
<file path=[Content_Types].xml><?xml version="1.0" encoding="utf-8"?>
<Types xmlns="http://schemas.openxmlformats.org/package/2006/content-types">
  <Default Extension="png" ContentType="image/png"/>
  <Default Extension="svg" ContentType="image/svg+xml"/>
  <Default Extension="mp3" ContentType="audio/mpe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78"/>
  </p:notesMasterIdLst>
  <p:sldIdLst>
    <p:sldId id="256" r:id="rId2"/>
    <p:sldId id="257" r:id="rId3"/>
    <p:sldId id="404" r:id="rId4"/>
    <p:sldId id="322" r:id="rId5"/>
    <p:sldId id="325" r:id="rId6"/>
    <p:sldId id="329" r:id="rId7"/>
    <p:sldId id="326" r:id="rId8"/>
    <p:sldId id="330" r:id="rId9"/>
    <p:sldId id="331" r:id="rId10"/>
    <p:sldId id="332" r:id="rId11"/>
    <p:sldId id="334" r:id="rId12"/>
    <p:sldId id="333" r:id="rId13"/>
    <p:sldId id="335" r:id="rId14"/>
    <p:sldId id="336" r:id="rId15"/>
    <p:sldId id="337" r:id="rId16"/>
    <p:sldId id="338" r:id="rId17"/>
    <p:sldId id="340" r:id="rId18"/>
    <p:sldId id="341" r:id="rId19"/>
    <p:sldId id="342" r:id="rId20"/>
    <p:sldId id="339" r:id="rId21"/>
    <p:sldId id="343" r:id="rId22"/>
    <p:sldId id="344" r:id="rId23"/>
    <p:sldId id="347" r:id="rId24"/>
    <p:sldId id="348" r:id="rId25"/>
    <p:sldId id="349" r:id="rId26"/>
    <p:sldId id="350" r:id="rId27"/>
    <p:sldId id="351" r:id="rId28"/>
    <p:sldId id="352" r:id="rId29"/>
    <p:sldId id="346" r:id="rId30"/>
    <p:sldId id="353" r:id="rId31"/>
    <p:sldId id="355" r:id="rId32"/>
    <p:sldId id="354" r:id="rId33"/>
    <p:sldId id="359" r:id="rId34"/>
    <p:sldId id="360" r:id="rId35"/>
    <p:sldId id="361" r:id="rId36"/>
    <p:sldId id="362" r:id="rId37"/>
    <p:sldId id="363" r:id="rId38"/>
    <p:sldId id="364" r:id="rId39"/>
    <p:sldId id="365" r:id="rId40"/>
    <p:sldId id="366" r:id="rId41"/>
    <p:sldId id="367" r:id="rId42"/>
    <p:sldId id="368" r:id="rId43"/>
    <p:sldId id="369" r:id="rId44"/>
    <p:sldId id="370" r:id="rId45"/>
    <p:sldId id="371" r:id="rId46"/>
    <p:sldId id="372" r:id="rId47"/>
    <p:sldId id="373" r:id="rId48"/>
    <p:sldId id="374" r:id="rId49"/>
    <p:sldId id="375" r:id="rId50"/>
    <p:sldId id="376" r:id="rId51"/>
    <p:sldId id="377" r:id="rId52"/>
    <p:sldId id="378" r:id="rId53"/>
    <p:sldId id="379" r:id="rId54"/>
    <p:sldId id="380" r:id="rId55"/>
    <p:sldId id="381" r:id="rId56"/>
    <p:sldId id="382" r:id="rId57"/>
    <p:sldId id="383" r:id="rId58"/>
    <p:sldId id="384" r:id="rId59"/>
    <p:sldId id="385" r:id="rId60"/>
    <p:sldId id="386" r:id="rId61"/>
    <p:sldId id="387" r:id="rId62"/>
    <p:sldId id="388" r:id="rId63"/>
    <p:sldId id="389" r:id="rId64"/>
    <p:sldId id="390" r:id="rId65"/>
    <p:sldId id="391" r:id="rId66"/>
    <p:sldId id="392" r:id="rId67"/>
    <p:sldId id="395" r:id="rId68"/>
    <p:sldId id="396" r:id="rId69"/>
    <p:sldId id="397" r:id="rId70"/>
    <p:sldId id="398" r:id="rId71"/>
    <p:sldId id="399" r:id="rId72"/>
    <p:sldId id="400" r:id="rId73"/>
    <p:sldId id="401" r:id="rId74"/>
    <p:sldId id="403" r:id="rId75"/>
    <p:sldId id="323" r:id="rId76"/>
    <p:sldId id="405" r:id="rId77"/>
    <p:sldId id="414" r:id="rId78"/>
    <p:sldId id="406" r:id="rId79"/>
    <p:sldId id="407" r:id="rId80"/>
    <p:sldId id="408" r:id="rId81"/>
    <p:sldId id="409" r:id="rId82"/>
    <p:sldId id="410" r:id="rId83"/>
    <p:sldId id="411" r:id="rId84"/>
    <p:sldId id="412" r:id="rId85"/>
    <p:sldId id="413" r:id="rId86"/>
    <p:sldId id="418" r:id="rId87"/>
    <p:sldId id="415" r:id="rId88"/>
    <p:sldId id="417" r:id="rId89"/>
    <p:sldId id="419" r:id="rId90"/>
    <p:sldId id="420" r:id="rId91"/>
    <p:sldId id="421" r:id="rId92"/>
    <p:sldId id="422" r:id="rId93"/>
    <p:sldId id="423" r:id="rId94"/>
    <p:sldId id="416" r:id="rId95"/>
    <p:sldId id="424" r:id="rId96"/>
    <p:sldId id="425" r:id="rId97"/>
    <p:sldId id="427" r:id="rId98"/>
    <p:sldId id="426" r:id="rId99"/>
    <p:sldId id="428" r:id="rId100"/>
    <p:sldId id="429" r:id="rId101"/>
    <p:sldId id="430" r:id="rId102"/>
    <p:sldId id="431" r:id="rId103"/>
    <p:sldId id="432" r:id="rId104"/>
    <p:sldId id="433" r:id="rId105"/>
    <p:sldId id="434" r:id="rId106"/>
    <p:sldId id="436" r:id="rId107"/>
    <p:sldId id="437" r:id="rId108"/>
    <p:sldId id="435" r:id="rId109"/>
    <p:sldId id="402" r:id="rId110"/>
    <p:sldId id="324" r:id="rId111"/>
    <p:sldId id="440" r:id="rId112"/>
    <p:sldId id="441" r:id="rId113"/>
    <p:sldId id="442" r:id="rId114"/>
    <p:sldId id="443" r:id="rId115"/>
    <p:sldId id="445" r:id="rId116"/>
    <p:sldId id="446" r:id="rId117"/>
    <p:sldId id="447" r:id="rId118"/>
    <p:sldId id="448" r:id="rId119"/>
    <p:sldId id="449" r:id="rId120"/>
    <p:sldId id="450" r:id="rId121"/>
    <p:sldId id="451" r:id="rId122"/>
    <p:sldId id="452" r:id="rId123"/>
    <p:sldId id="453" r:id="rId124"/>
    <p:sldId id="454" r:id="rId125"/>
    <p:sldId id="455" r:id="rId126"/>
    <p:sldId id="456" r:id="rId127"/>
    <p:sldId id="457" r:id="rId128"/>
    <p:sldId id="458" r:id="rId129"/>
    <p:sldId id="459" r:id="rId130"/>
    <p:sldId id="460" r:id="rId131"/>
    <p:sldId id="461" r:id="rId132"/>
    <p:sldId id="464" r:id="rId133"/>
    <p:sldId id="463" r:id="rId134"/>
    <p:sldId id="465" r:id="rId135"/>
    <p:sldId id="466" r:id="rId136"/>
    <p:sldId id="467" r:id="rId137"/>
    <p:sldId id="468" r:id="rId138"/>
    <p:sldId id="469" r:id="rId139"/>
    <p:sldId id="470" r:id="rId140"/>
    <p:sldId id="471" r:id="rId141"/>
    <p:sldId id="472" r:id="rId142"/>
    <p:sldId id="473" r:id="rId143"/>
    <p:sldId id="474" r:id="rId144"/>
    <p:sldId id="475" r:id="rId145"/>
    <p:sldId id="476" r:id="rId146"/>
    <p:sldId id="477" r:id="rId147"/>
    <p:sldId id="478" r:id="rId148"/>
    <p:sldId id="479" r:id="rId149"/>
    <p:sldId id="480" r:id="rId150"/>
    <p:sldId id="481" r:id="rId151"/>
    <p:sldId id="482" r:id="rId152"/>
    <p:sldId id="483" r:id="rId153"/>
    <p:sldId id="484" r:id="rId154"/>
    <p:sldId id="485" r:id="rId155"/>
    <p:sldId id="486" r:id="rId156"/>
    <p:sldId id="487" r:id="rId157"/>
    <p:sldId id="488" r:id="rId158"/>
    <p:sldId id="489" r:id="rId159"/>
    <p:sldId id="490" r:id="rId160"/>
    <p:sldId id="491" r:id="rId161"/>
    <p:sldId id="394" r:id="rId162"/>
    <p:sldId id="462" r:id="rId163"/>
    <p:sldId id="492" r:id="rId164"/>
    <p:sldId id="493" r:id="rId165"/>
    <p:sldId id="495" r:id="rId166"/>
    <p:sldId id="494" r:id="rId167"/>
    <p:sldId id="496" r:id="rId168"/>
    <p:sldId id="497" r:id="rId169"/>
    <p:sldId id="498" r:id="rId170"/>
    <p:sldId id="499" r:id="rId171"/>
    <p:sldId id="500" r:id="rId172"/>
    <p:sldId id="501" r:id="rId173"/>
    <p:sldId id="502" r:id="rId174"/>
    <p:sldId id="503" r:id="rId175"/>
    <p:sldId id="504" r:id="rId176"/>
    <p:sldId id="304" r:id="rId177"/>
  </p:sldIdLst>
  <p:sldSz cx="9906000" cy="6858000" type="A4"/>
  <p:notesSz cx="7104063" cy="10234613"/>
  <p:embeddedFontLst>
    <p:embeddedFont>
      <p:font typeface="Cambria Math" panose="02040503050406030204" pitchFamily="18" charset="0"/>
      <p:regular r:id="rId179"/>
    </p:embeddedFont>
    <p:embeddedFont>
      <p:font typeface="Consolas" panose="020B0609020204030204" pitchFamily="49" charset="0"/>
      <p:regular r:id="rId180"/>
      <p:bold r:id="rId181"/>
      <p:italic r:id="rId182"/>
      <p:boldItalic r:id="rId183"/>
    </p:embeddedFont>
    <p:embeddedFont>
      <p:font typeface="Helvetica" panose="020B0604020202020204" pitchFamily="34" charset="0"/>
      <p:regular r:id="rId184"/>
      <p:bold r:id="rId185"/>
      <p:italic r:id="rId186"/>
      <p:boldItalic r:id="rId187"/>
    </p:embeddedFont>
    <p:embeddedFont>
      <p:font typeface="HY각헤드라인M" panose="02030600000101010101" pitchFamily="18" charset="-127"/>
      <p:regular r:id="rId188"/>
    </p:embeddedFont>
    <p:embeddedFont>
      <p:font typeface="나눔고딕" panose="020D0604000000000000" pitchFamily="50" charset="-127"/>
      <p:regular r:id="rId189"/>
      <p:bold r:id="rId190"/>
    </p:embeddedFont>
    <p:embeddedFont>
      <p:font typeface="나눔손글씨 펜" panose="03040600000000000000" pitchFamily="66" charset="-127"/>
      <p:regular r:id="rId191"/>
    </p:embeddedFont>
    <p:embeddedFont>
      <p:font typeface="맑은 고딕" panose="020B0503020000020004" pitchFamily="50" charset="-127"/>
      <p:regular r:id="rId192"/>
      <p:bold r:id="rId19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120">
          <p15:clr>
            <a:srgbClr val="A4A3A4"/>
          </p15:clr>
        </p15:guide>
        <p15:guide id="3"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원철" initials="이" lastIdx="1" clrIdx="0">
    <p:extLst>
      <p:ext uri="{19B8F6BF-5375-455C-9EA6-DF929625EA0E}">
        <p15:presenceInfo xmlns:p15="http://schemas.microsoft.com/office/powerpoint/2012/main" userId="이원철"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217DC"/>
    <a:srgbClr val="317BCF"/>
    <a:srgbClr val="E9EDF4"/>
    <a:srgbClr val="F24C4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보통 스타일 1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CAF9ED-07DC-4A11-8D7F-57B35C25682E}" styleName="보통 스타일 1 - 강조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963" autoAdjust="0"/>
  </p:normalViewPr>
  <p:slideViewPr>
    <p:cSldViewPr>
      <p:cViewPr varScale="1">
        <p:scale>
          <a:sx n="131" d="100"/>
          <a:sy n="131" d="100"/>
        </p:scale>
        <p:origin x="162" y="126"/>
      </p:cViewPr>
      <p:guideLst>
        <p:guide pos="3120"/>
        <p:guide orient="horz" pos="216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font" Target="fonts/font1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font" Target="fonts/font4.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font" Target="fonts/font15.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commentAuthors" Target="commentAuthors.xml"/><Relationship Id="rId199"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6.fntdata"/><Relationship Id="rId189"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font" Target="fonts/font1.fntdata"/><Relationship Id="rId195" Type="http://schemas.openxmlformats.org/officeDocument/2006/relationships/presProps" Target="presProps.xml"/><Relationship Id="rId190"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font" Target="fonts/font8.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font" Target="fonts/font9.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ableStyles" Target="tableStyle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민기" userId="cc6ef8ab-f80f-47c5-96ae-17e0cbfe7e76" providerId="ADAL" clId="{9422FBF6-8735-4675-A372-101603520AF0}"/>
    <pc:docChg chg="undo custSel addSld delSld modSld sldOrd">
      <pc:chgData name="김민기" userId="cc6ef8ab-f80f-47c5-96ae-17e0cbfe7e76" providerId="ADAL" clId="{9422FBF6-8735-4675-A372-101603520AF0}" dt="2022-06-27T00:55:26.756" v="7568" actId="478"/>
      <pc:docMkLst>
        <pc:docMk/>
      </pc:docMkLst>
      <pc:sldChg chg="addSp delSp modSp">
        <pc:chgData name="김민기" userId="cc6ef8ab-f80f-47c5-96ae-17e0cbfe7e76" providerId="ADAL" clId="{9422FBF6-8735-4675-A372-101603520AF0}" dt="2022-06-27T00:55:26.756" v="7568" actId="478"/>
        <pc:sldMkLst>
          <pc:docMk/>
          <pc:sldMk cId="121143150" sldId="256"/>
        </pc:sldMkLst>
        <pc:spChg chg="add del">
          <ac:chgData name="김민기" userId="cc6ef8ab-f80f-47c5-96ae-17e0cbfe7e76" providerId="ADAL" clId="{9422FBF6-8735-4675-A372-101603520AF0}" dt="2022-06-27T00:55:26.756" v="7568" actId="478"/>
          <ac:spMkLst>
            <pc:docMk/>
            <pc:sldMk cId="121143150" sldId="256"/>
            <ac:spMk id="2" creationId="{3DB587EB-975C-44C7-BF09-04F64DBCA364}"/>
          </ac:spMkLst>
        </pc:spChg>
        <pc:spChg chg="mod">
          <ac:chgData name="김민기" userId="cc6ef8ab-f80f-47c5-96ae-17e0cbfe7e76" providerId="ADAL" clId="{9422FBF6-8735-4675-A372-101603520AF0}" dt="2022-06-27T00:55:19.490" v="7563" actId="121"/>
          <ac:spMkLst>
            <pc:docMk/>
            <pc:sldMk cId="121143150" sldId="256"/>
            <ac:spMk id="7" creationId="{22E267EA-6822-B034-48D1-78D2A985AFA3}"/>
          </ac:spMkLst>
        </pc:spChg>
      </pc:sldChg>
      <pc:sldChg chg="modSp">
        <pc:chgData name="김민기" userId="cc6ef8ab-f80f-47c5-96ae-17e0cbfe7e76" providerId="ADAL" clId="{9422FBF6-8735-4675-A372-101603520AF0}" dt="2022-06-22T12:16:13.136" v="412" actId="20577"/>
        <pc:sldMkLst>
          <pc:docMk/>
          <pc:sldMk cId="3200964409" sldId="322"/>
        </pc:sldMkLst>
        <pc:spChg chg="mod">
          <ac:chgData name="김민기" userId="cc6ef8ab-f80f-47c5-96ae-17e0cbfe7e76" providerId="ADAL" clId="{9422FBF6-8735-4675-A372-101603520AF0}" dt="2022-06-22T12:16:13.136" v="412" actId="20577"/>
          <ac:spMkLst>
            <pc:docMk/>
            <pc:sldMk cId="3200964409" sldId="322"/>
            <ac:spMk id="8" creationId="{54F88C03-0AEB-42CB-9490-DEDB096E0DEC}"/>
          </ac:spMkLst>
        </pc:spChg>
      </pc:sldChg>
      <pc:sldChg chg="addSp delSp modSp">
        <pc:chgData name="김민기" userId="cc6ef8ab-f80f-47c5-96ae-17e0cbfe7e76" providerId="ADAL" clId="{9422FBF6-8735-4675-A372-101603520AF0}" dt="2022-06-23T00:56:39.508" v="1626" actId="1076"/>
        <pc:sldMkLst>
          <pc:docMk/>
          <pc:sldMk cId="28200292" sldId="324"/>
        </pc:sldMkLst>
        <pc:spChg chg="del mod">
          <ac:chgData name="김민기" userId="cc6ef8ab-f80f-47c5-96ae-17e0cbfe7e76" providerId="ADAL" clId="{9422FBF6-8735-4675-A372-101603520AF0}" dt="2022-06-23T00:55:29.103" v="1608" actId="478"/>
          <ac:spMkLst>
            <pc:docMk/>
            <pc:sldMk cId="28200292" sldId="324"/>
            <ac:spMk id="5" creationId="{C87CFDC7-BBBF-4E1C-B88F-E74C3B38C9F4}"/>
          </ac:spMkLst>
        </pc:spChg>
        <pc:spChg chg="add mod">
          <ac:chgData name="김민기" userId="cc6ef8ab-f80f-47c5-96ae-17e0cbfe7e76" providerId="ADAL" clId="{9422FBF6-8735-4675-A372-101603520AF0}" dt="2022-06-23T00:56:39.508" v="1626" actId="1076"/>
          <ac:spMkLst>
            <pc:docMk/>
            <pc:sldMk cId="28200292" sldId="324"/>
            <ac:spMk id="8" creationId="{558560DC-117A-4EAD-B92B-2C1A5C474A1C}"/>
          </ac:spMkLst>
        </pc:spChg>
        <pc:spChg chg="mod">
          <ac:chgData name="김민기" userId="cc6ef8ab-f80f-47c5-96ae-17e0cbfe7e76" providerId="ADAL" clId="{9422FBF6-8735-4675-A372-101603520AF0}" dt="2022-06-22T11:56:23.212" v="69" actId="20577"/>
          <ac:spMkLst>
            <pc:docMk/>
            <pc:sldMk cId="28200292" sldId="324"/>
            <ac:spMk id="17" creationId="{09D97266-3407-132E-31F4-35CD22288C1C}"/>
          </ac:spMkLst>
        </pc:spChg>
        <pc:spChg chg="add mod">
          <ac:chgData name="김민기" userId="cc6ef8ab-f80f-47c5-96ae-17e0cbfe7e76" providerId="ADAL" clId="{9422FBF6-8735-4675-A372-101603520AF0}" dt="2022-06-22T11:59:25.094" v="177" actId="113"/>
          <ac:spMkLst>
            <pc:docMk/>
            <pc:sldMk cId="28200292" sldId="324"/>
            <ac:spMk id="20" creationId="{991FAC59-6F09-4329-BF64-E1365E4CA953}"/>
          </ac:spMkLst>
        </pc:spChg>
        <pc:spChg chg="mod">
          <ac:chgData name="김민기" userId="cc6ef8ab-f80f-47c5-96ae-17e0cbfe7e76" providerId="ADAL" clId="{9422FBF6-8735-4675-A372-101603520AF0}" dt="2022-06-22T11:58:34.333" v="139" actId="6549"/>
          <ac:spMkLst>
            <pc:docMk/>
            <pc:sldMk cId="28200292" sldId="324"/>
            <ac:spMk id="24" creationId="{D43B231D-2E09-9DAC-74DA-779B9E140018}"/>
          </ac:spMkLst>
        </pc:spChg>
        <pc:picChg chg="add mod">
          <ac:chgData name="김민기" userId="cc6ef8ab-f80f-47c5-96ae-17e0cbfe7e76" providerId="ADAL" clId="{9422FBF6-8735-4675-A372-101603520AF0}" dt="2022-06-22T12:01:16.970" v="185" actId="1076"/>
          <ac:picMkLst>
            <pc:docMk/>
            <pc:sldMk cId="28200292" sldId="324"/>
            <ac:picMk id="3" creationId="{85A9C887-47D5-46AD-9C10-4A3865CB74C3}"/>
          </ac:picMkLst>
        </pc:picChg>
        <pc:picChg chg="add mod">
          <ac:chgData name="김민기" userId="cc6ef8ab-f80f-47c5-96ae-17e0cbfe7e76" providerId="ADAL" clId="{9422FBF6-8735-4675-A372-101603520AF0}" dt="2022-06-22T12:01:18.508" v="186" actId="1076"/>
          <ac:picMkLst>
            <pc:docMk/>
            <pc:sldMk cId="28200292" sldId="324"/>
            <ac:picMk id="4" creationId="{F23D7543-A69C-4128-BEC0-9FD4E2FFB4E0}"/>
          </ac:picMkLst>
        </pc:picChg>
        <pc:picChg chg="add del mod">
          <ac:chgData name="김민기" userId="cc6ef8ab-f80f-47c5-96ae-17e0cbfe7e76" providerId="ADAL" clId="{9422FBF6-8735-4675-A372-101603520AF0}" dt="2022-06-22T11:56:09.295" v="27"/>
          <ac:picMkLst>
            <pc:docMk/>
            <pc:sldMk cId="28200292" sldId="324"/>
            <ac:picMk id="18" creationId="{AA661D41-5029-458B-A69E-556B40E01CDB}"/>
          </ac:picMkLst>
        </pc:picChg>
        <pc:picChg chg="add mod">
          <ac:chgData name="김민기" userId="cc6ef8ab-f80f-47c5-96ae-17e0cbfe7e76" providerId="ADAL" clId="{9422FBF6-8735-4675-A372-101603520AF0}" dt="2022-06-22T11:56:15.496" v="53" actId="1076"/>
          <ac:picMkLst>
            <pc:docMk/>
            <pc:sldMk cId="28200292" sldId="324"/>
            <ac:picMk id="19" creationId="{1EDAE9E9-B8A7-4A14-8860-F5EA3DD7CF9F}"/>
          </ac:picMkLst>
        </pc:picChg>
      </pc:sldChg>
      <pc:sldChg chg="addSp">
        <pc:chgData name="김민기" userId="cc6ef8ab-f80f-47c5-96ae-17e0cbfe7e76" providerId="ADAL" clId="{9422FBF6-8735-4675-A372-101603520AF0}" dt="2022-06-23T00:59:57.414" v="1635"/>
        <pc:sldMkLst>
          <pc:docMk/>
          <pc:sldMk cId="3614058977" sldId="326"/>
        </pc:sldMkLst>
        <pc:spChg chg="add">
          <ac:chgData name="김민기" userId="cc6ef8ab-f80f-47c5-96ae-17e0cbfe7e76" providerId="ADAL" clId="{9422FBF6-8735-4675-A372-101603520AF0}" dt="2022-06-23T00:59:57.414" v="1635"/>
          <ac:spMkLst>
            <pc:docMk/>
            <pc:sldMk cId="3614058977" sldId="326"/>
            <ac:spMk id="31" creationId="{98C61C1A-968D-4B8C-96C0-EB075D5D319F}"/>
          </ac:spMkLst>
        </pc:spChg>
      </pc:sldChg>
      <pc:sldChg chg="addSp modSp">
        <pc:chgData name="김민기" userId="cc6ef8ab-f80f-47c5-96ae-17e0cbfe7e76" providerId="ADAL" clId="{9422FBF6-8735-4675-A372-101603520AF0}" dt="2022-06-23T00:59:30.162" v="1634" actId="1076"/>
        <pc:sldMkLst>
          <pc:docMk/>
          <pc:sldMk cId="2897955015" sldId="329"/>
        </pc:sldMkLst>
        <pc:spChg chg="add">
          <ac:chgData name="김민기" userId="cc6ef8ab-f80f-47c5-96ae-17e0cbfe7e76" providerId="ADAL" clId="{9422FBF6-8735-4675-A372-101603520AF0}" dt="2022-06-23T00:58:36.267" v="1630"/>
          <ac:spMkLst>
            <pc:docMk/>
            <pc:sldMk cId="2897955015" sldId="329"/>
            <ac:spMk id="18" creationId="{DBA75F73-94AD-4236-9E8C-B67BD13830C5}"/>
          </ac:spMkLst>
        </pc:spChg>
        <pc:spChg chg="add mod">
          <ac:chgData name="김민기" userId="cc6ef8ab-f80f-47c5-96ae-17e0cbfe7e76" providerId="ADAL" clId="{9422FBF6-8735-4675-A372-101603520AF0}" dt="2022-06-23T00:59:30.162" v="1634" actId="1076"/>
          <ac:spMkLst>
            <pc:docMk/>
            <pc:sldMk cId="2897955015" sldId="329"/>
            <ac:spMk id="25" creationId="{192BEB58-E11E-4349-AFDE-FB929288B500}"/>
          </ac:spMkLst>
        </pc:spChg>
      </pc:sldChg>
      <pc:sldChg chg="addSp">
        <pc:chgData name="김민기" userId="cc6ef8ab-f80f-47c5-96ae-17e0cbfe7e76" providerId="ADAL" clId="{9422FBF6-8735-4675-A372-101603520AF0}" dt="2022-06-23T01:01:34.083" v="1636"/>
        <pc:sldMkLst>
          <pc:docMk/>
          <pc:sldMk cId="2475724722" sldId="333"/>
        </pc:sldMkLst>
        <pc:spChg chg="add">
          <ac:chgData name="김민기" userId="cc6ef8ab-f80f-47c5-96ae-17e0cbfe7e76" providerId="ADAL" clId="{9422FBF6-8735-4675-A372-101603520AF0}" dt="2022-06-23T01:01:34.083" v="1636"/>
          <ac:spMkLst>
            <pc:docMk/>
            <pc:sldMk cId="2475724722" sldId="333"/>
            <ac:spMk id="20" creationId="{7835A90B-5487-4245-8736-18449CEF070D}"/>
          </ac:spMkLst>
        </pc:spChg>
      </pc:sldChg>
      <pc:sldChg chg="addSp">
        <pc:chgData name="김민기" userId="cc6ef8ab-f80f-47c5-96ae-17e0cbfe7e76" providerId="ADAL" clId="{9422FBF6-8735-4675-A372-101603520AF0}" dt="2022-06-23T01:08:41.112" v="1637"/>
        <pc:sldMkLst>
          <pc:docMk/>
          <pc:sldMk cId="779810246" sldId="338"/>
        </pc:sldMkLst>
        <pc:spChg chg="add">
          <ac:chgData name="김민기" userId="cc6ef8ab-f80f-47c5-96ae-17e0cbfe7e76" providerId="ADAL" clId="{9422FBF6-8735-4675-A372-101603520AF0}" dt="2022-06-23T01:08:41.112" v="1637"/>
          <ac:spMkLst>
            <pc:docMk/>
            <pc:sldMk cId="779810246" sldId="338"/>
            <ac:spMk id="19" creationId="{E1D5C14D-6242-472B-956E-E97223BB24C5}"/>
          </ac:spMkLst>
        </pc:spChg>
      </pc:sldChg>
      <pc:sldChg chg="addSp delSp">
        <pc:chgData name="김민기" userId="cc6ef8ab-f80f-47c5-96ae-17e0cbfe7e76" providerId="ADAL" clId="{9422FBF6-8735-4675-A372-101603520AF0}" dt="2022-06-23T01:49:35.791" v="1662"/>
        <pc:sldMkLst>
          <pc:docMk/>
          <pc:sldMk cId="2304001350" sldId="354"/>
        </pc:sldMkLst>
        <pc:spChg chg="add del">
          <ac:chgData name="김민기" userId="cc6ef8ab-f80f-47c5-96ae-17e0cbfe7e76" providerId="ADAL" clId="{9422FBF6-8735-4675-A372-101603520AF0}" dt="2022-06-23T01:49:35.791" v="1662"/>
          <ac:spMkLst>
            <pc:docMk/>
            <pc:sldMk cId="2304001350" sldId="354"/>
            <ac:spMk id="27" creationId="{030E2423-CF89-49BA-98A7-FE37B6A8C102}"/>
          </ac:spMkLst>
        </pc:spChg>
      </pc:sldChg>
      <pc:sldChg chg="addSp modSp">
        <pc:chgData name="김민기" userId="cc6ef8ab-f80f-47c5-96ae-17e0cbfe7e76" providerId="ADAL" clId="{9422FBF6-8735-4675-A372-101603520AF0}" dt="2022-06-23T01:49:22.173" v="1660"/>
        <pc:sldMkLst>
          <pc:docMk/>
          <pc:sldMk cId="59651972" sldId="355"/>
        </pc:sldMkLst>
        <pc:spChg chg="add mod">
          <ac:chgData name="김민기" userId="cc6ef8ab-f80f-47c5-96ae-17e0cbfe7e76" providerId="ADAL" clId="{9422FBF6-8735-4675-A372-101603520AF0}" dt="2022-06-23T01:49:22.173" v="1660"/>
          <ac:spMkLst>
            <pc:docMk/>
            <pc:sldMk cId="59651972" sldId="355"/>
            <ac:spMk id="24" creationId="{A9345451-3275-4F2B-BB86-CC96DC412ED6}"/>
          </ac:spMkLst>
        </pc:spChg>
      </pc:sldChg>
      <pc:sldChg chg="addSp">
        <pc:chgData name="김민기" userId="cc6ef8ab-f80f-47c5-96ae-17e0cbfe7e76" providerId="ADAL" clId="{9422FBF6-8735-4675-A372-101603520AF0}" dt="2022-06-23T01:49:36.790" v="1663"/>
        <pc:sldMkLst>
          <pc:docMk/>
          <pc:sldMk cId="1478540830" sldId="359"/>
        </pc:sldMkLst>
        <pc:spChg chg="add">
          <ac:chgData name="김민기" userId="cc6ef8ab-f80f-47c5-96ae-17e0cbfe7e76" providerId="ADAL" clId="{9422FBF6-8735-4675-A372-101603520AF0}" dt="2022-06-23T01:49:36.790" v="1663"/>
          <ac:spMkLst>
            <pc:docMk/>
            <pc:sldMk cId="1478540830" sldId="359"/>
            <ac:spMk id="34" creationId="{18689A2C-C348-4D78-8082-09EEAB4795EC}"/>
          </ac:spMkLst>
        </pc:spChg>
      </pc:sldChg>
      <pc:sldChg chg="addSp">
        <pc:chgData name="김민기" userId="cc6ef8ab-f80f-47c5-96ae-17e0cbfe7e76" providerId="ADAL" clId="{9422FBF6-8735-4675-A372-101603520AF0}" dt="2022-06-23T01:49:37.668" v="1664"/>
        <pc:sldMkLst>
          <pc:docMk/>
          <pc:sldMk cId="4105553006" sldId="360"/>
        </pc:sldMkLst>
        <pc:spChg chg="add">
          <ac:chgData name="김민기" userId="cc6ef8ab-f80f-47c5-96ae-17e0cbfe7e76" providerId="ADAL" clId="{9422FBF6-8735-4675-A372-101603520AF0}" dt="2022-06-23T01:49:37.668" v="1664"/>
          <ac:spMkLst>
            <pc:docMk/>
            <pc:sldMk cId="4105553006" sldId="360"/>
            <ac:spMk id="24" creationId="{34951B2F-E8C3-4A8C-B565-8224939E9A51}"/>
          </ac:spMkLst>
        </pc:spChg>
      </pc:sldChg>
      <pc:sldChg chg="addSp">
        <pc:chgData name="김민기" userId="cc6ef8ab-f80f-47c5-96ae-17e0cbfe7e76" providerId="ADAL" clId="{9422FBF6-8735-4675-A372-101603520AF0}" dt="2022-06-23T01:49:38.582" v="1665"/>
        <pc:sldMkLst>
          <pc:docMk/>
          <pc:sldMk cId="2338271247" sldId="361"/>
        </pc:sldMkLst>
        <pc:spChg chg="add">
          <ac:chgData name="김민기" userId="cc6ef8ab-f80f-47c5-96ae-17e0cbfe7e76" providerId="ADAL" clId="{9422FBF6-8735-4675-A372-101603520AF0}" dt="2022-06-23T01:49:38.582" v="1665"/>
          <ac:spMkLst>
            <pc:docMk/>
            <pc:sldMk cId="2338271247" sldId="361"/>
            <ac:spMk id="26" creationId="{DAD06746-81D0-48BF-92F0-5E3AEE13C7A5}"/>
          </ac:spMkLst>
        </pc:spChg>
      </pc:sldChg>
      <pc:sldChg chg="addSp delSp modSp">
        <pc:chgData name="김민기" userId="cc6ef8ab-f80f-47c5-96ae-17e0cbfe7e76" providerId="ADAL" clId="{9422FBF6-8735-4675-A372-101603520AF0}" dt="2022-06-23T00:56:49.083" v="1627"/>
        <pc:sldMkLst>
          <pc:docMk/>
          <pc:sldMk cId="653269259" sldId="394"/>
        </pc:sldMkLst>
        <pc:spChg chg="mod">
          <ac:chgData name="김민기" userId="cc6ef8ab-f80f-47c5-96ae-17e0cbfe7e76" providerId="ADAL" clId="{9422FBF6-8735-4675-A372-101603520AF0}" dt="2022-06-22T11:57:34.212" v="127" actId="20577"/>
          <ac:spMkLst>
            <pc:docMk/>
            <pc:sldMk cId="653269259" sldId="394"/>
            <ac:spMk id="17" creationId="{09D97266-3407-132E-31F4-35CD22288C1C}"/>
          </ac:spMkLst>
        </pc:spChg>
        <pc:spChg chg="mod">
          <ac:chgData name="김민기" userId="cc6ef8ab-f80f-47c5-96ae-17e0cbfe7e76" providerId="ADAL" clId="{9422FBF6-8735-4675-A372-101603520AF0}" dt="2022-06-23T00:46:08.317" v="1282" actId="20577"/>
          <ac:spMkLst>
            <pc:docMk/>
            <pc:sldMk cId="653269259" sldId="394"/>
            <ac:spMk id="24" creationId="{D43B231D-2E09-9DAC-74DA-779B9E140018}"/>
          </ac:spMkLst>
        </pc:spChg>
        <pc:spChg chg="add mod">
          <ac:chgData name="김민기" userId="cc6ef8ab-f80f-47c5-96ae-17e0cbfe7e76" providerId="ADAL" clId="{9422FBF6-8735-4675-A372-101603520AF0}" dt="2022-06-23T00:51:02.119" v="1579" actId="113"/>
          <ac:spMkLst>
            <pc:docMk/>
            <pc:sldMk cId="653269259" sldId="394"/>
            <ac:spMk id="26" creationId="{69E85F04-8C2D-4D86-9AF6-758F9AE3EB57}"/>
          </ac:spMkLst>
        </pc:spChg>
        <pc:spChg chg="add">
          <ac:chgData name="김민기" userId="cc6ef8ab-f80f-47c5-96ae-17e0cbfe7e76" providerId="ADAL" clId="{9422FBF6-8735-4675-A372-101603520AF0}" dt="2022-06-23T00:56:49.083" v="1627"/>
          <ac:spMkLst>
            <pc:docMk/>
            <pc:sldMk cId="653269259" sldId="394"/>
            <ac:spMk id="28" creationId="{45449865-95A8-4F08-AEE5-2A18DC3246A4}"/>
          </ac:spMkLst>
        </pc:spChg>
        <pc:picChg chg="add mod">
          <ac:chgData name="김민기" userId="cc6ef8ab-f80f-47c5-96ae-17e0cbfe7e76" providerId="ADAL" clId="{9422FBF6-8735-4675-A372-101603520AF0}" dt="2022-06-23T00:54:13.623" v="1605" actId="1076"/>
          <ac:picMkLst>
            <pc:docMk/>
            <pc:sldMk cId="653269259" sldId="394"/>
            <ac:picMk id="3" creationId="{AE22D5B6-46EF-4892-B9CD-17232A897509}"/>
          </ac:picMkLst>
        </pc:picChg>
        <pc:picChg chg="add del mod">
          <ac:chgData name="김민기" userId="cc6ef8ab-f80f-47c5-96ae-17e0cbfe7e76" providerId="ADAL" clId="{9422FBF6-8735-4675-A372-101603520AF0}" dt="2022-06-22T11:57:13.239" v="85"/>
          <ac:picMkLst>
            <pc:docMk/>
            <pc:sldMk cId="653269259" sldId="394"/>
            <ac:picMk id="18" creationId="{59CA2CBE-8A90-435E-A561-370CFB17B269}"/>
          </ac:picMkLst>
        </pc:picChg>
        <pc:picChg chg="add del">
          <ac:chgData name="김민기" userId="cc6ef8ab-f80f-47c5-96ae-17e0cbfe7e76" providerId="ADAL" clId="{9422FBF6-8735-4675-A372-101603520AF0}" dt="2022-06-22T11:56:59.360" v="76"/>
          <ac:picMkLst>
            <pc:docMk/>
            <pc:sldMk cId="653269259" sldId="394"/>
            <ac:picMk id="19" creationId="{9D553B3A-37B5-4427-976F-6E0B98BE3FA1}"/>
          </ac:picMkLst>
        </pc:picChg>
        <pc:picChg chg="add del">
          <ac:chgData name="김민기" userId="cc6ef8ab-f80f-47c5-96ae-17e0cbfe7e76" providerId="ADAL" clId="{9422FBF6-8735-4675-A372-101603520AF0}" dt="2022-06-22T11:57:15.100" v="86" actId="478"/>
          <ac:picMkLst>
            <pc:docMk/>
            <pc:sldMk cId="653269259" sldId="394"/>
            <ac:picMk id="20" creationId="{109E2F91-EBD2-42C2-A941-4FF154BF7C98}"/>
          </ac:picMkLst>
        </pc:picChg>
        <pc:picChg chg="add mod">
          <ac:chgData name="김민기" userId="cc6ef8ab-f80f-47c5-96ae-17e0cbfe7e76" providerId="ADAL" clId="{9422FBF6-8735-4675-A372-101603520AF0}" dt="2022-06-22T11:57:38.557" v="129" actId="1035"/>
          <ac:picMkLst>
            <pc:docMk/>
            <pc:sldMk cId="653269259" sldId="394"/>
            <ac:picMk id="25" creationId="{8259F24A-2890-4D27-A16E-7914F417A612}"/>
          </ac:picMkLst>
        </pc:picChg>
        <pc:picChg chg="add mod">
          <ac:chgData name="김민기" userId="cc6ef8ab-f80f-47c5-96ae-17e0cbfe7e76" providerId="ADAL" clId="{9422FBF6-8735-4675-A372-101603520AF0}" dt="2022-06-23T00:54:13.623" v="1605" actId="1076"/>
          <ac:picMkLst>
            <pc:docMk/>
            <pc:sldMk cId="653269259" sldId="394"/>
            <ac:picMk id="27" creationId="{0EDD66D1-82B0-47DC-A457-9FD0FCDC6902}"/>
          </ac:picMkLst>
        </pc:picChg>
      </pc:sldChg>
      <pc:sldChg chg="modSp">
        <pc:chgData name="김민기" userId="cc6ef8ab-f80f-47c5-96ae-17e0cbfe7e76" providerId="ADAL" clId="{9422FBF6-8735-4675-A372-101603520AF0}" dt="2022-06-20T12:19:34.024" v="23" actId="20577"/>
        <pc:sldMkLst>
          <pc:docMk/>
          <pc:sldMk cId="414949622" sldId="402"/>
        </pc:sldMkLst>
        <pc:spChg chg="mod">
          <ac:chgData name="김민기" userId="cc6ef8ab-f80f-47c5-96ae-17e0cbfe7e76" providerId="ADAL" clId="{9422FBF6-8735-4675-A372-101603520AF0}" dt="2022-06-20T12:19:34.024" v="23" actId="20577"/>
          <ac:spMkLst>
            <pc:docMk/>
            <pc:sldMk cId="414949622" sldId="402"/>
            <ac:spMk id="32" creationId="{F96BC19E-0307-4C12-B86E-1C807964D257}"/>
          </ac:spMkLst>
        </pc:spChg>
      </pc:sldChg>
      <pc:sldChg chg="modSp">
        <pc:chgData name="김민기" userId="cc6ef8ab-f80f-47c5-96ae-17e0cbfe7e76" providerId="ADAL" clId="{9422FBF6-8735-4675-A372-101603520AF0}" dt="2022-06-20T12:19:26.808" v="17" actId="20577"/>
        <pc:sldMkLst>
          <pc:docMk/>
          <pc:sldMk cId="15712023" sldId="403"/>
        </pc:sldMkLst>
        <pc:spChg chg="mod">
          <ac:chgData name="김민기" userId="cc6ef8ab-f80f-47c5-96ae-17e0cbfe7e76" providerId="ADAL" clId="{9422FBF6-8735-4675-A372-101603520AF0}" dt="2022-06-20T12:19:26.808" v="17" actId="20577"/>
          <ac:spMkLst>
            <pc:docMk/>
            <pc:sldMk cId="15712023" sldId="403"/>
            <ac:spMk id="32" creationId="{F96BC19E-0307-4C12-B86E-1C807964D257}"/>
          </ac:spMkLst>
        </pc:spChg>
      </pc:sldChg>
      <pc:sldChg chg="addSp delSp modSp">
        <pc:chgData name="김민기" userId="cc6ef8ab-f80f-47c5-96ae-17e0cbfe7e76" providerId="ADAL" clId="{9422FBF6-8735-4675-A372-101603520AF0}" dt="2022-06-20T12:18:54.831" v="11" actId="20577"/>
        <pc:sldMkLst>
          <pc:docMk/>
          <pc:sldMk cId="2266317054" sldId="404"/>
        </pc:sldMkLst>
        <pc:spChg chg="mod">
          <ac:chgData name="김민기" userId="cc6ef8ab-f80f-47c5-96ae-17e0cbfe7e76" providerId="ADAL" clId="{9422FBF6-8735-4675-A372-101603520AF0}" dt="2022-06-20T12:18:54.831" v="11" actId="20577"/>
          <ac:spMkLst>
            <pc:docMk/>
            <pc:sldMk cId="2266317054" sldId="404"/>
            <ac:spMk id="32" creationId="{F96BC19E-0307-4C12-B86E-1C807964D257}"/>
          </ac:spMkLst>
        </pc:spChg>
        <pc:picChg chg="add del">
          <ac:chgData name="김민기" userId="cc6ef8ab-f80f-47c5-96ae-17e0cbfe7e76" providerId="ADAL" clId="{9422FBF6-8735-4675-A372-101603520AF0}" dt="2022-06-20T12:18:46.177" v="1" actId="478"/>
          <ac:picMkLst>
            <pc:docMk/>
            <pc:sldMk cId="2266317054" sldId="404"/>
            <ac:picMk id="8" creationId="{F58E45D0-53B1-4652-BA3D-D8ECE90C7258}"/>
          </ac:picMkLst>
        </pc:picChg>
      </pc:sldChg>
      <pc:sldChg chg="modSp">
        <pc:chgData name="김민기" userId="cc6ef8ab-f80f-47c5-96ae-17e0cbfe7e76" providerId="ADAL" clId="{9422FBF6-8735-4675-A372-101603520AF0}" dt="2022-06-23T00:57:56.575" v="1629" actId="20577"/>
        <pc:sldMkLst>
          <pc:docMk/>
          <pc:sldMk cId="1804945036" sldId="437"/>
        </pc:sldMkLst>
        <pc:spChg chg="mod">
          <ac:chgData name="김민기" userId="cc6ef8ab-f80f-47c5-96ae-17e0cbfe7e76" providerId="ADAL" clId="{9422FBF6-8735-4675-A372-101603520AF0}" dt="2022-06-23T00:57:56.575" v="1629" actId="20577"/>
          <ac:spMkLst>
            <pc:docMk/>
            <pc:sldMk cId="1804945036" sldId="437"/>
            <ac:spMk id="3" creationId="{0064E105-13DB-4B11-8D02-D4B3FAD7A350}"/>
          </ac:spMkLst>
        </pc:spChg>
      </pc:sldChg>
      <pc:sldChg chg="addSp delSp modSp add ord">
        <pc:chgData name="김민기" userId="cc6ef8ab-f80f-47c5-96ae-17e0cbfe7e76" providerId="ADAL" clId="{9422FBF6-8735-4675-A372-101603520AF0}" dt="2022-06-23T06:05:36.507" v="4272" actId="14100"/>
        <pc:sldMkLst>
          <pc:docMk/>
          <pc:sldMk cId="1492480432" sldId="440"/>
        </pc:sldMkLst>
        <pc:spChg chg="add del mod">
          <ac:chgData name="김민기" userId="cc6ef8ab-f80f-47c5-96ae-17e0cbfe7e76" providerId="ADAL" clId="{9422FBF6-8735-4675-A372-101603520AF0}" dt="2022-06-22T12:05:19.158" v="278"/>
          <ac:spMkLst>
            <pc:docMk/>
            <pc:sldMk cId="1492480432" sldId="440"/>
            <ac:spMk id="3" creationId="{D9E2BC69-1438-4BF4-991E-91E9402CC8B0}"/>
          </ac:spMkLst>
        </pc:spChg>
        <pc:spChg chg="add del mod">
          <ac:chgData name="김민기" userId="cc6ef8ab-f80f-47c5-96ae-17e0cbfe7e76" providerId="ADAL" clId="{9422FBF6-8735-4675-A372-101603520AF0}" dt="2022-06-22T12:09:13.905" v="354"/>
          <ac:spMkLst>
            <pc:docMk/>
            <pc:sldMk cId="1492480432" sldId="440"/>
            <ac:spMk id="8" creationId="{FDC969E0-4A1B-4D31-AB75-84ACF14675BA}"/>
          </ac:spMkLst>
        </pc:spChg>
        <pc:spChg chg="add del">
          <ac:chgData name="김민기" userId="cc6ef8ab-f80f-47c5-96ae-17e0cbfe7e76" providerId="ADAL" clId="{9422FBF6-8735-4675-A372-101603520AF0}" dt="2022-06-22T12:37:42.905" v="531"/>
          <ac:spMkLst>
            <pc:docMk/>
            <pc:sldMk cId="1492480432" sldId="440"/>
            <ac:spMk id="9" creationId="{2B417430-1EA1-4646-B868-E16002BBFEC0}"/>
          </ac:spMkLst>
        </pc:spChg>
        <pc:spChg chg="add del mod">
          <ac:chgData name="김민기" userId="cc6ef8ab-f80f-47c5-96ae-17e0cbfe7e76" providerId="ADAL" clId="{9422FBF6-8735-4675-A372-101603520AF0}" dt="2022-06-22T12:38:11.642" v="534"/>
          <ac:spMkLst>
            <pc:docMk/>
            <pc:sldMk cId="1492480432" sldId="440"/>
            <ac:spMk id="10" creationId="{CA799C4C-9D0F-4D70-B10A-D0F4D14350ED}"/>
          </ac:spMkLst>
        </pc:spChg>
        <pc:spChg chg="add del mod">
          <ac:chgData name="김민기" userId="cc6ef8ab-f80f-47c5-96ae-17e0cbfe7e76" providerId="ADAL" clId="{9422FBF6-8735-4675-A372-101603520AF0}" dt="2022-06-22T12:42:01.001" v="552" actId="478"/>
          <ac:spMkLst>
            <pc:docMk/>
            <pc:sldMk cId="1492480432" sldId="440"/>
            <ac:spMk id="11" creationId="{0DF2D20C-E71F-4DCB-BADB-89AD71639F97}"/>
          </ac:spMkLst>
        </pc:spChg>
        <pc:spChg chg="add del">
          <ac:chgData name="김민기" userId="cc6ef8ab-f80f-47c5-96ae-17e0cbfe7e76" providerId="ADAL" clId="{9422FBF6-8735-4675-A372-101603520AF0}" dt="2022-06-22T12:42:44.940" v="554"/>
          <ac:spMkLst>
            <pc:docMk/>
            <pc:sldMk cId="1492480432" sldId="440"/>
            <ac:spMk id="12" creationId="{E5CBDC10-284F-4E3A-8ED0-AC58A0285766}"/>
          </ac:spMkLst>
        </pc:spChg>
        <pc:spChg chg="mod">
          <ac:chgData name="김민기" userId="cc6ef8ab-f80f-47c5-96ae-17e0cbfe7e76" providerId="ADAL" clId="{9422FBF6-8735-4675-A372-101603520AF0}" dt="2022-06-23T02:29:03.869" v="2404"/>
          <ac:spMkLst>
            <pc:docMk/>
            <pc:sldMk cId="1492480432" sldId="440"/>
            <ac:spMk id="17" creationId="{09D97266-3407-132E-31F4-35CD22288C1C}"/>
          </ac:spMkLst>
        </pc:spChg>
        <pc:spChg chg="add del mod">
          <ac:chgData name="김민기" userId="cc6ef8ab-f80f-47c5-96ae-17e0cbfe7e76" providerId="ADAL" clId="{9422FBF6-8735-4675-A372-101603520AF0}" dt="2022-06-22T12:44:35.778" v="564" actId="478"/>
          <ac:spMkLst>
            <pc:docMk/>
            <pc:sldMk cId="1492480432" sldId="440"/>
            <ac:spMk id="18" creationId="{BA5242F1-A91F-412C-B950-133233A72D10}"/>
          </ac:spMkLst>
        </pc:spChg>
        <pc:spChg chg="mod">
          <ac:chgData name="김민기" userId="cc6ef8ab-f80f-47c5-96ae-17e0cbfe7e76" providerId="ADAL" clId="{9422FBF6-8735-4675-A372-101603520AF0}" dt="2022-06-23T00:32:18.390" v="989" actId="20577"/>
          <ac:spMkLst>
            <pc:docMk/>
            <pc:sldMk cId="1492480432" sldId="440"/>
            <ac:spMk id="20" creationId="{991FAC59-6F09-4329-BF64-E1365E4CA953}"/>
          </ac:spMkLst>
        </pc:spChg>
        <pc:spChg chg="mod">
          <ac:chgData name="김민기" userId="cc6ef8ab-f80f-47c5-96ae-17e0cbfe7e76" providerId="ADAL" clId="{9422FBF6-8735-4675-A372-101603520AF0}" dt="2022-06-23T00:32:55.603" v="990" actId="20577"/>
          <ac:spMkLst>
            <pc:docMk/>
            <pc:sldMk cId="1492480432" sldId="440"/>
            <ac:spMk id="24" creationId="{D43B231D-2E09-9DAC-74DA-779B9E140018}"/>
          </ac:spMkLst>
        </pc:spChg>
        <pc:spChg chg="add mod">
          <ac:chgData name="김민기" userId="cc6ef8ab-f80f-47c5-96ae-17e0cbfe7e76" providerId="ADAL" clId="{9422FBF6-8735-4675-A372-101603520AF0}" dt="2022-06-23T06:05:36.507" v="4272" actId="14100"/>
          <ac:spMkLst>
            <pc:docMk/>
            <pc:sldMk cId="1492480432" sldId="440"/>
            <ac:spMk id="25" creationId="{35E19BCC-77B0-4972-AAE2-23D536F3450E}"/>
          </ac:spMkLst>
        </pc:spChg>
        <pc:spChg chg="add mod">
          <ac:chgData name="김민기" userId="cc6ef8ab-f80f-47c5-96ae-17e0cbfe7e76" providerId="ADAL" clId="{9422FBF6-8735-4675-A372-101603520AF0}" dt="2022-06-23T06:05:00.949" v="4265" actId="1076"/>
          <ac:spMkLst>
            <pc:docMk/>
            <pc:sldMk cId="1492480432" sldId="440"/>
            <ac:spMk id="26" creationId="{2B61EF45-A89C-4C0C-B10B-E298DEDD9BE3}"/>
          </ac:spMkLst>
        </pc:spChg>
        <pc:spChg chg="add mod">
          <ac:chgData name="김민기" userId="cc6ef8ab-f80f-47c5-96ae-17e0cbfe7e76" providerId="ADAL" clId="{9422FBF6-8735-4675-A372-101603520AF0}" dt="2022-06-23T06:05:30.606" v="4270" actId="14100"/>
          <ac:spMkLst>
            <pc:docMk/>
            <pc:sldMk cId="1492480432" sldId="440"/>
            <ac:spMk id="27" creationId="{9EDFFF96-8DA8-492C-9210-51BADED2BDF7}"/>
          </ac:spMkLst>
        </pc:spChg>
        <pc:spChg chg="add mod">
          <ac:chgData name="김민기" userId="cc6ef8ab-f80f-47c5-96ae-17e0cbfe7e76" providerId="ADAL" clId="{9422FBF6-8735-4675-A372-101603520AF0}" dt="2022-06-23T06:05:22.601" v="4268" actId="14100"/>
          <ac:spMkLst>
            <pc:docMk/>
            <pc:sldMk cId="1492480432" sldId="440"/>
            <ac:spMk id="28" creationId="{EB45125C-3CB0-4AFD-BAA7-CE830E0FD317}"/>
          </ac:spMkLst>
        </pc:spChg>
        <pc:spChg chg="add del mod">
          <ac:chgData name="김민기" userId="cc6ef8ab-f80f-47c5-96ae-17e0cbfe7e76" providerId="ADAL" clId="{9422FBF6-8735-4675-A372-101603520AF0}" dt="2022-06-22T12:45:16.055" v="592"/>
          <ac:spMkLst>
            <pc:docMk/>
            <pc:sldMk cId="1492480432" sldId="440"/>
            <ac:spMk id="29" creationId="{57BC9672-C135-4553-8955-56DDC1A9B80A}"/>
          </ac:spMkLst>
        </pc:spChg>
        <pc:spChg chg="add mod">
          <ac:chgData name="김민기" userId="cc6ef8ab-f80f-47c5-96ae-17e0cbfe7e76" providerId="ADAL" clId="{9422FBF6-8735-4675-A372-101603520AF0}" dt="2022-06-23T06:05:10.686" v="4266" actId="1076"/>
          <ac:spMkLst>
            <pc:docMk/>
            <pc:sldMk cId="1492480432" sldId="440"/>
            <ac:spMk id="31" creationId="{2F0B2BC2-866E-45EC-869D-9F011344599F}"/>
          </ac:spMkLst>
        </pc:spChg>
        <pc:spChg chg="add mod">
          <ac:chgData name="김민기" userId="cc6ef8ab-f80f-47c5-96ae-17e0cbfe7e76" providerId="ADAL" clId="{9422FBF6-8735-4675-A372-101603520AF0}" dt="2022-06-23T06:05:10.686" v="4266" actId="1076"/>
          <ac:spMkLst>
            <pc:docMk/>
            <pc:sldMk cId="1492480432" sldId="440"/>
            <ac:spMk id="34" creationId="{DB4A0A17-1834-49BF-824A-235225251F78}"/>
          </ac:spMkLst>
        </pc:spChg>
        <pc:spChg chg="add mod">
          <ac:chgData name="김민기" userId="cc6ef8ab-f80f-47c5-96ae-17e0cbfe7e76" providerId="ADAL" clId="{9422FBF6-8735-4675-A372-101603520AF0}" dt="2022-06-23T06:05:10.686" v="4266" actId="1076"/>
          <ac:spMkLst>
            <pc:docMk/>
            <pc:sldMk cId="1492480432" sldId="440"/>
            <ac:spMk id="35" creationId="{7CA54877-E4D6-4549-8A02-242CBFBBE539}"/>
          </ac:spMkLst>
        </pc:spChg>
        <pc:spChg chg="add del mod">
          <ac:chgData name="김민기" userId="cc6ef8ab-f80f-47c5-96ae-17e0cbfe7e76" providerId="ADAL" clId="{9422FBF6-8735-4675-A372-101603520AF0}" dt="2022-06-22T12:50:29.456" v="638"/>
          <ac:spMkLst>
            <pc:docMk/>
            <pc:sldMk cId="1492480432" sldId="440"/>
            <ac:spMk id="42" creationId="{5BAF7238-C5AB-4CD0-9ED8-DECB268788FE}"/>
          </ac:spMkLst>
        </pc:spChg>
        <pc:picChg chg="add del mod">
          <ac:chgData name="김민기" userId="cc6ef8ab-f80f-47c5-96ae-17e0cbfe7e76" providerId="ADAL" clId="{9422FBF6-8735-4675-A372-101603520AF0}" dt="2022-06-22T12:40:52.789" v="545" actId="478"/>
          <ac:picMkLst>
            <pc:docMk/>
            <pc:sldMk cId="1492480432" sldId="440"/>
            <ac:picMk id="5" creationId="{EB411157-57CD-4E20-9CC8-6006DC31464D}"/>
          </ac:picMkLst>
        </pc:picChg>
        <pc:picChg chg="add mod">
          <ac:chgData name="김민기" userId="cc6ef8ab-f80f-47c5-96ae-17e0cbfe7e76" providerId="ADAL" clId="{9422FBF6-8735-4675-A372-101603520AF0}" dt="2022-06-23T06:04:46.684" v="4261" actId="14100"/>
          <ac:picMkLst>
            <pc:docMk/>
            <pc:sldMk cId="1492480432" sldId="440"/>
            <ac:picMk id="30" creationId="{4E3CE49C-B68A-4769-8C44-5CFE8BD2A8DD}"/>
          </ac:picMkLst>
        </pc:picChg>
        <pc:picChg chg="add del mod modCrop">
          <ac:chgData name="김민기" userId="cc6ef8ab-f80f-47c5-96ae-17e0cbfe7e76" providerId="ADAL" clId="{9422FBF6-8735-4675-A372-101603520AF0}" dt="2022-06-22T12:45:17.246" v="593" actId="478"/>
          <ac:picMkLst>
            <pc:docMk/>
            <pc:sldMk cId="1492480432" sldId="440"/>
            <ac:picMk id="1028" creationId="{665BCF23-1ECE-458C-8CD8-D707CCE421D7}"/>
          </ac:picMkLst>
        </pc:picChg>
        <pc:picChg chg="add del">
          <ac:chgData name="김민기" userId="cc6ef8ab-f80f-47c5-96ae-17e0cbfe7e76" providerId="ADAL" clId="{9422FBF6-8735-4675-A372-101603520AF0}" dt="2022-06-22T12:40:44.406" v="539"/>
          <ac:picMkLst>
            <pc:docMk/>
            <pc:sldMk cId="1492480432" sldId="440"/>
            <ac:picMk id="1030" creationId="{9BAB8571-1910-46AD-A8D9-139EDF505325}"/>
          </ac:picMkLst>
        </pc:picChg>
        <pc:picChg chg="add del mod">
          <ac:chgData name="김민기" userId="cc6ef8ab-f80f-47c5-96ae-17e0cbfe7e76" providerId="ADAL" clId="{9422FBF6-8735-4675-A372-101603520AF0}" dt="2022-06-22T12:40:51.697" v="544"/>
          <ac:picMkLst>
            <pc:docMk/>
            <pc:sldMk cId="1492480432" sldId="440"/>
            <ac:picMk id="1032" creationId="{6F6B7DF8-C4AD-413E-A31E-D6E3C5625FAA}"/>
          </ac:picMkLst>
        </pc:picChg>
        <pc:cxnChg chg="add del mod">
          <ac:chgData name="김민기" userId="cc6ef8ab-f80f-47c5-96ae-17e0cbfe7e76" providerId="ADAL" clId="{9422FBF6-8735-4675-A372-101603520AF0}" dt="2022-06-22T12:46:15.824" v="608" actId="11529"/>
          <ac:cxnSpMkLst>
            <pc:docMk/>
            <pc:sldMk cId="1492480432" sldId="440"/>
            <ac:cxnSpMk id="33" creationId="{758B044F-E998-4A48-8E82-C668FB199C60}"/>
          </ac:cxnSpMkLst>
        </pc:cxnChg>
        <pc:cxnChg chg="add mod">
          <ac:chgData name="김민기" userId="cc6ef8ab-f80f-47c5-96ae-17e0cbfe7e76" providerId="ADAL" clId="{9422FBF6-8735-4675-A372-101603520AF0}" dt="2022-06-23T06:05:10.686" v="4266" actId="1076"/>
          <ac:cxnSpMkLst>
            <pc:docMk/>
            <pc:sldMk cId="1492480432" sldId="440"/>
            <ac:cxnSpMk id="37" creationId="{E80B7074-A093-438A-8A17-F26F0B38DE00}"/>
          </ac:cxnSpMkLst>
        </pc:cxnChg>
      </pc:sldChg>
      <pc:sldChg chg="addSp delSp modSp add">
        <pc:chgData name="김민기" userId="cc6ef8ab-f80f-47c5-96ae-17e0cbfe7e76" providerId="ADAL" clId="{9422FBF6-8735-4675-A372-101603520AF0}" dt="2022-06-23T06:06:10.490" v="4279" actId="14100"/>
        <pc:sldMkLst>
          <pc:docMk/>
          <pc:sldMk cId="2343177791" sldId="441"/>
        </pc:sldMkLst>
        <pc:spChg chg="add del mod">
          <ac:chgData name="김민기" userId="cc6ef8ab-f80f-47c5-96ae-17e0cbfe7e76" providerId="ADAL" clId="{9422FBF6-8735-4675-A372-101603520AF0}" dt="2022-06-22T12:29:45.118" v="493" actId="478"/>
          <ac:spMkLst>
            <pc:docMk/>
            <pc:sldMk cId="2343177791" sldId="441"/>
            <ac:spMk id="3" creationId="{BA5580E3-CB7B-4708-91EF-A8BF53297598}"/>
          </ac:spMkLst>
        </pc:spChg>
        <pc:spChg chg="add del mod">
          <ac:chgData name="김민기" userId="cc6ef8ab-f80f-47c5-96ae-17e0cbfe7e76" providerId="ADAL" clId="{9422FBF6-8735-4675-A372-101603520AF0}" dt="2022-06-22T12:30:27.509" v="500" actId="478"/>
          <ac:spMkLst>
            <pc:docMk/>
            <pc:sldMk cId="2343177791" sldId="441"/>
            <ac:spMk id="4" creationId="{5CBBE9D2-5F10-4CD3-A4FF-C2982176A7C1}"/>
          </ac:spMkLst>
        </pc:spChg>
        <pc:spChg chg="mod">
          <ac:chgData name="김민기" userId="cc6ef8ab-f80f-47c5-96ae-17e0cbfe7e76" providerId="ADAL" clId="{9422FBF6-8735-4675-A372-101603520AF0}" dt="2022-06-23T02:29:10.446" v="2405"/>
          <ac:spMkLst>
            <pc:docMk/>
            <pc:sldMk cId="2343177791" sldId="441"/>
            <ac:spMk id="17" creationId="{09D97266-3407-132E-31F4-35CD22288C1C}"/>
          </ac:spMkLst>
        </pc:spChg>
        <pc:spChg chg="mod">
          <ac:chgData name="김민기" userId="cc6ef8ab-f80f-47c5-96ae-17e0cbfe7e76" providerId="ADAL" clId="{9422FBF6-8735-4675-A372-101603520AF0}" dt="2022-06-23T00:29:56.806" v="888" actId="113"/>
          <ac:spMkLst>
            <pc:docMk/>
            <pc:sldMk cId="2343177791" sldId="441"/>
            <ac:spMk id="20" creationId="{991FAC59-6F09-4329-BF64-E1365E4CA953}"/>
          </ac:spMkLst>
        </pc:spChg>
        <pc:spChg chg="mod">
          <ac:chgData name="김민기" userId="cc6ef8ab-f80f-47c5-96ae-17e0cbfe7e76" providerId="ADAL" clId="{9422FBF6-8735-4675-A372-101603520AF0}" dt="2022-06-23T00:33:06.925" v="994" actId="6549"/>
          <ac:spMkLst>
            <pc:docMk/>
            <pc:sldMk cId="2343177791" sldId="441"/>
            <ac:spMk id="24" creationId="{D43B231D-2E09-9DAC-74DA-779B9E140018}"/>
          </ac:spMkLst>
        </pc:spChg>
        <pc:spChg chg="del mod">
          <ac:chgData name="김민기" userId="cc6ef8ab-f80f-47c5-96ae-17e0cbfe7e76" providerId="ADAL" clId="{9422FBF6-8735-4675-A372-101603520AF0}" dt="2022-06-23T00:30:11.406" v="889" actId="478"/>
          <ac:spMkLst>
            <pc:docMk/>
            <pc:sldMk cId="2343177791" sldId="441"/>
            <ac:spMk id="25" creationId="{35E19BCC-77B0-4972-AAE2-23D536F3450E}"/>
          </ac:spMkLst>
        </pc:spChg>
        <pc:spChg chg="del">
          <ac:chgData name="김민기" userId="cc6ef8ab-f80f-47c5-96ae-17e0cbfe7e76" providerId="ADAL" clId="{9422FBF6-8735-4675-A372-101603520AF0}" dt="2022-06-22T12:29:04.310" v="469" actId="478"/>
          <ac:spMkLst>
            <pc:docMk/>
            <pc:sldMk cId="2343177791" sldId="441"/>
            <ac:spMk id="26" creationId="{2B61EF45-A89C-4C0C-B10B-E298DEDD9BE3}"/>
          </ac:spMkLst>
        </pc:spChg>
        <pc:spChg chg="mod">
          <ac:chgData name="김민기" userId="cc6ef8ab-f80f-47c5-96ae-17e0cbfe7e76" providerId="ADAL" clId="{9422FBF6-8735-4675-A372-101603520AF0}" dt="2022-06-23T06:06:10.490" v="4279" actId="14100"/>
          <ac:spMkLst>
            <pc:docMk/>
            <pc:sldMk cId="2343177791" sldId="441"/>
            <ac:spMk id="27" creationId="{9EDFFF96-8DA8-492C-9210-51BADED2BDF7}"/>
          </ac:spMkLst>
        </pc:spChg>
        <pc:spChg chg="mod">
          <ac:chgData name="김민기" userId="cc6ef8ab-f80f-47c5-96ae-17e0cbfe7e76" providerId="ADAL" clId="{9422FBF6-8735-4675-A372-101603520AF0}" dt="2022-06-23T06:06:06.084" v="4277" actId="14100"/>
          <ac:spMkLst>
            <pc:docMk/>
            <pc:sldMk cId="2343177791" sldId="441"/>
            <ac:spMk id="28" creationId="{EB45125C-3CB0-4AFD-BAA7-CE830E0FD317}"/>
          </ac:spMkLst>
        </pc:spChg>
        <pc:spChg chg="add del mod">
          <ac:chgData name="김민기" userId="cc6ef8ab-f80f-47c5-96ae-17e0cbfe7e76" providerId="ADAL" clId="{9422FBF6-8735-4675-A372-101603520AF0}" dt="2022-06-22T12:29:44.414" v="492" actId="478"/>
          <ac:spMkLst>
            <pc:docMk/>
            <pc:sldMk cId="2343177791" sldId="441"/>
            <ac:spMk id="29" creationId="{EC21630C-9C05-44DB-9010-29E0A732ABBF}"/>
          </ac:spMkLst>
        </pc:spChg>
        <pc:grpChg chg="add del">
          <ac:chgData name="김민기" userId="cc6ef8ab-f80f-47c5-96ae-17e0cbfe7e76" providerId="ADAL" clId="{9422FBF6-8735-4675-A372-101603520AF0}" dt="2022-06-23T02:29:30.527" v="2414" actId="478"/>
          <ac:grpSpMkLst>
            <pc:docMk/>
            <pc:sldMk cId="2343177791" sldId="441"/>
            <ac:grpSpMk id="15" creationId="{369F324C-EC4D-8411-F93A-C291143370ED}"/>
          </ac:grpSpMkLst>
        </pc:grpChg>
        <pc:grpChg chg="add del">
          <ac:chgData name="김민기" userId="cc6ef8ab-f80f-47c5-96ae-17e0cbfe7e76" providerId="ADAL" clId="{9422FBF6-8735-4675-A372-101603520AF0}" dt="2022-06-23T02:29:24.870" v="2408"/>
          <ac:grpSpMkLst>
            <pc:docMk/>
            <pc:sldMk cId="2343177791" sldId="441"/>
            <ac:grpSpMk id="36" creationId="{3E6400B9-33F1-4979-A03B-C8B13887D0EF}"/>
          </ac:grpSpMkLst>
        </pc:grpChg>
        <pc:grpChg chg="add del">
          <ac:chgData name="김민기" userId="cc6ef8ab-f80f-47c5-96ae-17e0cbfe7e76" providerId="ADAL" clId="{9422FBF6-8735-4675-A372-101603520AF0}" dt="2022-06-23T02:29:27.871" v="2411"/>
          <ac:grpSpMkLst>
            <pc:docMk/>
            <pc:sldMk cId="2343177791" sldId="441"/>
            <ac:grpSpMk id="41" creationId="{64FBD02C-D58D-4968-9EA0-11EAAB6F5168}"/>
          </ac:grpSpMkLst>
        </pc:grpChg>
        <pc:grpChg chg="add">
          <ac:chgData name="김민기" userId="cc6ef8ab-f80f-47c5-96ae-17e0cbfe7e76" providerId="ADAL" clId="{9422FBF6-8735-4675-A372-101603520AF0}" dt="2022-06-23T02:29:30.674" v="2415"/>
          <ac:grpSpMkLst>
            <pc:docMk/>
            <pc:sldMk cId="2343177791" sldId="441"/>
            <ac:grpSpMk id="46" creationId="{1DA53593-EB50-4C8D-A0E8-3F9F779E9845}"/>
          </ac:grpSpMkLst>
        </pc:grpChg>
        <pc:picChg chg="del mod">
          <ac:chgData name="김민기" userId="cc6ef8ab-f80f-47c5-96ae-17e0cbfe7e76" providerId="ADAL" clId="{9422FBF6-8735-4675-A372-101603520AF0}" dt="2022-06-22T12:43:14.773" v="556" actId="478"/>
          <ac:picMkLst>
            <pc:docMk/>
            <pc:sldMk cId="2343177791" sldId="441"/>
            <ac:picMk id="5" creationId="{EB411157-57CD-4E20-9CC8-6006DC31464D}"/>
          </ac:picMkLst>
        </pc:picChg>
        <pc:picChg chg="add del">
          <ac:chgData name="김민기" userId="cc6ef8ab-f80f-47c5-96ae-17e0cbfe7e76" providerId="ADAL" clId="{9422FBF6-8735-4675-A372-101603520AF0}" dt="2022-06-23T02:29:28.223" v="2412" actId="478"/>
          <ac:picMkLst>
            <pc:docMk/>
            <pc:sldMk cId="2343177791" sldId="441"/>
            <ac:picMk id="19" creationId="{1EDAE9E9-B8A7-4A14-8860-F5EA3DD7CF9F}"/>
          </ac:picMkLst>
        </pc:picChg>
        <pc:picChg chg="add mod">
          <ac:chgData name="김민기" userId="cc6ef8ab-f80f-47c5-96ae-17e0cbfe7e76" providerId="ADAL" clId="{9422FBF6-8735-4675-A372-101603520AF0}" dt="2022-06-23T06:05:53.624" v="4275" actId="14100"/>
          <ac:picMkLst>
            <pc:docMk/>
            <pc:sldMk cId="2343177791" sldId="441"/>
            <ac:picMk id="34" creationId="{1057DD2B-DAF1-4DBD-86BE-CE34FBD9070F}"/>
          </ac:picMkLst>
        </pc:picChg>
        <pc:picChg chg="add del">
          <ac:chgData name="김민기" userId="cc6ef8ab-f80f-47c5-96ae-17e0cbfe7e76" providerId="ADAL" clId="{9422FBF6-8735-4675-A372-101603520AF0}" dt="2022-06-22T12:47:47.928" v="625"/>
          <ac:picMkLst>
            <pc:docMk/>
            <pc:sldMk cId="2343177791" sldId="441"/>
            <ac:picMk id="35" creationId="{5A9FC78B-1364-4A29-AAB6-99FD4B36AD49}"/>
          </ac:picMkLst>
        </pc:picChg>
        <pc:picChg chg="add del mod">
          <ac:chgData name="김민기" userId="cc6ef8ab-f80f-47c5-96ae-17e0cbfe7e76" providerId="ADAL" clId="{9422FBF6-8735-4675-A372-101603520AF0}" dt="2022-06-22T12:43:21.327" v="559" actId="478"/>
          <ac:picMkLst>
            <pc:docMk/>
            <pc:sldMk cId="2343177791" sldId="441"/>
            <ac:picMk id="2050" creationId="{DEB50502-75FF-43A6-A2BB-309F96F5B660}"/>
          </ac:picMkLst>
        </pc:picChg>
        <pc:cxnChg chg="add del mod">
          <ac:chgData name="김민기" userId="cc6ef8ab-f80f-47c5-96ae-17e0cbfe7e76" providerId="ADAL" clId="{9422FBF6-8735-4675-A372-101603520AF0}" dt="2022-06-22T12:31:35.942" v="513" actId="478"/>
          <ac:cxnSpMkLst>
            <pc:docMk/>
            <pc:sldMk cId="2343177791" sldId="441"/>
            <ac:cxnSpMk id="9" creationId="{4881D8D2-66F6-48C6-96B8-5EBEB0EEAC44}"/>
          </ac:cxnSpMkLst>
        </pc:cxnChg>
        <pc:cxnChg chg="add del mod">
          <ac:chgData name="김민기" userId="cc6ef8ab-f80f-47c5-96ae-17e0cbfe7e76" providerId="ADAL" clId="{9422FBF6-8735-4675-A372-101603520AF0}" dt="2022-06-22T12:31:35.942" v="513" actId="478"/>
          <ac:cxnSpMkLst>
            <pc:docMk/>
            <pc:sldMk cId="2343177791" sldId="441"/>
            <ac:cxnSpMk id="30" creationId="{B9C4F2CC-D0F0-4FAD-A47F-3E08F80369AA}"/>
          </ac:cxnSpMkLst>
        </pc:cxnChg>
      </pc:sldChg>
      <pc:sldChg chg="addSp delSp modSp add">
        <pc:chgData name="김민기" userId="cc6ef8ab-f80f-47c5-96ae-17e0cbfe7e76" providerId="ADAL" clId="{9422FBF6-8735-4675-A372-101603520AF0}" dt="2022-06-23T06:09:15.136" v="4306" actId="1076"/>
        <pc:sldMkLst>
          <pc:docMk/>
          <pc:sldMk cId="766109111" sldId="442"/>
        </pc:sldMkLst>
        <pc:spChg chg="del topLvl">
          <ac:chgData name="김민기" userId="cc6ef8ab-f80f-47c5-96ae-17e0cbfe7e76" providerId="ADAL" clId="{9422FBF6-8735-4675-A372-101603520AF0}" dt="2022-06-23T02:29:34.753" v="2416" actId="478"/>
          <ac:spMkLst>
            <pc:docMk/>
            <pc:sldMk cId="766109111" sldId="442"/>
            <ac:spMk id="17" creationId="{09D97266-3407-132E-31F4-35CD22288C1C}"/>
          </ac:spMkLst>
        </pc:spChg>
        <pc:spChg chg="mod">
          <ac:chgData name="김민기" userId="cc6ef8ab-f80f-47c5-96ae-17e0cbfe7e76" providerId="ADAL" clId="{9422FBF6-8735-4675-A372-101603520AF0}" dt="2022-06-23T00:26:38.309" v="809" actId="113"/>
          <ac:spMkLst>
            <pc:docMk/>
            <pc:sldMk cId="766109111" sldId="442"/>
            <ac:spMk id="20" creationId="{991FAC59-6F09-4329-BF64-E1365E4CA953}"/>
          </ac:spMkLst>
        </pc:spChg>
        <pc:spChg chg="mod">
          <ac:chgData name="김민기" userId="cc6ef8ab-f80f-47c5-96ae-17e0cbfe7e76" providerId="ADAL" clId="{9422FBF6-8735-4675-A372-101603520AF0}" dt="2022-06-23T00:33:10.317" v="995" actId="6549"/>
          <ac:spMkLst>
            <pc:docMk/>
            <pc:sldMk cId="766109111" sldId="442"/>
            <ac:spMk id="24" creationId="{D43B231D-2E09-9DAC-74DA-779B9E140018}"/>
          </ac:spMkLst>
        </pc:spChg>
        <pc:spChg chg="del mod">
          <ac:chgData name="김민기" userId="cc6ef8ab-f80f-47c5-96ae-17e0cbfe7e76" providerId="ADAL" clId="{9422FBF6-8735-4675-A372-101603520AF0}" dt="2022-06-23T00:26:42.496" v="810" actId="478"/>
          <ac:spMkLst>
            <pc:docMk/>
            <pc:sldMk cId="766109111" sldId="442"/>
            <ac:spMk id="25" creationId="{35E19BCC-77B0-4972-AAE2-23D536F3450E}"/>
          </ac:spMkLst>
        </pc:spChg>
        <pc:spChg chg="add mod">
          <ac:chgData name="김민기" userId="cc6ef8ab-f80f-47c5-96ae-17e0cbfe7e76" providerId="ADAL" clId="{9422FBF6-8735-4675-A372-101603520AF0}" dt="2022-06-23T06:08:45.602" v="4299" actId="1076"/>
          <ac:spMkLst>
            <pc:docMk/>
            <pc:sldMk cId="766109111" sldId="442"/>
            <ac:spMk id="26" creationId="{ED7706D6-D896-4819-971E-FD1E415DBBF3}"/>
          </ac:spMkLst>
        </pc:spChg>
        <pc:spChg chg="mod">
          <ac:chgData name="김민기" userId="cc6ef8ab-f80f-47c5-96ae-17e0cbfe7e76" providerId="ADAL" clId="{9422FBF6-8735-4675-A372-101603520AF0}" dt="2022-06-23T06:09:15.136" v="4306" actId="1076"/>
          <ac:spMkLst>
            <pc:docMk/>
            <pc:sldMk cId="766109111" sldId="442"/>
            <ac:spMk id="27" creationId="{9EDFFF96-8DA8-492C-9210-51BADED2BDF7}"/>
          </ac:spMkLst>
        </pc:spChg>
        <pc:spChg chg="mod">
          <ac:chgData name="김민기" userId="cc6ef8ab-f80f-47c5-96ae-17e0cbfe7e76" providerId="ADAL" clId="{9422FBF6-8735-4675-A372-101603520AF0}" dt="2022-06-23T06:09:15.136" v="4306" actId="1076"/>
          <ac:spMkLst>
            <pc:docMk/>
            <pc:sldMk cId="766109111" sldId="442"/>
            <ac:spMk id="28" creationId="{EB45125C-3CB0-4AFD-BAA7-CE830E0FD317}"/>
          </ac:spMkLst>
        </pc:spChg>
        <pc:spChg chg="add mod">
          <ac:chgData name="김민기" userId="cc6ef8ab-f80f-47c5-96ae-17e0cbfe7e76" providerId="ADAL" clId="{9422FBF6-8735-4675-A372-101603520AF0}" dt="2022-06-23T06:09:04.890" v="4305" actId="1076"/>
          <ac:spMkLst>
            <pc:docMk/>
            <pc:sldMk cId="766109111" sldId="442"/>
            <ac:spMk id="29" creationId="{1EF0B4CD-1045-4CA5-A4DE-C064953E8BB9}"/>
          </ac:spMkLst>
        </pc:spChg>
        <pc:spChg chg="add mod">
          <ac:chgData name="김민기" userId="cc6ef8ab-f80f-47c5-96ae-17e0cbfe7e76" providerId="ADAL" clId="{9422FBF6-8735-4675-A372-101603520AF0}" dt="2022-06-23T06:09:02.331" v="4304" actId="14100"/>
          <ac:spMkLst>
            <pc:docMk/>
            <pc:sldMk cId="766109111" sldId="442"/>
            <ac:spMk id="30" creationId="{65A106F4-E14D-4916-BBF9-7DA5C57984C5}"/>
          </ac:spMkLst>
        </pc:spChg>
        <pc:spChg chg="add mod">
          <ac:chgData name="김민기" userId="cc6ef8ab-f80f-47c5-96ae-17e0cbfe7e76" providerId="ADAL" clId="{9422FBF6-8735-4675-A372-101603520AF0}" dt="2022-06-23T06:07:35.181" v="4284" actId="1076"/>
          <ac:spMkLst>
            <pc:docMk/>
            <pc:sldMk cId="766109111" sldId="442"/>
            <ac:spMk id="32" creationId="{5A3E2B3A-EB14-438C-8E8F-1396F5D1D8DE}"/>
          </ac:spMkLst>
        </pc:spChg>
        <pc:grpChg chg="del">
          <ac:chgData name="김민기" userId="cc6ef8ab-f80f-47c5-96ae-17e0cbfe7e76" providerId="ADAL" clId="{9422FBF6-8735-4675-A372-101603520AF0}" dt="2022-06-23T02:29:34.753" v="2416" actId="478"/>
          <ac:grpSpMkLst>
            <pc:docMk/>
            <pc:sldMk cId="766109111" sldId="442"/>
            <ac:grpSpMk id="15" creationId="{369F324C-EC4D-8411-F93A-C291143370ED}"/>
          </ac:grpSpMkLst>
        </pc:grpChg>
        <pc:grpChg chg="del topLvl">
          <ac:chgData name="김민기" userId="cc6ef8ab-f80f-47c5-96ae-17e0cbfe7e76" providerId="ADAL" clId="{9422FBF6-8735-4675-A372-101603520AF0}" dt="2022-06-23T02:29:37.950" v="2419" actId="478"/>
          <ac:grpSpMkLst>
            <pc:docMk/>
            <pc:sldMk cId="766109111" sldId="442"/>
            <ac:grpSpMk id="21" creationId="{9C2B634A-3925-9DEC-13E3-21A49917D9A1}"/>
          </ac:grpSpMkLst>
        </pc:grpChg>
        <pc:grpChg chg="add del">
          <ac:chgData name="김민기" userId="cc6ef8ab-f80f-47c5-96ae-17e0cbfe7e76" providerId="ADAL" clId="{9422FBF6-8735-4675-A372-101603520AF0}" dt="2022-06-23T02:29:35.711" v="2418"/>
          <ac:grpSpMkLst>
            <pc:docMk/>
            <pc:sldMk cId="766109111" sldId="442"/>
            <ac:grpSpMk id="33" creationId="{DFDDB41D-DAE9-4E64-9869-02D85AE0D1EA}"/>
          </ac:grpSpMkLst>
        </pc:grpChg>
        <pc:grpChg chg="add">
          <ac:chgData name="김민기" userId="cc6ef8ab-f80f-47c5-96ae-17e0cbfe7e76" providerId="ADAL" clId="{9422FBF6-8735-4675-A372-101603520AF0}" dt="2022-06-23T02:29:38.169" v="2420"/>
          <ac:grpSpMkLst>
            <pc:docMk/>
            <pc:sldMk cId="766109111" sldId="442"/>
            <ac:grpSpMk id="39" creationId="{473115F1-F2B5-4610-803D-277C8A12E626}"/>
          </ac:grpSpMkLst>
        </pc:grpChg>
        <pc:picChg chg="mod">
          <ac:chgData name="김민기" userId="cc6ef8ab-f80f-47c5-96ae-17e0cbfe7e76" providerId="ADAL" clId="{9422FBF6-8735-4675-A372-101603520AF0}" dt="2022-06-23T06:07:31.710" v="4281" actId="14100"/>
          <ac:picMkLst>
            <pc:docMk/>
            <pc:sldMk cId="766109111" sldId="442"/>
            <ac:picMk id="34" creationId="{1057DD2B-DAF1-4DBD-86BE-CE34FBD9070F}"/>
          </ac:picMkLst>
        </pc:picChg>
        <pc:cxnChg chg="add mod">
          <ac:chgData name="김민기" userId="cc6ef8ab-f80f-47c5-96ae-17e0cbfe7e76" providerId="ADAL" clId="{9422FBF6-8735-4675-A372-101603520AF0}" dt="2022-06-23T06:09:04.890" v="4305" actId="1076"/>
          <ac:cxnSpMkLst>
            <pc:docMk/>
            <pc:sldMk cId="766109111" sldId="442"/>
            <ac:cxnSpMk id="31" creationId="{787EB680-6716-4A2D-B9DC-27F77DFA10FF}"/>
          </ac:cxnSpMkLst>
        </pc:cxnChg>
      </pc:sldChg>
      <pc:sldChg chg="addSp delSp modSp add">
        <pc:chgData name="김민기" userId="cc6ef8ab-f80f-47c5-96ae-17e0cbfe7e76" providerId="ADAL" clId="{9422FBF6-8735-4675-A372-101603520AF0}" dt="2022-06-23T06:10:03.873" v="4315" actId="14100"/>
        <pc:sldMkLst>
          <pc:docMk/>
          <pc:sldMk cId="3005909759" sldId="443"/>
        </pc:sldMkLst>
        <pc:spChg chg="del topLvl">
          <ac:chgData name="김민기" userId="cc6ef8ab-f80f-47c5-96ae-17e0cbfe7e76" providerId="ADAL" clId="{9422FBF6-8735-4675-A372-101603520AF0}" dt="2022-06-23T02:29:43.280" v="2421" actId="478"/>
          <ac:spMkLst>
            <pc:docMk/>
            <pc:sldMk cId="3005909759" sldId="443"/>
            <ac:spMk id="17" creationId="{09D97266-3407-132E-31F4-35CD22288C1C}"/>
          </ac:spMkLst>
        </pc:spChg>
        <pc:spChg chg="mod">
          <ac:chgData name="김민기" userId="cc6ef8ab-f80f-47c5-96ae-17e0cbfe7e76" providerId="ADAL" clId="{9422FBF6-8735-4675-A372-101603520AF0}" dt="2022-06-23T00:35:25.481" v="1000" actId="113"/>
          <ac:spMkLst>
            <pc:docMk/>
            <pc:sldMk cId="3005909759" sldId="443"/>
            <ac:spMk id="20" creationId="{991FAC59-6F09-4329-BF64-E1365E4CA953}"/>
          </ac:spMkLst>
        </pc:spChg>
        <pc:spChg chg="mod">
          <ac:chgData name="김민기" userId="cc6ef8ab-f80f-47c5-96ae-17e0cbfe7e76" providerId="ADAL" clId="{9422FBF6-8735-4675-A372-101603520AF0}" dt="2022-06-23T00:33:13.637" v="996" actId="6549"/>
          <ac:spMkLst>
            <pc:docMk/>
            <pc:sldMk cId="3005909759" sldId="443"/>
            <ac:spMk id="24" creationId="{D43B231D-2E09-9DAC-74DA-779B9E140018}"/>
          </ac:spMkLst>
        </pc:spChg>
        <pc:spChg chg="add mod">
          <ac:chgData name="김민기" userId="cc6ef8ab-f80f-47c5-96ae-17e0cbfe7e76" providerId="ADAL" clId="{9422FBF6-8735-4675-A372-101603520AF0}" dt="2022-06-23T06:09:55.931" v="4312" actId="14100"/>
          <ac:spMkLst>
            <pc:docMk/>
            <pc:sldMk cId="3005909759" sldId="443"/>
            <ac:spMk id="25" creationId="{D05A6D01-2E57-48B3-BDE1-93F4C2A84FE1}"/>
          </ac:spMkLst>
        </pc:spChg>
        <pc:spChg chg="mod">
          <ac:chgData name="김민기" userId="cc6ef8ab-f80f-47c5-96ae-17e0cbfe7e76" providerId="ADAL" clId="{9422FBF6-8735-4675-A372-101603520AF0}" dt="2022-06-23T02:01:35.950" v="1900" actId="122"/>
          <ac:spMkLst>
            <pc:docMk/>
            <pc:sldMk cId="3005909759" sldId="443"/>
            <ac:spMk id="26" creationId="{ED7706D6-D896-4819-971E-FD1E415DBBF3}"/>
          </ac:spMkLst>
        </pc:spChg>
        <pc:spChg chg="del mod">
          <ac:chgData name="김민기" userId="cc6ef8ab-f80f-47c5-96ae-17e0cbfe7e76" providerId="ADAL" clId="{9422FBF6-8735-4675-A372-101603520AF0}" dt="2022-06-23T00:39:28.472" v="1260"/>
          <ac:spMkLst>
            <pc:docMk/>
            <pc:sldMk cId="3005909759" sldId="443"/>
            <ac:spMk id="27" creationId="{9EDFFF96-8DA8-492C-9210-51BADED2BDF7}"/>
          </ac:spMkLst>
        </pc:spChg>
        <pc:spChg chg="mod">
          <ac:chgData name="김민기" userId="cc6ef8ab-f80f-47c5-96ae-17e0cbfe7e76" providerId="ADAL" clId="{9422FBF6-8735-4675-A372-101603520AF0}" dt="2022-06-23T06:09:45.359" v="4309" actId="404"/>
          <ac:spMkLst>
            <pc:docMk/>
            <pc:sldMk cId="3005909759" sldId="443"/>
            <ac:spMk id="28" creationId="{EB45125C-3CB0-4AFD-BAA7-CE830E0FD317}"/>
          </ac:spMkLst>
        </pc:spChg>
        <pc:spChg chg="del">
          <ac:chgData name="김민기" userId="cc6ef8ab-f80f-47c5-96ae-17e0cbfe7e76" providerId="ADAL" clId="{9422FBF6-8735-4675-A372-101603520AF0}" dt="2022-06-23T00:35:40.827" v="1001" actId="478"/>
          <ac:spMkLst>
            <pc:docMk/>
            <pc:sldMk cId="3005909759" sldId="443"/>
            <ac:spMk id="29" creationId="{1EF0B4CD-1045-4CA5-A4DE-C064953E8BB9}"/>
          </ac:spMkLst>
        </pc:spChg>
        <pc:spChg chg="del">
          <ac:chgData name="김민기" userId="cc6ef8ab-f80f-47c5-96ae-17e0cbfe7e76" providerId="ADAL" clId="{9422FBF6-8735-4675-A372-101603520AF0}" dt="2022-06-23T00:35:40.827" v="1001" actId="478"/>
          <ac:spMkLst>
            <pc:docMk/>
            <pc:sldMk cId="3005909759" sldId="443"/>
            <ac:spMk id="30" creationId="{65A106F4-E14D-4916-BBF9-7DA5C57984C5}"/>
          </ac:spMkLst>
        </pc:spChg>
        <pc:spChg chg="del">
          <ac:chgData name="김민기" userId="cc6ef8ab-f80f-47c5-96ae-17e0cbfe7e76" providerId="ADAL" clId="{9422FBF6-8735-4675-A372-101603520AF0}" dt="2022-06-23T00:39:38.951" v="1263" actId="478"/>
          <ac:spMkLst>
            <pc:docMk/>
            <pc:sldMk cId="3005909759" sldId="443"/>
            <ac:spMk id="32" creationId="{5A3E2B3A-EB14-438C-8E8F-1396F5D1D8DE}"/>
          </ac:spMkLst>
        </pc:spChg>
        <pc:grpChg chg="del">
          <ac:chgData name="김민기" userId="cc6ef8ab-f80f-47c5-96ae-17e0cbfe7e76" providerId="ADAL" clId="{9422FBF6-8735-4675-A372-101603520AF0}" dt="2022-06-23T02:29:43.280" v="2421" actId="478"/>
          <ac:grpSpMkLst>
            <pc:docMk/>
            <pc:sldMk cId="3005909759" sldId="443"/>
            <ac:grpSpMk id="15" creationId="{369F324C-EC4D-8411-F93A-C291143370ED}"/>
          </ac:grpSpMkLst>
        </pc:grpChg>
        <pc:grpChg chg="del topLvl">
          <ac:chgData name="김민기" userId="cc6ef8ab-f80f-47c5-96ae-17e0cbfe7e76" providerId="ADAL" clId="{9422FBF6-8735-4675-A372-101603520AF0}" dt="2022-06-23T02:29:46.142" v="2424" actId="478"/>
          <ac:grpSpMkLst>
            <pc:docMk/>
            <pc:sldMk cId="3005909759" sldId="443"/>
            <ac:grpSpMk id="21" creationId="{9C2B634A-3925-9DEC-13E3-21A49917D9A1}"/>
          </ac:grpSpMkLst>
        </pc:grpChg>
        <pc:grpChg chg="add del">
          <ac:chgData name="김민기" userId="cc6ef8ab-f80f-47c5-96ae-17e0cbfe7e76" providerId="ADAL" clId="{9422FBF6-8735-4675-A372-101603520AF0}" dt="2022-06-23T02:29:44.430" v="2423"/>
          <ac:grpSpMkLst>
            <pc:docMk/>
            <pc:sldMk cId="3005909759" sldId="443"/>
            <ac:grpSpMk id="33" creationId="{622FC7FD-3900-4114-959C-082CBB1DCC61}"/>
          </ac:grpSpMkLst>
        </pc:grpChg>
        <pc:grpChg chg="add">
          <ac:chgData name="김민기" userId="cc6ef8ab-f80f-47c5-96ae-17e0cbfe7e76" providerId="ADAL" clId="{9422FBF6-8735-4675-A372-101603520AF0}" dt="2022-06-23T02:29:46.899" v="2425"/>
          <ac:grpSpMkLst>
            <pc:docMk/>
            <pc:sldMk cId="3005909759" sldId="443"/>
            <ac:grpSpMk id="39" creationId="{501FE871-25CC-45B0-A9D9-90CAAAFF8882}"/>
          </ac:grpSpMkLst>
        </pc:grpChg>
        <pc:picChg chg="mod">
          <ac:chgData name="김민기" userId="cc6ef8ab-f80f-47c5-96ae-17e0cbfe7e76" providerId="ADAL" clId="{9422FBF6-8735-4675-A372-101603520AF0}" dt="2022-06-23T06:10:03.873" v="4315" actId="14100"/>
          <ac:picMkLst>
            <pc:docMk/>
            <pc:sldMk cId="3005909759" sldId="443"/>
            <ac:picMk id="34" creationId="{1057DD2B-DAF1-4DBD-86BE-CE34FBD9070F}"/>
          </ac:picMkLst>
        </pc:picChg>
        <pc:cxnChg chg="del mod">
          <ac:chgData name="김민기" userId="cc6ef8ab-f80f-47c5-96ae-17e0cbfe7e76" providerId="ADAL" clId="{9422FBF6-8735-4675-A372-101603520AF0}" dt="2022-06-23T00:35:40.827" v="1001" actId="478"/>
          <ac:cxnSpMkLst>
            <pc:docMk/>
            <pc:sldMk cId="3005909759" sldId="443"/>
            <ac:cxnSpMk id="31" creationId="{787EB680-6716-4A2D-B9DC-27F77DFA10FF}"/>
          </ac:cxnSpMkLst>
        </pc:cxnChg>
      </pc:sldChg>
      <pc:sldChg chg="addSp delSp modSp add">
        <pc:chgData name="김민기" userId="cc6ef8ab-f80f-47c5-96ae-17e0cbfe7e76" providerId="ADAL" clId="{9422FBF6-8735-4675-A372-101603520AF0}" dt="2022-06-23T06:28:45.582" v="4492" actId="313"/>
        <pc:sldMkLst>
          <pc:docMk/>
          <pc:sldMk cId="936658093" sldId="445"/>
        </pc:sldMkLst>
        <pc:spChg chg="mod">
          <ac:chgData name="김민기" userId="cc6ef8ab-f80f-47c5-96ae-17e0cbfe7e76" providerId="ADAL" clId="{9422FBF6-8735-4675-A372-101603520AF0}" dt="2022-06-23T01:58:29.615" v="1875" actId="6549"/>
          <ac:spMkLst>
            <pc:docMk/>
            <pc:sldMk cId="936658093" sldId="445"/>
            <ac:spMk id="20" creationId="{991FAC59-6F09-4329-BF64-E1365E4CA953}"/>
          </ac:spMkLst>
        </pc:spChg>
        <pc:spChg chg="mod">
          <ac:chgData name="김민기" userId="cc6ef8ab-f80f-47c5-96ae-17e0cbfe7e76" providerId="ADAL" clId="{9422FBF6-8735-4675-A372-101603520AF0}" dt="2022-06-23T01:56:09.966" v="1723" actId="20577"/>
          <ac:spMkLst>
            <pc:docMk/>
            <pc:sldMk cId="936658093" sldId="445"/>
            <ac:spMk id="24" creationId="{D43B231D-2E09-9DAC-74DA-779B9E140018}"/>
          </ac:spMkLst>
        </pc:spChg>
        <pc:spChg chg="mod">
          <ac:chgData name="김민기" userId="cc6ef8ab-f80f-47c5-96ae-17e0cbfe7e76" providerId="ADAL" clId="{9422FBF6-8735-4675-A372-101603520AF0}" dt="2022-06-23T06:12:13.061" v="4354" actId="1076"/>
          <ac:spMkLst>
            <pc:docMk/>
            <pc:sldMk cId="936658093" sldId="445"/>
            <ac:spMk id="25" creationId="{D05A6D01-2E57-48B3-BDE1-93F4C2A84FE1}"/>
          </ac:spMkLst>
        </pc:spChg>
        <pc:spChg chg="mod">
          <ac:chgData name="김민기" userId="cc6ef8ab-f80f-47c5-96ae-17e0cbfe7e76" providerId="ADAL" clId="{9422FBF6-8735-4675-A372-101603520AF0}" dt="2022-06-23T06:11:35.502" v="4335" actId="1076"/>
          <ac:spMkLst>
            <pc:docMk/>
            <pc:sldMk cId="936658093" sldId="445"/>
            <ac:spMk id="26" creationId="{ED7706D6-D896-4819-971E-FD1E415DBBF3}"/>
          </ac:spMkLst>
        </pc:spChg>
        <pc:spChg chg="mod">
          <ac:chgData name="김민기" userId="cc6ef8ab-f80f-47c5-96ae-17e0cbfe7e76" providerId="ADAL" clId="{9422FBF6-8735-4675-A372-101603520AF0}" dt="2022-06-23T06:28:45.582" v="4492" actId="313"/>
          <ac:spMkLst>
            <pc:docMk/>
            <pc:sldMk cId="936658093" sldId="445"/>
            <ac:spMk id="28" creationId="{EB45125C-3CB0-4AFD-BAA7-CE830E0FD317}"/>
          </ac:spMkLst>
        </pc:spChg>
        <pc:grpChg chg="del">
          <ac:chgData name="김민기" userId="cc6ef8ab-f80f-47c5-96ae-17e0cbfe7e76" providerId="ADAL" clId="{9422FBF6-8735-4675-A372-101603520AF0}" dt="2022-06-23T02:29:49.414" v="2426" actId="478"/>
          <ac:grpSpMkLst>
            <pc:docMk/>
            <pc:sldMk cId="936658093" sldId="445"/>
            <ac:grpSpMk id="15" creationId="{369F324C-EC4D-8411-F93A-C291143370ED}"/>
          </ac:grpSpMkLst>
        </pc:grpChg>
        <pc:grpChg chg="add">
          <ac:chgData name="김민기" userId="cc6ef8ab-f80f-47c5-96ae-17e0cbfe7e76" providerId="ADAL" clId="{9422FBF6-8735-4675-A372-101603520AF0}" dt="2022-06-23T02:29:49.651" v="2427"/>
          <ac:grpSpMkLst>
            <pc:docMk/>
            <pc:sldMk cId="936658093" sldId="445"/>
            <ac:grpSpMk id="27" creationId="{E97DED06-7E4A-45DA-B2D0-0B8BE00DC4F0}"/>
          </ac:grpSpMkLst>
        </pc:grpChg>
        <pc:picChg chg="mod">
          <ac:chgData name="김민기" userId="cc6ef8ab-f80f-47c5-96ae-17e0cbfe7e76" providerId="ADAL" clId="{9422FBF6-8735-4675-A372-101603520AF0}" dt="2022-06-23T06:12:21.422" v="4357" actId="14100"/>
          <ac:picMkLst>
            <pc:docMk/>
            <pc:sldMk cId="936658093" sldId="445"/>
            <ac:picMk id="34" creationId="{1057DD2B-DAF1-4DBD-86BE-CE34FBD9070F}"/>
          </ac:picMkLst>
        </pc:picChg>
      </pc:sldChg>
      <pc:sldChg chg="addSp delSp modSp add">
        <pc:chgData name="김민기" userId="cc6ef8ab-f80f-47c5-96ae-17e0cbfe7e76" providerId="ADAL" clId="{9422FBF6-8735-4675-A372-101603520AF0}" dt="2022-06-23T06:28:40.325" v="4488" actId="313"/>
        <pc:sldMkLst>
          <pc:docMk/>
          <pc:sldMk cId="1664996692" sldId="446"/>
        </pc:sldMkLst>
        <pc:spChg chg="mod">
          <ac:chgData name="김민기" userId="cc6ef8ab-f80f-47c5-96ae-17e0cbfe7e76" providerId="ADAL" clId="{9422FBF6-8735-4675-A372-101603520AF0}" dt="2022-06-23T02:06:15.173" v="1957"/>
          <ac:spMkLst>
            <pc:docMk/>
            <pc:sldMk cId="1664996692" sldId="446"/>
            <ac:spMk id="20" creationId="{991FAC59-6F09-4329-BF64-E1365E4CA953}"/>
          </ac:spMkLst>
        </pc:spChg>
        <pc:spChg chg="mod">
          <ac:chgData name="김민기" userId="cc6ef8ab-f80f-47c5-96ae-17e0cbfe7e76" providerId="ADAL" clId="{9422FBF6-8735-4675-A372-101603520AF0}" dt="2022-06-23T02:05:50.190" v="1947" actId="20577"/>
          <ac:spMkLst>
            <pc:docMk/>
            <pc:sldMk cId="1664996692" sldId="446"/>
            <ac:spMk id="24" creationId="{D43B231D-2E09-9DAC-74DA-779B9E140018}"/>
          </ac:spMkLst>
        </pc:spChg>
        <pc:spChg chg="mod">
          <ac:chgData name="김민기" userId="cc6ef8ab-f80f-47c5-96ae-17e0cbfe7e76" providerId="ADAL" clId="{9422FBF6-8735-4675-A372-101603520AF0}" dt="2022-06-23T06:12:47.285" v="4361" actId="1076"/>
          <ac:spMkLst>
            <pc:docMk/>
            <pc:sldMk cId="1664996692" sldId="446"/>
            <ac:spMk id="25" creationId="{D05A6D01-2E57-48B3-BDE1-93F4C2A84FE1}"/>
          </ac:spMkLst>
        </pc:spChg>
        <pc:spChg chg="mod">
          <ac:chgData name="김민기" userId="cc6ef8ab-f80f-47c5-96ae-17e0cbfe7e76" providerId="ADAL" clId="{9422FBF6-8735-4675-A372-101603520AF0}" dt="2022-06-23T06:10:22.796" v="4318" actId="1076"/>
          <ac:spMkLst>
            <pc:docMk/>
            <pc:sldMk cId="1664996692" sldId="446"/>
            <ac:spMk id="26" creationId="{ED7706D6-D896-4819-971E-FD1E415DBBF3}"/>
          </ac:spMkLst>
        </pc:spChg>
        <pc:spChg chg="mod">
          <ac:chgData name="김민기" userId="cc6ef8ab-f80f-47c5-96ae-17e0cbfe7e76" providerId="ADAL" clId="{9422FBF6-8735-4675-A372-101603520AF0}" dt="2022-06-23T06:28:40.325" v="4488" actId="313"/>
          <ac:spMkLst>
            <pc:docMk/>
            <pc:sldMk cId="1664996692" sldId="446"/>
            <ac:spMk id="28" creationId="{EB45125C-3CB0-4AFD-BAA7-CE830E0FD317}"/>
          </ac:spMkLst>
        </pc:spChg>
        <pc:spChg chg="add mod">
          <ac:chgData name="김민기" userId="cc6ef8ab-f80f-47c5-96ae-17e0cbfe7e76" providerId="ADAL" clId="{9422FBF6-8735-4675-A372-101603520AF0}" dt="2022-06-23T06:10:28.117" v="4321" actId="164"/>
          <ac:spMkLst>
            <pc:docMk/>
            <pc:sldMk cId="1664996692" sldId="446"/>
            <ac:spMk id="33" creationId="{88177DB2-1677-4E4D-9AEB-CC77D16018EC}"/>
          </ac:spMkLst>
        </pc:spChg>
        <pc:spChg chg="add mod">
          <ac:chgData name="김민기" userId="cc6ef8ab-f80f-47c5-96ae-17e0cbfe7e76" providerId="ADAL" clId="{9422FBF6-8735-4675-A372-101603520AF0}" dt="2022-06-23T06:10:28.117" v="4321" actId="164"/>
          <ac:spMkLst>
            <pc:docMk/>
            <pc:sldMk cId="1664996692" sldId="446"/>
            <ac:spMk id="35" creationId="{4251031F-BB9D-4491-93BE-67E56FE62174}"/>
          </ac:spMkLst>
        </pc:spChg>
        <pc:spChg chg="add mod">
          <ac:chgData name="김민기" userId="cc6ef8ab-f80f-47c5-96ae-17e0cbfe7e76" providerId="ADAL" clId="{9422FBF6-8735-4675-A372-101603520AF0}" dt="2022-06-23T02:34:50.764" v="2445"/>
          <ac:spMkLst>
            <pc:docMk/>
            <pc:sldMk cId="1664996692" sldId="446"/>
            <ac:spMk id="36" creationId="{4099521E-28AE-4F10-8662-F8A920C366A9}"/>
          </ac:spMkLst>
        </pc:spChg>
        <pc:spChg chg="add mod">
          <ac:chgData name="김민기" userId="cc6ef8ab-f80f-47c5-96ae-17e0cbfe7e76" providerId="ADAL" clId="{9422FBF6-8735-4675-A372-101603520AF0}" dt="2022-06-23T02:34:50.764" v="2445"/>
          <ac:spMkLst>
            <pc:docMk/>
            <pc:sldMk cId="1664996692" sldId="446"/>
            <ac:spMk id="37" creationId="{47800CBA-B4DD-4D2D-9952-D379A4C35C73}"/>
          </ac:spMkLst>
        </pc:spChg>
        <pc:grpChg chg="add mod">
          <ac:chgData name="김민기" userId="cc6ef8ab-f80f-47c5-96ae-17e0cbfe7e76" providerId="ADAL" clId="{9422FBF6-8735-4675-A372-101603520AF0}" dt="2022-06-23T06:10:38.250" v="4325" actId="14100"/>
          <ac:grpSpMkLst>
            <pc:docMk/>
            <pc:sldMk cId="1664996692" sldId="446"/>
            <ac:grpSpMk id="3" creationId="{4FE2A395-38CA-4342-9BA1-40E33FE552FB}"/>
          </ac:grpSpMkLst>
        </pc:grpChg>
        <pc:grpChg chg="del">
          <ac:chgData name="김민기" userId="cc6ef8ab-f80f-47c5-96ae-17e0cbfe7e76" providerId="ADAL" clId="{9422FBF6-8735-4675-A372-101603520AF0}" dt="2022-06-23T02:29:52.366" v="2428" actId="478"/>
          <ac:grpSpMkLst>
            <pc:docMk/>
            <pc:sldMk cId="1664996692" sldId="446"/>
            <ac:grpSpMk id="15" creationId="{369F324C-EC4D-8411-F93A-C291143370ED}"/>
          </ac:grpSpMkLst>
        </pc:grpChg>
        <pc:grpChg chg="add">
          <ac:chgData name="김민기" userId="cc6ef8ab-f80f-47c5-96ae-17e0cbfe7e76" providerId="ADAL" clId="{9422FBF6-8735-4675-A372-101603520AF0}" dt="2022-06-23T02:29:52.554" v="2429"/>
          <ac:grpSpMkLst>
            <pc:docMk/>
            <pc:sldMk cId="1664996692" sldId="446"/>
            <ac:grpSpMk id="27" creationId="{FBC1D621-4FF6-4B8C-B671-258139623FFF}"/>
          </ac:grpSpMkLst>
        </pc:grpChg>
        <pc:picChg chg="mod">
          <ac:chgData name="김민기" userId="cc6ef8ab-f80f-47c5-96ae-17e0cbfe7e76" providerId="ADAL" clId="{9422FBF6-8735-4675-A372-101603520AF0}" dt="2022-06-23T06:10:28.117" v="4321" actId="164"/>
          <ac:picMkLst>
            <pc:docMk/>
            <pc:sldMk cId="1664996692" sldId="446"/>
            <ac:picMk id="34" creationId="{1057DD2B-DAF1-4DBD-86BE-CE34FBD9070F}"/>
          </ac:picMkLst>
        </pc:picChg>
      </pc:sldChg>
      <pc:sldChg chg="addSp delSp modSp add">
        <pc:chgData name="김민기" userId="cc6ef8ab-f80f-47c5-96ae-17e0cbfe7e76" providerId="ADAL" clId="{9422FBF6-8735-4675-A372-101603520AF0}" dt="2022-06-23T06:28:36.860" v="4484" actId="1035"/>
        <pc:sldMkLst>
          <pc:docMk/>
          <pc:sldMk cId="1062020205" sldId="447"/>
        </pc:sldMkLst>
        <pc:spChg chg="mod">
          <ac:chgData name="김민기" userId="cc6ef8ab-f80f-47c5-96ae-17e0cbfe7e76" providerId="ADAL" clId="{9422FBF6-8735-4675-A372-101603520AF0}" dt="2022-06-23T02:17:37.982" v="2221"/>
          <ac:spMkLst>
            <pc:docMk/>
            <pc:sldMk cId="1062020205" sldId="447"/>
            <ac:spMk id="20" creationId="{991FAC59-6F09-4329-BF64-E1365E4CA953}"/>
          </ac:spMkLst>
        </pc:spChg>
        <pc:spChg chg="mod">
          <ac:chgData name="김민기" userId="cc6ef8ab-f80f-47c5-96ae-17e0cbfe7e76" providerId="ADAL" clId="{9422FBF6-8735-4675-A372-101603520AF0}" dt="2022-06-23T02:13:11.742" v="2112"/>
          <ac:spMkLst>
            <pc:docMk/>
            <pc:sldMk cId="1062020205" sldId="447"/>
            <ac:spMk id="24" creationId="{D43B231D-2E09-9DAC-74DA-779B9E140018}"/>
          </ac:spMkLst>
        </pc:spChg>
        <pc:spChg chg="mod">
          <ac:chgData name="김민기" userId="cc6ef8ab-f80f-47c5-96ae-17e0cbfe7e76" providerId="ADAL" clId="{9422FBF6-8735-4675-A372-101603520AF0}" dt="2022-06-23T06:13:33.142" v="4378" actId="1076"/>
          <ac:spMkLst>
            <pc:docMk/>
            <pc:sldMk cId="1062020205" sldId="447"/>
            <ac:spMk id="25" creationId="{D05A6D01-2E57-48B3-BDE1-93F4C2A84FE1}"/>
          </ac:spMkLst>
        </pc:spChg>
        <pc:spChg chg="mod">
          <ac:chgData name="김민기" userId="cc6ef8ab-f80f-47c5-96ae-17e0cbfe7e76" providerId="ADAL" clId="{9422FBF6-8735-4675-A372-101603520AF0}" dt="2022-06-23T06:12:59.514" v="4364" actId="1076"/>
          <ac:spMkLst>
            <pc:docMk/>
            <pc:sldMk cId="1062020205" sldId="447"/>
            <ac:spMk id="26" creationId="{ED7706D6-D896-4819-971E-FD1E415DBBF3}"/>
          </ac:spMkLst>
        </pc:spChg>
        <pc:spChg chg="mod">
          <ac:chgData name="김민기" userId="cc6ef8ab-f80f-47c5-96ae-17e0cbfe7e76" providerId="ADAL" clId="{9422FBF6-8735-4675-A372-101603520AF0}" dt="2022-06-23T06:28:36.860" v="4484" actId="1035"/>
          <ac:spMkLst>
            <pc:docMk/>
            <pc:sldMk cId="1062020205" sldId="447"/>
            <ac:spMk id="28" creationId="{EB45125C-3CB0-4AFD-BAA7-CE830E0FD317}"/>
          </ac:spMkLst>
        </pc:spChg>
        <pc:spChg chg="add mod">
          <ac:chgData name="김민기" userId="cc6ef8ab-f80f-47c5-96ae-17e0cbfe7e76" providerId="ADAL" clId="{9422FBF6-8735-4675-A372-101603520AF0}" dt="2022-06-23T06:13:06.028" v="4365" actId="164"/>
          <ac:spMkLst>
            <pc:docMk/>
            <pc:sldMk cId="1062020205" sldId="447"/>
            <ac:spMk id="33" creationId="{65F79D0D-7062-49D2-A44C-14E990C1F363}"/>
          </ac:spMkLst>
        </pc:spChg>
        <pc:spChg chg="add mod">
          <ac:chgData name="김민기" userId="cc6ef8ab-f80f-47c5-96ae-17e0cbfe7e76" providerId="ADAL" clId="{9422FBF6-8735-4675-A372-101603520AF0}" dt="2022-06-23T06:13:06.028" v="4365" actId="164"/>
          <ac:spMkLst>
            <pc:docMk/>
            <pc:sldMk cId="1062020205" sldId="447"/>
            <ac:spMk id="35" creationId="{2CA30BC4-BBAC-41FD-9C78-9C80D7F31FB0}"/>
          </ac:spMkLst>
        </pc:spChg>
        <pc:grpChg chg="add mod">
          <ac:chgData name="김민기" userId="cc6ef8ab-f80f-47c5-96ae-17e0cbfe7e76" providerId="ADAL" clId="{9422FBF6-8735-4675-A372-101603520AF0}" dt="2022-06-23T06:13:45.328" v="4381" actId="14100"/>
          <ac:grpSpMkLst>
            <pc:docMk/>
            <pc:sldMk cId="1062020205" sldId="447"/>
            <ac:grpSpMk id="3" creationId="{A9D45B9C-7ACD-4D4F-8065-F5F092FA4369}"/>
          </ac:grpSpMkLst>
        </pc:grpChg>
        <pc:grpChg chg="del">
          <ac:chgData name="김민기" userId="cc6ef8ab-f80f-47c5-96ae-17e0cbfe7e76" providerId="ADAL" clId="{9422FBF6-8735-4675-A372-101603520AF0}" dt="2022-06-23T02:29:54.878" v="2430" actId="478"/>
          <ac:grpSpMkLst>
            <pc:docMk/>
            <pc:sldMk cId="1062020205" sldId="447"/>
            <ac:grpSpMk id="15" creationId="{369F324C-EC4D-8411-F93A-C291143370ED}"/>
          </ac:grpSpMkLst>
        </pc:grpChg>
        <pc:grpChg chg="add">
          <ac:chgData name="김민기" userId="cc6ef8ab-f80f-47c5-96ae-17e0cbfe7e76" providerId="ADAL" clId="{9422FBF6-8735-4675-A372-101603520AF0}" dt="2022-06-23T02:29:55.066" v="2431"/>
          <ac:grpSpMkLst>
            <pc:docMk/>
            <pc:sldMk cId="1062020205" sldId="447"/>
            <ac:grpSpMk id="27" creationId="{2ECAA1C5-A0C8-4C55-82E3-3A78D3DE4B51}"/>
          </ac:grpSpMkLst>
        </pc:grpChg>
        <pc:picChg chg="mod">
          <ac:chgData name="김민기" userId="cc6ef8ab-f80f-47c5-96ae-17e0cbfe7e76" providerId="ADAL" clId="{9422FBF6-8735-4675-A372-101603520AF0}" dt="2022-06-23T06:13:06.028" v="4365" actId="164"/>
          <ac:picMkLst>
            <pc:docMk/>
            <pc:sldMk cId="1062020205" sldId="447"/>
            <ac:picMk id="34" creationId="{1057DD2B-DAF1-4DBD-86BE-CE34FBD9070F}"/>
          </ac:picMkLst>
        </pc:picChg>
      </pc:sldChg>
      <pc:sldChg chg="addSp delSp modSp add">
        <pc:chgData name="김민기" userId="cc6ef8ab-f80f-47c5-96ae-17e0cbfe7e76" providerId="ADAL" clId="{9422FBF6-8735-4675-A372-101603520AF0}" dt="2022-06-23T06:14:49.157" v="4397" actId="20577"/>
        <pc:sldMkLst>
          <pc:docMk/>
          <pc:sldMk cId="2374307980" sldId="448"/>
        </pc:sldMkLst>
        <pc:spChg chg="mod">
          <ac:chgData name="김민기" userId="cc6ef8ab-f80f-47c5-96ae-17e0cbfe7e76" providerId="ADAL" clId="{9422FBF6-8735-4675-A372-101603520AF0}" dt="2022-06-23T02:26:10.950" v="2325"/>
          <ac:spMkLst>
            <pc:docMk/>
            <pc:sldMk cId="2374307980" sldId="448"/>
            <ac:spMk id="20" creationId="{991FAC59-6F09-4329-BF64-E1365E4CA953}"/>
          </ac:spMkLst>
        </pc:spChg>
        <pc:spChg chg="mod">
          <ac:chgData name="김민기" userId="cc6ef8ab-f80f-47c5-96ae-17e0cbfe7e76" providerId="ADAL" clId="{9422FBF6-8735-4675-A372-101603520AF0}" dt="2022-06-23T02:25:02.774" v="2249"/>
          <ac:spMkLst>
            <pc:docMk/>
            <pc:sldMk cId="2374307980" sldId="448"/>
            <ac:spMk id="24" creationId="{D43B231D-2E09-9DAC-74DA-779B9E140018}"/>
          </ac:spMkLst>
        </pc:spChg>
        <pc:spChg chg="mod">
          <ac:chgData name="김민기" userId="cc6ef8ab-f80f-47c5-96ae-17e0cbfe7e76" providerId="ADAL" clId="{9422FBF6-8735-4675-A372-101603520AF0}" dt="2022-06-23T06:14:49.157" v="4397" actId="20577"/>
          <ac:spMkLst>
            <pc:docMk/>
            <pc:sldMk cId="2374307980" sldId="448"/>
            <ac:spMk id="25" creationId="{D05A6D01-2E57-48B3-BDE1-93F4C2A84FE1}"/>
          </ac:spMkLst>
        </pc:spChg>
        <pc:spChg chg="mod">
          <ac:chgData name="김민기" userId="cc6ef8ab-f80f-47c5-96ae-17e0cbfe7e76" providerId="ADAL" clId="{9422FBF6-8735-4675-A372-101603520AF0}" dt="2022-06-23T06:14:09.491" v="4387" actId="1076"/>
          <ac:spMkLst>
            <pc:docMk/>
            <pc:sldMk cId="2374307980" sldId="448"/>
            <ac:spMk id="26" creationId="{ED7706D6-D896-4819-971E-FD1E415DBBF3}"/>
          </ac:spMkLst>
        </pc:spChg>
        <pc:spChg chg="mod">
          <ac:chgData name="김민기" userId="cc6ef8ab-f80f-47c5-96ae-17e0cbfe7e76" providerId="ADAL" clId="{9422FBF6-8735-4675-A372-101603520AF0}" dt="2022-06-23T06:14:23.596" v="4391" actId="20577"/>
          <ac:spMkLst>
            <pc:docMk/>
            <pc:sldMk cId="2374307980" sldId="448"/>
            <ac:spMk id="28" creationId="{EB45125C-3CB0-4AFD-BAA7-CE830E0FD317}"/>
          </ac:spMkLst>
        </pc:spChg>
        <pc:spChg chg="add mod">
          <ac:chgData name="김민기" userId="cc6ef8ab-f80f-47c5-96ae-17e0cbfe7e76" providerId="ADAL" clId="{9422FBF6-8735-4675-A372-101603520AF0}" dt="2022-06-23T06:13:52.853" v="4382" actId="164"/>
          <ac:spMkLst>
            <pc:docMk/>
            <pc:sldMk cId="2374307980" sldId="448"/>
            <ac:spMk id="33" creationId="{E8A9B5CE-335A-4349-84C4-391A9D527C46}"/>
          </ac:spMkLst>
        </pc:spChg>
        <pc:grpChg chg="add mod">
          <ac:chgData name="김민기" userId="cc6ef8ab-f80f-47c5-96ae-17e0cbfe7e76" providerId="ADAL" clId="{9422FBF6-8735-4675-A372-101603520AF0}" dt="2022-06-23T06:14:05.701" v="4386" actId="14100"/>
          <ac:grpSpMkLst>
            <pc:docMk/>
            <pc:sldMk cId="2374307980" sldId="448"/>
            <ac:grpSpMk id="3" creationId="{42F27EFE-8161-47B4-94BD-2FC98E15A863}"/>
          </ac:grpSpMkLst>
        </pc:grpChg>
        <pc:grpChg chg="del">
          <ac:chgData name="김민기" userId="cc6ef8ab-f80f-47c5-96ae-17e0cbfe7e76" providerId="ADAL" clId="{9422FBF6-8735-4675-A372-101603520AF0}" dt="2022-06-23T02:29:57.142" v="2432" actId="478"/>
          <ac:grpSpMkLst>
            <pc:docMk/>
            <pc:sldMk cId="2374307980" sldId="448"/>
            <ac:grpSpMk id="15" creationId="{369F324C-EC4D-8411-F93A-C291143370ED}"/>
          </ac:grpSpMkLst>
        </pc:grpChg>
        <pc:grpChg chg="add">
          <ac:chgData name="김민기" userId="cc6ef8ab-f80f-47c5-96ae-17e0cbfe7e76" providerId="ADAL" clId="{9422FBF6-8735-4675-A372-101603520AF0}" dt="2022-06-23T02:29:57.314" v="2433"/>
          <ac:grpSpMkLst>
            <pc:docMk/>
            <pc:sldMk cId="2374307980" sldId="448"/>
            <ac:grpSpMk id="27" creationId="{7F44B681-4E2F-4671-B690-0E426E226B38}"/>
          </ac:grpSpMkLst>
        </pc:grpChg>
        <pc:picChg chg="mod">
          <ac:chgData name="김민기" userId="cc6ef8ab-f80f-47c5-96ae-17e0cbfe7e76" providerId="ADAL" clId="{9422FBF6-8735-4675-A372-101603520AF0}" dt="2022-06-23T06:13:52.853" v="4382" actId="164"/>
          <ac:picMkLst>
            <pc:docMk/>
            <pc:sldMk cId="2374307980" sldId="448"/>
            <ac:picMk id="34" creationId="{1057DD2B-DAF1-4DBD-86BE-CE34FBD9070F}"/>
          </ac:picMkLst>
        </pc:picChg>
      </pc:sldChg>
      <pc:sldChg chg="addSp delSp modSp add del">
        <pc:chgData name="김민기" userId="cc6ef8ab-f80f-47c5-96ae-17e0cbfe7e76" providerId="ADAL" clId="{9422FBF6-8735-4675-A372-101603520AF0}" dt="2022-06-23T06:28:29.119" v="4478" actId="313"/>
        <pc:sldMkLst>
          <pc:docMk/>
          <pc:sldMk cId="849611963" sldId="449"/>
        </pc:sldMkLst>
        <pc:spChg chg="mod">
          <ac:chgData name="김민기" userId="cc6ef8ab-f80f-47c5-96ae-17e0cbfe7e76" providerId="ADAL" clId="{9422FBF6-8735-4675-A372-101603520AF0}" dt="2022-06-23T02:41:12.807" v="2512"/>
          <ac:spMkLst>
            <pc:docMk/>
            <pc:sldMk cId="849611963" sldId="449"/>
            <ac:spMk id="20" creationId="{991FAC59-6F09-4329-BF64-E1365E4CA953}"/>
          </ac:spMkLst>
        </pc:spChg>
        <pc:spChg chg="mod">
          <ac:chgData name="김민기" userId="cc6ef8ab-f80f-47c5-96ae-17e0cbfe7e76" providerId="ADAL" clId="{9422FBF6-8735-4675-A372-101603520AF0}" dt="2022-06-23T02:28:33.086" v="2391"/>
          <ac:spMkLst>
            <pc:docMk/>
            <pc:sldMk cId="849611963" sldId="449"/>
            <ac:spMk id="24" creationId="{D43B231D-2E09-9DAC-74DA-779B9E140018}"/>
          </ac:spMkLst>
        </pc:spChg>
        <pc:spChg chg="mod">
          <ac:chgData name="김민기" userId="cc6ef8ab-f80f-47c5-96ae-17e0cbfe7e76" providerId="ADAL" clId="{9422FBF6-8735-4675-A372-101603520AF0}" dt="2022-06-23T06:24:25.445" v="4405" actId="1076"/>
          <ac:spMkLst>
            <pc:docMk/>
            <pc:sldMk cId="849611963" sldId="449"/>
            <ac:spMk id="25" creationId="{D05A6D01-2E57-48B3-BDE1-93F4C2A84FE1}"/>
          </ac:spMkLst>
        </pc:spChg>
        <pc:spChg chg="mod">
          <ac:chgData name="김민기" userId="cc6ef8ab-f80f-47c5-96ae-17e0cbfe7e76" providerId="ADAL" clId="{9422FBF6-8735-4675-A372-101603520AF0}" dt="2022-06-23T02:39:56.200" v="2494" actId="207"/>
          <ac:spMkLst>
            <pc:docMk/>
            <pc:sldMk cId="849611963" sldId="449"/>
            <ac:spMk id="26" creationId="{ED7706D6-D896-4819-971E-FD1E415DBBF3}"/>
          </ac:spMkLst>
        </pc:spChg>
        <pc:spChg chg="mod">
          <ac:chgData name="김민기" userId="cc6ef8ab-f80f-47c5-96ae-17e0cbfe7e76" providerId="ADAL" clId="{9422FBF6-8735-4675-A372-101603520AF0}" dt="2022-06-23T06:28:29.119" v="4478" actId="313"/>
          <ac:spMkLst>
            <pc:docMk/>
            <pc:sldMk cId="849611963" sldId="449"/>
            <ac:spMk id="28" creationId="{EB45125C-3CB0-4AFD-BAA7-CE830E0FD317}"/>
          </ac:spMkLst>
        </pc:spChg>
        <pc:spChg chg="add mod">
          <ac:chgData name="김민기" userId="cc6ef8ab-f80f-47c5-96ae-17e0cbfe7e76" providerId="ADAL" clId="{9422FBF6-8735-4675-A372-101603520AF0}" dt="2022-06-23T06:24:06.016" v="4398" actId="164"/>
          <ac:spMkLst>
            <pc:docMk/>
            <pc:sldMk cId="849611963" sldId="449"/>
            <ac:spMk id="33" creationId="{90D5A48C-9797-4BFA-B2FA-1D7322E14F99}"/>
          </ac:spMkLst>
        </pc:spChg>
        <pc:grpChg chg="add mod">
          <ac:chgData name="김민기" userId="cc6ef8ab-f80f-47c5-96ae-17e0cbfe7e76" providerId="ADAL" clId="{9422FBF6-8735-4675-A372-101603520AF0}" dt="2022-06-23T06:24:35.430" v="4411" actId="14100"/>
          <ac:grpSpMkLst>
            <pc:docMk/>
            <pc:sldMk cId="849611963" sldId="449"/>
            <ac:grpSpMk id="3" creationId="{786688D2-4847-4679-ADA3-8B8E42B3EB3D}"/>
          </ac:grpSpMkLst>
        </pc:grpChg>
        <pc:grpChg chg="del">
          <ac:chgData name="김민기" userId="cc6ef8ab-f80f-47c5-96ae-17e0cbfe7e76" providerId="ADAL" clId="{9422FBF6-8735-4675-A372-101603520AF0}" dt="2022-06-23T02:29:59.414" v="2434" actId="478"/>
          <ac:grpSpMkLst>
            <pc:docMk/>
            <pc:sldMk cId="849611963" sldId="449"/>
            <ac:grpSpMk id="15" creationId="{369F324C-EC4D-8411-F93A-C291143370ED}"/>
          </ac:grpSpMkLst>
        </pc:grpChg>
        <pc:grpChg chg="add">
          <ac:chgData name="김민기" userId="cc6ef8ab-f80f-47c5-96ae-17e0cbfe7e76" providerId="ADAL" clId="{9422FBF6-8735-4675-A372-101603520AF0}" dt="2022-06-23T02:29:59.603" v="2435"/>
          <ac:grpSpMkLst>
            <pc:docMk/>
            <pc:sldMk cId="849611963" sldId="449"/>
            <ac:grpSpMk id="27" creationId="{CADC48F6-C91C-4958-8EF2-A2DA63DD39E8}"/>
          </ac:grpSpMkLst>
        </pc:grpChg>
        <pc:picChg chg="mod">
          <ac:chgData name="김민기" userId="cc6ef8ab-f80f-47c5-96ae-17e0cbfe7e76" providerId="ADAL" clId="{9422FBF6-8735-4675-A372-101603520AF0}" dt="2022-06-23T06:24:06.016" v="4398" actId="164"/>
          <ac:picMkLst>
            <pc:docMk/>
            <pc:sldMk cId="849611963" sldId="449"/>
            <ac:picMk id="34" creationId="{1057DD2B-DAF1-4DBD-86BE-CE34FBD9070F}"/>
          </ac:picMkLst>
        </pc:picChg>
      </pc:sldChg>
      <pc:sldChg chg="addSp delSp modSp add">
        <pc:chgData name="김민기" userId="cc6ef8ab-f80f-47c5-96ae-17e0cbfe7e76" providerId="ADAL" clId="{9422FBF6-8735-4675-A372-101603520AF0}" dt="2022-06-23T06:26:55.933" v="4440" actId="1076"/>
        <pc:sldMkLst>
          <pc:docMk/>
          <pc:sldMk cId="3882995029" sldId="450"/>
        </pc:sldMkLst>
        <pc:spChg chg="mod">
          <ac:chgData name="김민기" userId="cc6ef8ab-f80f-47c5-96ae-17e0cbfe7e76" providerId="ADAL" clId="{9422FBF6-8735-4675-A372-101603520AF0}" dt="2022-06-23T02:44:47.070" v="2571"/>
          <ac:spMkLst>
            <pc:docMk/>
            <pc:sldMk cId="3882995029" sldId="450"/>
            <ac:spMk id="20" creationId="{991FAC59-6F09-4329-BF64-E1365E4CA953}"/>
          </ac:spMkLst>
        </pc:spChg>
        <pc:spChg chg="add mod">
          <ac:chgData name="김민기" userId="cc6ef8ab-f80f-47c5-96ae-17e0cbfe7e76" providerId="ADAL" clId="{9422FBF6-8735-4675-A372-101603520AF0}" dt="2022-06-23T06:26:55.933" v="4440" actId="1076"/>
          <ac:spMkLst>
            <pc:docMk/>
            <pc:sldMk cId="3882995029" sldId="450"/>
            <ac:spMk id="21" creationId="{E64B848D-C193-4E5A-A88A-C4F0B65BFEF5}"/>
          </ac:spMkLst>
        </pc:spChg>
        <pc:spChg chg="mod">
          <ac:chgData name="김민기" userId="cc6ef8ab-f80f-47c5-96ae-17e0cbfe7e76" providerId="ADAL" clId="{9422FBF6-8735-4675-A372-101603520AF0}" dt="2022-06-23T02:44:18.231" v="2547" actId="20577"/>
          <ac:spMkLst>
            <pc:docMk/>
            <pc:sldMk cId="3882995029" sldId="450"/>
            <ac:spMk id="24" creationId="{D43B231D-2E09-9DAC-74DA-779B9E140018}"/>
          </ac:spMkLst>
        </pc:spChg>
        <pc:spChg chg="del">
          <ac:chgData name="김민기" userId="cc6ef8ab-f80f-47c5-96ae-17e0cbfe7e76" providerId="ADAL" clId="{9422FBF6-8735-4675-A372-101603520AF0}" dt="2022-06-23T02:45:43.968" v="2581" actId="478"/>
          <ac:spMkLst>
            <pc:docMk/>
            <pc:sldMk cId="3882995029" sldId="450"/>
            <ac:spMk id="25" creationId="{D05A6D01-2E57-48B3-BDE1-93F4C2A84FE1}"/>
          </ac:spMkLst>
        </pc:spChg>
        <pc:spChg chg="del mod">
          <ac:chgData name="김민기" userId="cc6ef8ab-f80f-47c5-96ae-17e0cbfe7e76" providerId="ADAL" clId="{9422FBF6-8735-4675-A372-101603520AF0}" dt="2022-06-23T02:46:09.424" v="2595" actId="478"/>
          <ac:spMkLst>
            <pc:docMk/>
            <pc:sldMk cId="3882995029" sldId="450"/>
            <ac:spMk id="26" creationId="{ED7706D6-D896-4819-971E-FD1E415DBBF3}"/>
          </ac:spMkLst>
        </pc:spChg>
        <pc:spChg chg="mod">
          <ac:chgData name="김민기" userId="cc6ef8ab-f80f-47c5-96ae-17e0cbfe7e76" providerId="ADAL" clId="{9422FBF6-8735-4675-A372-101603520AF0}" dt="2022-06-23T06:26:55.933" v="4440" actId="1076"/>
          <ac:spMkLst>
            <pc:docMk/>
            <pc:sldMk cId="3882995029" sldId="450"/>
            <ac:spMk id="28" creationId="{EB45125C-3CB0-4AFD-BAA7-CE830E0FD317}"/>
          </ac:spMkLst>
        </pc:spChg>
        <pc:spChg chg="del">
          <ac:chgData name="김민기" userId="cc6ef8ab-f80f-47c5-96ae-17e0cbfe7e76" providerId="ADAL" clId="{9422FBF6-8735-4675-A372-101603520AF0}" dt="2022-06-23T02:45:27.314" v="2578" actId="478"/>
          <ac:spMkLst>
            <pc:docMk/>
            <pc:sldMk cId="3882995029" sldId="450"/>
            <ac:spMk id="33" creationId="{90D5A48C-9797-4BFA-B2FA-1D7322E14F99}"/>
          </ac:spMkLst>
        </pc:spChg>
        <pc:picChg chg="mod">
          <ac:chgData name="김민기" userId="cc6ef8ab-f80f-47c5-96ae-17e0cbfe7e76" providerId="ADAL" clId="{9422FBF6-8735-4675-A372-101603520AF0}" dt="2022-06-23T06:26:55.933" v="4440" actId="1076"/>
          <ac:picMkLst>
            <pc:docMk/>
            <pc:sldMk cId="3882995029" sldId="450"/>
            <ac:picMk id="34" creationId="{1057DD2B-DAF1-4DBD-86BE-CE34FBD9070F}"/>
          </ac:picMkLst>
        </pc:picChg>
      </pc:sldChg>
      <pc:sldChg chg="delSp modSp add">
        <pc:chgData name="김민기" userId="cc6ef8ab-f80f-47c5-96ae-17e0cbfe7e76" providerId="ADAL" clId="{9422FBF6-8735-4675-A372-101603520AF0}" dt="2022-06-23T06:27:00.545" v="4441" actId="1076"/>
        <pc:sldMkLst>
          <pc:docMk/>
          <pc:sldMk cId="2514938537" sldId="451"/>
        </pc:sldMkLst>
        <pc:spChg chg="mod">
          <ac:chgData name="김민기" userId="cc6ef8ab-f80f-47c5-96ae-17e0cbfe7e76" providerId="ADAL" clId="{9422FBF6-8735-4675-A372-101603520AF0}" dt="2022-06-23T02:51:44.862" v="2666" actId="313"/>
          <ac:spMkLst>
            <pc:docMk/>
            <pc:sldMk cId="2514938537" sldId="451"/>
            <ac:spMk id="20" creationId="{991FAC59-6F09-4329-BF64-E1365E4CA953}"/>
          </ac:spMkLst>
        </pc:spChg>
        <pc:spChg chg="del">
          <ac:chgData name="김민기" userId="cc6ef8ab-f80f-47c5-96ae-17e0cbfe7e76" providerId="ADAL" clId="{9422FBF6-8735-4675-A372-101603520AF0}" dt="2022-06-23T02:50:26.425" v="2665" actId="478"/>
          <ac:spMkLst>
            <pc:docMk/>
            <pc:sldMk cId="2514938537" sldId="451"/>
            <ac:spMk id="21" creationId="{E64B848D-C193-4E5A-A88A-C4F0B65BFEF5}"/>
          </ac:spMkLst>
        </pc:spChg>
        <pc:spChg chg="mod">
          <ac:chgData name="김민기" userId="cc6ef8ab-f80f-47c5-96ae-17e0cbfe7e76" providerId="ADAL" clId="{9422FBF6-8735-4675-A372-101603520AF0}" dt="2022-06-23T06:27:00.545" v="4441" actId="1076"/>
          <ac:spMkLst>
            <pc:docMk/>
            <pc:sldMk cId="2514938537" sldId="451"/>
            <ac:spMk id="28" creationId="{EB45125C-3CB0-4AFD-BAA7-CE830E0FD317}"/>
          </ac:spMkLst>
        </pc:spChg>
        <pc:picChg chg="mod">
          <ac:chgData name="김민기" userId="cc6ef8ab-f80f-47c5-96ae-17e0cbfe7e76" providerId="ADAL" clId="{9422FBF6-8735-4675-A372-101603520AF0}" dt="2022-06-23T06:27:00.545" v="4441" actId="1076"/>
          <ac:picMkLst>
            <pc:docMk/>
            <pc:sldMk cId="2514938537" sldId="451"/>
            <ac:picMk id="34" creationId="{1057DD2B-DAF1-4DBD-86BE-CE34FBD9070F}"/>
          </ac:picMkLst>
        </pc:picChg>
      </pc:sldChg>
      <pc:sldChg chg="addSp delSp modSp add ord">
        <pc:chgData name="김민기" userId="cc6ef8ab-f80f-47c5-96ae-17e0cbfe7e76" providerId="ADAL" clId="{9422FBF6-8735-4675-A372-101603520AF0}" dt="2022-06-23T06:28:17.455" v="4474" actId="313"/>
        <pc:sldMkLst>
          <pc:docMk/>
          <pc:sldMk cId="3222339314" sldId="452"/>
        </pc:sldMkLst>
        <pc:spChg chg="mod">
          <ac:chgData name="김민기" userId="cc6ef8ab-f80f-47c5-96ae-17e0cbfe7e76" providerId="ADAL" clId="{9422FBF6-8735-4675-A372-101603520AF0}" dt="2022-06-23T04:43:16.435" v="2701" actId="113"/>
          <ac:spMkLst>
            <pc:docMk/>
            <pc:sldMk cId="3222339314" sldId="452"/>
            <ac:spMk id="20" creationId="{991FAC59-6F09-4329-BF64-E1365E4CA953}"/>
          </ac:spMkLst>
        </pc:spChg>
        <pc:spChg chg="add mod">
          <ac:chgData name="김민기" userId="cc6ef8ab-f80f-47c5-96ae-17e0cbfe7e76" providerId="ADAL" clId="{9422FBF6-8735-4675-A372-101603520AF0}" dt="2022-06-23T06:27:30.214" v="4451" actId="1076"/>
          <ac:spMkLst>
            <pc:docMk/>
            <pc:sldMk cId="3222339314" sldId="452"/>
            <ac:spMk id="21" creationId="{D95B93BD-7C1A-4367-95D4-7320EBE5A203}"/>
          </ac:spMkLst>
        </pc:spChg>
        <pc:spChg chg="add mod">
          <ac:chgData name="김민기" userId="cc6ef8ab-f80f-47c5-96ae-17e0cbfe7e76" providerId="ADAL" clId="{9422FBF6-8735-4675-A372-101603520AF0}" dt="2022-06-23T06:27:30.214" v="4451" actId="1076"/>
          <ac:spMkLst>
            <pc:docMk/>
            <pc:sldMk cId="3222339314" sldId="452"/>
            <ac:spMk id="22" creationId="{133F5F2F-1A05-4DD6-93CC-865C9084F477}"/>
          </ac:spMkLst>
        </pc:spChg>
        <pc:spChg chg="mod">
          <ac:chgData name="김민기" userId="cc6ef8ab-f80f-47c5-96ae-17e0cbfe7e76" providerId="ADAL" clId="{9422FBF6-8735-4675-A372-101603520AF0}" dt="2022-06-23T04:42:28.648" v="2697"/>
          <ac:spMkLst>
            <pc:docMk/>
            <pc:sldMk cId="3222339314" sldId="452"/>
            <ac:spMk id="24" creationId="{D43B231D-2E09-9DAC-74DA-779B9E140018}"/>
          </ac:spMkLst>
        </pc:spChg>
        <pc:spChg chg="mod">
          <ac:chgData name="김민기" userId="cc6ef8ab-f80f-47c5-96ae-17e0cbfe7e76" providerId="ADAL" clId="{9422FBF6-8735-4675-A372-101603520AF0}" dt="2022-06-23T06:27:23.285" v="4450" actId="1076"/>
          <ac:spMkLst>
            <pc:docMk/>
            <pc:sldMk cId="3222339314" sldId="452"/>
            <ac:spMk id="25" creationId="{D05A6D01-2E57-48B3-BDE1-93F4C2A84FE1}"/>
          </ac:spMkLst>
        </pc:spChg>
        <pc:spChg chg="mod">
          <ac:chgData name="김민기" userId="cc6ef8ab-f80f-47c5-96ae-17e0cbfe7e76" providerId="ADAL" clId="{9422FBF6-8735-4675-A372-101603520AF0}" dt="2022-06-23T06:27:30.214" v="4451" actId="1076"/>
          <ac:spMkLst>
            <pc:docMk/>
            <pc:sldMk cId="3222339314" sldId="452"/>
            <ac:spMk id="26" creationId="{ED7706D6-D896-4819-971E-FD1E415DBBF3}"/>
          </ac:spMkLst>
        </pc:spChg>
        <pc:spChg chg="mod">
          <ac:chgData name="김민기" userId="cc6ef8ab-f80f-47c5-96ae-17e0cbfe7e76" providerId="ADAL" clId="{9422FBF6-8735-4675-A372-101603520AF0}" dt="2022-06-23T06:28:17.455" v="4474" actId="313"/>
          <ac:spMkLst>
            <pc:docMk/>
            <pc:sldMk cId="3222339314" sldId="452"/>
            <ac:spMk id="28" creationId="{EB45125C-3CB0-4AFD-BAA7-CE830E0FD317}"/>
          </ac:spMkLst>
        </pc:spChg>
        <pc:spChg chg="del">
          <ac:chgData name="김민기" userId="cc6ef8ab-f80f-47c5-96ae-17e0cbfe7e76" providerId="ADAL" clId="{9422FBF6-8735-4675-A372-101603520AF0}" dt="2022-06-23T04:45:36.091" v="2753" actId="478"/>
          <ac:spMkLst>
            <pc:docMk/>
            <pc:sldMk cId="3222339314" sldId="452"/>
            <ac:spMk id="33" creationId="{90D5A48C-9797-4BFA-B2FA-1D7322E14F99}"/>
          </ac:spMkLst>
        </pc:spChg>
        <pc:picChg chg="mod">
          <ac:chgData name="김민기" userId="cc6ef8ab-f80f-47c5-96ae-17e0cbfe7e76" providerId="ADAL" clId="{9422FBF6-8735-4675-A372-101603520AF0}" dt="2022-06-23T06:27:38.611" v="4455" actId="14100"/>
          <ac:picMkLst>
            <pc:docMk/>
            <pc:sldMk cId="3222339314" sldId="452"/>
            <ac:picMk id="34" creationId="{1057DD2B-DAF1-4DBD-86BE-CE34FBD9070F}"/>
          </ac:picMkLst>
        </pc:picChg>
        <pc:cxnChg chg="add mod">
          <ac:chgData name="김민기" userId="cc6ef8ab-f80f-47c5-96ae-17e0cbfe7e76" providerId="ADAL" clId="{9422FBF6-8735-4675-A372-101603520AF0}" dt="2022-06-23T06:27:30.214" v="4451" actId="1076"/>
          <ac:cxnSpMkLst>
            <pc:docMk/>
            <pc:sldMk cId="3222339314" sldId="452"/>
            <ac:cxnSpMk id="23" creationId="{7228F7CA-51ED-455A-9188-5B82454EFCA0}"/>
          </ac:cxnSpMkLst>
        </pc:cxnChg>
      </pc:sldChg>
      <pc:sldChg chg="delSp modSp add">
        <pc:chgData name="김민기" userId="cc6ef8ab-f80f-47c5-96ae-17e0cbfe7e76" providerId="ADAL" clId="{9422FBF6-8735-4675-A372-101603520AF0}" dt="2022-06-23T06:28:11.190" v="4466" actId="313"/>
        <pc:sldMkLst>
          <pc:docMk/>
          <pc:sldMk cId="2688189464" sldId="453"/>
        </pc:sldMkLst>
        <pc:spChg chg="mod">
          <ac:chgData name="김민기" userId="cc6ef8ab-f80f-47c5-96ae-17e0cbfe7e76" providerId="ADAL" clId="{9422FBF6-8735-4675-A372-101603520AF0}" dt="2022-06-23T06:27:56.055" v="4459" actId="1076"/>
          <ac:spMkLst>
            <pc:docMk/>
            <pc:sldMk cId="2688189464" sldId="453"/>
            <ac:spMk id="21" creationId="{D95B93BD-7C1A-4367-95D4-7320EBE5A203}"/>
          </ac:spMkLst>
        </pc:spChg>
        <pc:spChg chg="mod">
          <ac:chgData name="김민기" userId="cc6ef8ab-f80f-47c5-96ae-17e0cbfe7e76" providerId="ADAL" clId="{9422FBF6-8735-4675-A372-101603520AF0}" dt="2022-06-23T06:27:56.055" v="4459" actId="1076"/>
          <ac:spMkLst>
            <pc:docMk/>
            <pc:sldMk cId="2688189464" sldId="453"/>
            <ac:spMk id="22" creationId="{133F5F2F-1A05-4DD6-93CC-865C9084F477}"/>
          </ac:spMkLst>
        </pc:spChg>
        <pc:spChg chg="mod">
          <ac:chgData name="김민기" userId="cc6ef8ab-f80f-47c5-96ae-17e0cbfe7e76" providerId="ADAL" clId="{9422FBF6-8735-4675-A372-101603520AF0}" dt="2022-06-23T04:46:39.729" v="2795"/>
          <ac:spMkLst>
            <pc:docMk/>
            <pc:sldMk cId="2688189464" sldId="453"/>
            <ac:spMk id="24" creationId="{D43B231D-2E09-9DAC-74DA-779B9E140018}"/>
          </ac:spMkLst>
        </pc:spChg>
        <pc:spChg chg="del">
          <ac:chgData name="김민기" userId="cc6ef8ab-f80f-47c5-96ae-17e0cbfe7e76" providerId="ADAL" clId="{9422FBF6-8735-4675-A372-101603520AF0}" dt="2022-06-23T04:47:42.389" v="2812" actId="478"/>
          <ac:spMkLst>
            <pc:docMk/>
            <pc:sldMk cId="2688189464" sldId="453"/>
            <ac:spMk id="25" creationId="{D05A6D01-2E57-48B3-BDE1-93F4C2A84FE1}"/>
          </ac:spMkLst>
        </pc:spChg>
        <pc:spChg chg="mod">
          <ac:chgData name="김민기" userId="cc6ef8ab-f80f-47c5-96ae-17e0cbfe7e76" providerId="ADAL" clId="{9422FBF6-8735-4675-A372-101603520AF0}" dt="2022-06-23T06:27:56.055" v="4459" actId="1076"/>
          <ac:spMkLst>
            <pc:docMk/>
            <pc:sldMk cId="2688189464" sldId="453"/>
            <ac:spMk id="26" creationId="{ED7706D6-D896-4819-971E-FD1E415DBBF3}"/>
          </ac:spMkLst>
        </pc:spChg>
        <pc:spChg chg="mod">
          <ac:chgData name="김민기" userId="cc6ef8ab-f80f-47c5-96ae-17e0cbfe7e76" providerId="ADAL" clId="{9422FBF6-8735-4675-A372-101603520AF0}" dt="2022-06-23T06:28:11.190" v="4466" actId="313"/>
          <ac:spMkLst>
            <pc:docMk/>
            <pc:sldMk cId="2688189464" sldId="453"/>
            <ac:spMk id="28" creationId="{EB45125C-3CB0-4AFD-BAA7-CE830E0FD317}"/>
          </ac:spMkLst>
        </pc:spChg>
        <pc:picChg chg="mod">
          <ac:chgData name="김민기" userId="cc6ef8ab-f80f-47c5-96ae-17e0cbfe7e76" providerId="ADAL" clId="{9422FBF6-8735-4675-A372-101603520AF0}" dt="2022-06-23T06:27:49.631" v="4458" actId="14100"/>
          <ac:picMkLst>
            <pc:docMk/>
            <pc:sldMk cId="2688189464" sldId="453"/>
            <ac:picMk id="34" creationId="{1057DD2B-DAF1-4DBD-86BE-CE34FBD9070F}"/>
          </ac:picMkLst>
        </pc:picChg>
        <pc:cxnChg chg="mod">
          <ac:chgData name="김민기" userId="cc6ef8ab-f80f-47c5-96ae-17e0cbfe7e76" providerId="ADAL" clId="{9422FBF6-8735-4675-A372-101603520AF0}" dt="2022-06-23T06:27:56.055" v="4459" actId="1076"/>
          <ac:cxnSpMkLst>
            <pc:docMk/>
            <pc:sldMk cId="2688189464" sldId="453"/>
            <ac:cxnSpMk id="23" creationId="{7228F7CA-51ED-455A-9188-5B82454EFCA0}"/>
          </ac:cxnSpMkLst>
        </pc:cxnChg>
      </pc:sldChg>
      <pc:sldChg chg="addSp delSp modSp add">
        <pc:chgData name="김민기" userId="cc6ef8ab-f80f-47c5-96ae-17e0cbfe7e76" providerId="ADAL" clId="{9422FBF6-8735-4675-A372-101603520AF0}" dt="2022-06-23T04:56:35.314" v="3467" actId="1076"/>
        <pc:sldMkLst>
          <pc:docMk/>
          <pc:sldMk cId="3391172571" sldId="454"/>
        </pc:sldMkLst>
        <pc:spChg chg="del">
          <ac:chgData name="김민기" userId="cc6ef8ab-f80f-47c5-96ae-17e0cbfe7e76" providerId="ADAL" clId="{9422FBF6-8735-4675-A372-101603520AF0}" dt="2022-06-23T04:48:35.484" v="2829" actId="478"/>
          <ac:spMkLst>
            <pc:docMk/>
            <pc:sldMk cId="3391172571" sldId="454"/>
            <ac:spMk id="20" creationId="{991FAC59-6F09-4329-BF64-E1365E4CA953}"/>
          </ac:spMkLst>
        </pc:spChg>
        <pc:spChg chg="del">
          <ac:chgData name="김민기" userId="cc6ef8ab-f80f-47c5-96ae-17e0cbfe7e76" providerId="ADAL" clId="{9422FBF6-8735-4675-A372-101603520AF0}" dt="2022-06-23T04:48:37.618" v="2830" actId="478"/>
          <ac:spMkLst>
            <pc:docMk/>
            <pc:sldMk cId="3391172571" sldId="454"/>
            <ac:spMk id="21" creationId="{D95B93BD-7C1A-4367-95D4-7320EBE5A203}"/>
          </ac:spMkLst>
        </pc:spChg>
        <pc:spChg chg="del">
          <ac:chgData name="김민기" userId="cc6ef8ab-f80f-47c5-96ae-17e0cbfe7e76" providerId="ADAL" clId="{9422FBF6-8735-4675-A372-101603520AF0}" dt="2022-06-23T04:48:37.618" v="2830" actId="478"/>
          <ac:spMkLst>
            <pc:docMk/>
            <pc:sldMk cId="3391172571" sldId="454"/>
            <ac:spMk id="22" creationId="{133F5F2F-1A05-4DD6-93CC-865C9084F477}"/>
          </ac:spMkLst>
        </pc:spChg>
        <pc:spChg chg="mod">
          <ac:chgData name="김민기" userId="cc6ef8ab-f80f-47c5-96ae-17e0cbfe7e76" providerId="ADAL" clId="{9422FBF6-8735-4675-A372-101603520AF0}" dt="2022-06-23T04:48:20.768" v="2828"/>
          <ac:spMkLst>
            <pc:docMk/>
            <pc:sldMk cId="3391172571" sldId="454"/>
            <ac:spMk id="24" creationId="{D43B231D-2E09-9DAC-74DA-779B9E140018}"/>
          </ac:spMkLst>
        </pc:spChg>
        <pc:spChg chg="del">
          <ac:chgData name="김민기" userId="cc6ef8ab-f80f-47c5-96ae-17e0cbfe7e76" providerId="ADAL" clId="{9422FBF6-8735-4675-A372-101603520AF0}" dt="2022-06-23T04:48:37.618" v="2830" actId="478"/>
          <ac:spMkLst>
            <pc:docMk/>
            <pc:sldMk cId="3391172571" sldId="454"/>
            <ac:spMk id="26" creationId="{ED7706D6-D896-4819-971E-FD1E415DBBF3}"/>
          </ac:spMkLst>
        </pc:spChg>
        <pc:spChg chg="del">
          <ac:chgData name="김민기" userId="cc6ef8ab-f80f-47c5-96ae-17e0cbfe7e76" providerId="ADAL" clId="{9422FBF6-8735-4675-A372-101603520AF0}" dt="2022-06-23T04:48:37.618" v="2830" actId="478"/>
          <ac:spMkLst>
            <pc:docMk/>
            <pc:sldMk cId="3391172571" sldId="454"/>
            <ac:spMk id="28" creationId="{EB45125C-3CB0-4AFD-BAA7-CE830E0FD317}"/>
          </ac:spMkLst>
        </pc:spChg>
        <pc:spChg chg="add mod">
          <ac:chgData name="김민기" userId="cc6ef8ab-f80f-47c5-96ae-17e0cbfe7e76" providerId="ADAL" clId="{9422FBF6-8735-4675-A372-101603520AF0}" dt="2022-06-23T04:49:03.936" v="2839" actId="14100"/>
          <ac:spMkLst>
            <pc:docMk/>
            <pc:sldMk cId="3391172571" sldId="454"/>
            <ac:spMk id="33" creationId="{61378DD6-14FF-4EA4-825E-9B4764876A8A}"/>
          </ac:spMkLst>
        </pc:spChg>
        <pc:spChg chg="add mod">
          <ac:chgData name="김민기" userId="cc6ef8ab-f80f-47c5-96ae-17e0cbfe7e76" providerId="ADAL" clId="{9422FBF6-8735-4675-A372-101603520AF0}" dt="2022-06-23T04:51:41.347" v="3123" actId="14100"/>
          <ac:spMkLst>
            <pc:docMk/>
            <pc:sldMk cId="3391172571" sldId="454"/>
            <ac:spMk id="36" creationId="{EE2CEA64-5B60-47B2-A482-566EA3AD602C}"/>
          </ac:spMkLst>
        </pc:spChg>
        <pc:spChg chg="add mod">
          <ac:chgData name="김민기" userId="cc6ef8ab-f80f-47c5-96ae-17e0cbfe7e76" providerId="ADAL" clId="{9422FBF6-8735-4675-A372-101603520AF0}" dt="2022-06-23T04:56:35.314" v="3467" actId="1076"/>
          <ac:spMkLst>
            <pc:docMk/>
            <pc:sldMk cId="3391172571" sldId="454"/>
            <ac:spMk id="37" creationId="{A51DC082-5D24-4A90-8E76-9252E3EA0045}"/>
          </ac:spMkLst>
        </pc:spChg>
        <pc:graphicFrameChg chg="add mod modGraphic">
          <ac:chgData name="김민기" userId="cc6ef8ab-f80f-47c5-96ae-17e0cbfe7e76" providerId="ADAL" clId="{9422FBF6-8735-4675-A372-101603520AF0}" dt="2022-06-23T04:55:07.104" v="3399" actId="1076"/>
          <ac:graphicFrameMkLst>
            <pc:docMk/>
            <pc:sldMk cId="3391172571" sldId="454"/>
            <ac:graphicFrameMk id="25" creationId="{7729E433-CEAA-40C6-820D-F0666F2F33C6}"/>
          </ac:graphicFrameMkLst>
        </pc:graphicFrameChg>
        <pc:graphicFrameChg chg="add mod modGraphic">
          <ac:chgData name="김민기" userId="cc6ef8ab-f80f-47c5-96ae-17e0cbfe7e76" providerId="ADAL" clId="{9422FBF6-8735-4675-A372-101603520AF0}" dt="2022-06-23T04:55:07.104" v="3399" actId="1076"/>
          <ac:graphicFrameMkLst>
            <pc:docMk/>
            <pc:sldMk cId="3391172571" sldId="454"/>
            <ac:graphicFrameMk id="35" creationId="{39EDBB02-BC3F-4F85-AB60-648900279EA5}"/>
          </ac:graphicFrameMkLst>
        </pc:graphicFrameChg>
        <pc:graphicFrameChg chg="add mod modGraphic">
          <ac:chgData name="김민기" userId="cc6ef8ab-f80f-47c5-96ae-17e0cbfe7e76" providerId="ADAL" clId="{9422FBF6-8735-4675-A372-101603520AF0}" dt="2022-06-23T04:56:29.825" v="3466" actId="1076"/>
          <ac:graphicFrameMkLst>
            <pc:docMk/>
            <pc:sldMk cId="3391172571" sldId="454"/>
            <ac:graphicFrameMk id="38" creationId="{B10B9265-074B-4B1A-AE09-4017960F2A66}"/>
          </ac:graphicFrameMkLst>
        </pc:graphicFrameChg>
        <pc:graphicFrameChg chg="add mod">
          <ac:chgData name="김민기" userId="cc6ef8ab-f80f-47c5-96ae-17e0cbfe7e76" providerId="ADAL" clId="{9422FBF6-8735-4675-A372-101603520AF0}" dt="2022-06-23T04:52:20.063" v="3148" actId="571"/>
          <ac:graphicFrameMkLst>
            <pc:docMk/>
            <pc:sldMk cId="3391172571" sldId="454"/>
            <ac:graphicFrameMk id="39" creationId="{6F3B432B-FDAB-4E93-9310-F697D7031CE6}"/>
          </ac:graphicFrameMkLst>
        </pc:graphicFrameChg>
        <pc:graphicFrameChg chg="add mod modGraphic">
          <ac:chgData name="김민기" userId="cc6ef8ab-f80f-47c5-96ae-17e0cbfe7e76" providerId="ADAL" clId="{9422FBF6-8735-4675-A372-101603520AF0}" dt="2022-06-23T04:56:29.825" v="3466" actId="1076"/>
          <ac:graphicFrameMkLst>
            <pc:docMk/>
            <pc:sldMk cId="3391172571" sldId="454"/>
            <ac:graphicFrameMk id="40" creationId="{3F672A82-4B11-4DA2-9462-94270A9D98B3}"/>
          </ac:graphicFrameMkLst>
        </pc:graphicFrameChg>
        <pc:picChg chg="del">
          <ac:chgData name="김민기" userId="cc6ef8ab-f80f-47c5-96ae-17e0cbfe7e76" providerId="ADAL" clId="{9422FBF6-8735-4675-A372-101603520AF0}" dt="2022-06-23T04:48:37.618" v="2830" actId="478"/>
          <ac:picMkLst>
            <pc:docMk/>
            <pc:sldMk cId="3391172571" sldId="454"/>
            <ac:picMk id="34" creationId="{1057DD2B-DAF1-4DBD-86BE-CE34FBD9070F}"/>
          </ac:picMkLst>
        </pc:picChg>
        <pc:cxnChg chg="del mod">
          <ac:chgData name="김민기" userId="cc6ef8ab-f80f-47c5-96ae-17e0cbfe7e76" providerId="ADAL" clId="{9422FBF6-8735-4675-A372-101603520AF0}" dt="2022-06-23T04:48:37.618" v="2830" actId="478"/>
          <ac:cxnSpMkLst>
            <pc:docMk/>
            <pc:sldMk cId="3391172571" sldId="454"/>
            <ac:cxnSpMk id="23" creationId="{7228F7CA-51ED-455A-9188-5B82454EFCA0}"/>
          </ac:cxnSpMkLst>
        </pc:cxnChg>
      </pc:sldChg>
      <pc:sldChg chg="modSp add">
        <pc:chgData name="김민기" userId="cc6ef8ab-f80f-47c5-96ae-17e0cbfe7e76" providerId="ADAL" clId="{9422FBF6-8735-4675-A372-101603520AF0}" dt="2022-06-23T06:29:30.542" v="4502" actId="14100"/>
        <pc:sldMkLst>
          <pc:docMk/>
          <pc:sldMk cId="3112534859" sldId="455"/>
        </pc:sldMkLst>
        <pc:spChg chg="mod">
          <ac:chgData name="김민기" userId="cc6ef8ab-f80f-47c5-96ae-17e0cbfe7e76" providerId="ADAL" clId="{9422FBF6-8735-4675-A372-101603520AF0}" dt="2022-06-23T04:58:25.385" v="3556"/>
          <ac:spMkLst>
            <pc:docMk/>
            <pc:sldMk cId="3112534859" sldId="455"/>
            <ac:spMk id="20" creationId="{991FAC59-6F09-4329-BF64-E1365E4CA953}"/>
          </ac:spMkLst>
        </pc:spChg>
        <pc:spChg chg="mod">
          <ac:chgData name="김민기" userId="cc6ef8ab-f80f-47c5-96ae-17e0cbfe7e76" providerId="ADAL" clId="{9422FBF6-8735-4675-A372-101603520AF0}" dt="2022-06-23T06:29:09.197" v="4493" actId="1076"/>
          <ac:spMkLst>
            <pc:docMk/>
            <pc:sldMk cId="3112534859" sldId="455"/>
            <ac:spMk id="21" creationId="{D95B93BD-7C1A-4367-95D4-7320EBE5A203}"/>
          </ac:spMkLst>
        </pc:spChg>
        <pc:spChg chg="mod">
          <ac:chgData name="김민기" userId="cc6ef8ab-f80f-47c5-96ae-17e0cbfe7e76" providerId="ADAL" clId="{9422FBF6-8735-4675-A372-101603520AF0}" dt="2022-06-23T06:29:09.197" v="4493" actId="1076"/>
          <ac:spMkLst>
            <pc:docMk/>
            <pc:sldMk cId="3112534859" sldId="455"/>
            <ac:spMk id="22" creationId="{133F5F2F-1A05-4DD6-93CC-865C9084F477}"/>
          </ac:spMkLst>
        </pc:spChg>
        <pc:spChg chg="mod">
          <ac:chgData name="김민기" userId="cc6ef8ab-f80f-47c5-96ae-17e0cbfe7e76" providerId="ADAL" clId="{9422FBF6-8735-4675-A372-101603520AF0}" dt="2022-06-23T04:57:28.673" v="3496"/>
          <ac:spMkLst>
            <pc:docMk/>
            <pc:sldMk cId="3112534859" sldId="455"/>
            <ac:spMk id="24" creationId="{D43B231D-2E09-9DAC-74DA-779B9E140018}"/>
          </ac:spMkLst>
        </pc:spChg>
        <pc:spChg chg="mod">
          <ac:chgData name="김민기" userId="cc6ef8ab-f80f-47c5-96ae-17e0cbfe7e76" providerId="ADAL" clId="{9422FBF6-8735-4675-A372-101603520AF0}" dt="2022-06-23T06:29:09.197" v="4493" actId="1076"/>
          <ac:spMkLst>
            <pc:docMk/>
            <pc:sldMk cId="3112534859" sldId="455"/>
            <ac:spMk id="26" creationId="{ED7706D6-D896-4819-971E-FD1E415DBBF3}"/>
          </ac:spMkLst>
        </pc:spChg>
        <pc:spChg chg="mod">
          <ac:chgData name="김민기" userId="cc6ef8ab-f80f-47c5-96ae-17e0cbfe7e76" providerId="ADAL" clId="{9422FBF6-8735-4675-A372-101603520AF0}" dt="2022-06-23T06:29:19.528" v="4498" actId="313"/>
          <ac:spMkLst>
            <pc:docMk/>
            <pc:sldMk cId="3112534859" sldId="455"/>
            <ac:spMk id="28" creationId="{EB45125C-3CB0-4AFD-BAA7-CE830E0FD317}"/>
          </ac:spMkLst>
        </pc:spChg>
        <pc:picChg chg="mod">
          <ac:chgData name="김민기" userId="cc6ef8ab-f80f-47c5-96ae-17e0cbfe7e76" providerId="ADAL" clId="{9422FBF6-8735-4675-A372-101603520AF0}" dt="2022-06-23T06:29:30.542" v="4502" actId="14100"/>
          <ac:picMkLst>
            <pc:docMk/>
            <pc:sldMk cId="3112534859" sldId="455"/>
            <ac:picMk id="34" creationId="{1057DD2B-DAF1-4DBD-86BE-CE34FBD9070F}"/>
          </ac:picMkLst>
        </pc:picChg>
        <pc:cxnChg chg="mod">
          <ac:chgData name="김민기" userId="cc6ef8ab-f80f-47c5-96ae-17e0cbfe7e76" providerId="ADAL" clId="{9422FBF6-8735-4675-A372-101603520AF0}" dt="2022-06-23T06:29:09.197" v="4493" actId="1076"/>
          <ac:cxnSpMkLst>
            <pc:docMk/>
            <pc:sldMk cId="3112534859" sldId="455"/>
            <ac:cxnSpMk id="23" creationId="{7228F7CA-51ED-455A-9188-5B82454EFCA0}"/>
          </ac:cxnSpMkLst>
        </pc:cxnChg>
      </pc:sldChg>
      <pc:sldChg chg="delSp modSp add">
        <pc:chgData name="김민기" userId="cc6ef8ab-f80f-47c5-96ae-17e0cbfe7e76" providerId="ADAL" clId="{9422FBF6-8735-4675-A372-101603520AF0}" dt="2022-06-23T06:29:58.487" v="4511" actId="14100"/>
        <pc:sldMkLst>
          <pc:docMk/>
          <pc:sldMk cId="1288718771" sldId="456"/>
        </pc:sldMkLst>
        <pc:spChg chg="mod">
          <ac:chgData name="김민기" userId="cc6ef8ab-f80f-47c5-96ae-17e0cbfe7e76" providerId="ADAL" clId="{9422FBF6-8735-4675-A372-101603520AF0}" dt="2022-06-23T05:03:38.793" v="3624"/>
          <ac:spMkLst>
            <pc:docMk/>
            <pc:sldMk cId="1288718771" sldId="456"/>
            <ac:spMk id="20" creationId="{991FAC59-6F09-4329-BF64-E1365E4CA953}"/>
          </ac:spMkLst>
        </pc:spChg>
        <pc:spChg chg="del">
          <ac:chgData name="김민기" userId="cc6ef8ab-f80f-47c5-96ae-17e0cbfe7e76" providerId="ADAL" clId="{9422FBF6-8735-4675-A372-101603520AF0}" dt="2022-06-23T05:04:04.666" v="3628" actId="478"/>
          <ac:spMkLst>
            <pc:docMk/>
            <pc:sldMk cId="1288718771" sldId="456"/>
            <ac:spMk id="21" creationId="{D95B93BD-7C1A-4367-95D4-7320EBE5A203}"/>
          </ac:spMkLst>
        </pc:spChg>
        <pc:spChg chg="del">
          <ac:chgData name="김민기" userId="cc6ef8ab-f80f-47c5-96ae-17e0cbfe7e76" providerId="ADAL" clId="{9422FBF6-8735-4675-A372-101603520AF0}" dt="2022-06-23T05:04:02.417" v="3627" actId="478"/>
          <ac:spMkLst>
            <pc:docMk/>
            <pc:sldMk cId="1288718771" sldId="456"/>
            <ac:spMk id="22" creationId="{133F5F2F-1A05-4DD6-93CC-865C9084F477}"/>
          </ac:spMkLst>
        </pc:spChg>
        <pc:spChg chg="mod">
          <ac:chgData name="김민기" userId="cc6ef8ab-f80f-47c5-96ae-17e0cbfe7e76" providerId="ADAL" clId="{9422FBF6-8735-4675-A372-101603520AF0}" dt="2022-06-23T05:03:16.274" v="3592"/>
          <ac:spMkLst>
            <pc:docMk/>
            <pc:sldMk cId="1288718771" sldId="456"/>
            <ac:spMk id="24" creationId="{D43B231D-2E09-9DAC-74DA-779B9E140018}"/>
          </ac:spMkLst>
        </pc:spChg>
        <pc:spChg chg="mod">
          <ac:chgData name="김민기" userId="cc6ef8ab-f80f-47c5-96ae-17e0cbfe7e76" providerId="ADAL" clId="{9422FBF6-8735-4675-A372-101603520AF0}" dt="2022-06-23T06:29:38.125" v="4503" actId="1076"/>
          <ac:spMkLst>
            <pc:docMk/>
            <pc:sldMk cId="1288718771" sldId="456"/>
            <ac:spMk id="26" creationId="{ED7706D6-D896-4819-971E-FD1E415DBBF3}"/>
          </ac:spMkLst>
        </pc:spChg>
        <pc:spChg chg="mod">
          <ac:chgData name="김민기" userId="cc6ef8ab-f80f-47c5-96ae-17e0cbfe7e76" providerId="ADAL" clId="{9422FBF6-8735-4675-A372-101603520AF0}" dt="2022-06-23T06:29:49.659" v="4506" actId="1076"/>
          <ac:spMkLst>
            <pc:docMk/>
            <pc:sldMk cId="1288718771" sldId="456"/>
            <ac:spMk id="28" creationId="{EB45125C-3CB0-4AFD-BAA7-CE830E0FD317}"/>
          </ac:spMkLst>
        </pc:spChg>
        <pc:picChg chg="mod">
          <ac:chgData name="김민기" userId="cc6ef8ab-f80f-47c5-96ae-17e0cbfe7e76" providerId="ADAL" clId="{9422FBF6-8735-4675-A372-101603520AF0}" dt="2022-06-23T06:29:58.487" v="4511" actId="14100"/>
          <ac:picMkLst>
            <pc:docMk/>
            <pc:sldMk cId="1288718771" sldId="456"/>
            <ac:picMk id="34" creationId="{1057DD2B-DAF1-4DBD-86BE-CE34FBD9070F}"/>
          </ac:picMkLst>
        </pc:picChg>
        <pc:cxnChg chg="del mod">
          <ac:chgData name="김민기" userId="cc6ef8ab-f80f-47c5-96ae-17e0cbfe7e76" providerId="ADAL" clId="{9422FBF6-8735-4675-A372-101603520AF0}" dt="2022-06-23T05:04:02.417" v="3627" actId="478"/>
          <ac:cxnSpMkLst>
            <pc:docMk/>
            <pc:sldMk cId="1288718771" sldId="456"/>
            <ac:cxnSpMk id="23" creationId="{7228F7CA-51ED-455A-9188-5B82454EFCA0}"/>
          </ac:cxnSpMkLst>
        </pc:cxnChg>
      </pc:sldChg>
      <pc:sldChg chg="addSp delSp modSp add">
        <pc:chgData name="김민기" userId="cc6ef8ab-f80f-47c5-96ae-17e0cbfe7e76" providerId="ADAL" clId="{9422FBF6-8735-4675-A372-101603520AF0}" dt="2022-06-23T06:30:43.193" v="4521" actId="1076"/>
        <pc:sldMkLst>
          <pc:docMk/>
          <pc:sldMk cId="686389878" sldId="457"/>
        </pc:sldMkLst>
        <pc:spChg chg="mod">
          <ac:chgData name="김민기" userId="cc6ef8ab-f80f-47c5-96ae-17e0cbfe7e76" providerId="ADAL" clId="{9422FBF6-8735-4675-A372-101603520AF0}" dt="2022-06-23T05:16:25.321" v="3712"/>
          <ac:spMkLst>
            <pc:docMk/>
            <pc:sldMk cId="686389878" sldId="457"/>
            <ac:spMk id="20" creationId="{991FAC59-6F09-4329-BF64-E1365E4CA953}"/>
          </ac:spMkLst>
        </pc:spChg>
        <pc:spChg chg="mod">
          <ac:chgData name="김민기" userId="cc6ef8ab-f80f-47c5-96ae-17e0cbfe7e76" providerId="ADAL" clId="{9422FBF6-8735-4675-A372-101603520AF0}" dt="2022-06-23T06:30:08.614" v="4512" actId="1076"/>
          <ac:spMkLst>
            <pc:docMk/>
            <pc:sldMk cId="686389878" sldId="457"/>
            <ac:spMk id="21" creationId="{D95B93BD-7C1A-4367-95D4-7320EBE5A203}"/>
          </ac:spMkLst>
        </pc:spChg>
        <pc:spChg chg="mod">
          <ac:chgData name="김민기" userId="cc6ef8ab-f80f-47c5-96ae-17e0cbfe7e76" providerId="ADAL" clId="{9422FBF6-8735-4675-A372-101603520AF0}" dt="2022-06-23T06:30:08.614" v="4512" actId="1076"/>
          <ac:spMkLst>
            <pc:docMk/>
            <pc:sldMk cId="686389878" sldId="457"/>
            <ac:spMk id="22" creationId="{133F5F2F-1A05-4DD6-93CC-865C9084F477}"/>
          </ac:spMkLst>
        </pc:spChg>
        <pc:spChg chg="mod">
          <ac:chgData name="김민기" userId="cc6ef8ab-f80f-47c5-96ae-17e0cbfe7e76" providerId="ADAL" clId="{9422FBF6-8735-4675-A372-101603520AF0}" dt="2022-06-23T05:21:18.634" v="3832" actId="13926"/>
          <ac:spMkLst>
            <pc:docMk/>
            <pc:sldMk cId="686389878" sldId="457"/>
            <ac:spMk id="24" creationId="{D43B231D-2E09-9DAC-74DA-779B9E140018}"/>
          </ac:spMkLst>
        </pc:spChg>
        <pc:spChg chg="add del mod">
          <ac:chgData name="김민기" userId="cc6ef8ab-f80f-47c5-96ae-17e0cbfe7e76" providerId="ADAL" clId="{9422FBF6-8735-4675-A372-101603520AF0}" dt="2022-06-23T05:19:02.901" v="3783"/>
          <ac:spMkLst>
            <pc:docMk/>
            <pc:sldMk cId="686389878" sldId="457"/>
            <ac:spMk id="25" creationId="{3A1AB478-39A5-478C-A2B1-0588241EBC60}"/>
          </ac:spMkLst>
        </pc:spChg>
        <pc:spChg chg="mod">
          <ac:chgData name="김민기" userId="cc6ef8ab-f80f-47c5-96ae-17e0cbfe7e76" providerId="ADAL" clId="{9422FBF6-8735-4675-A372-101603520AF0}" dt="2022-06-23T06:30:08.614" v="4512" actId="1076"/>
          <ac:spMkLst>
            <pc:docMk/>
            <pc:sldMk cId="686389878" sldId="457"/>
            <ac:spMk id="26" creationId="{ED7706D6-D896-4819-971E-FD1E415DBBF3}"/>
          </ac:spMkLst>
        </pc:spChg>
        <pc:spChg chg="mod">
          <ac:chgData name="김민기" userId="cc6ef8ab-f80f-47c5-96ae-17e0cbfe7e76" providerId="ADAL" clId="{9422FBF6-8735-4675-A372-101603520AF0}" dt="2022-06-23T06:04:14.649" v="4259" actId="14100"/>
          <ac:spMkLst>
            <pc:docMk/>
            <pc:sldMk cId="686389878" sldId="457"/>
            <ac:spMk id="28" creationId="{EB45125C-3CB0-4AFD-BAA7-CE830E0FD317}"/>
          </ac:spMkLst>
        </pc:spChg>
        <pc:spChg chg="add mod">
          <ac:chgData name="김민기" userId="cc6ef8ab-f80f-47c5-96ae-17e0cbfe7e76" providerId="ADAL" clId="{9422FBF6-8735-4675-A372-101603520AF0}" dt="2022-06-23T06:30:15.993" v="4514" actId="1076"/>
          <ac:spMkLst>
            <pc:docMk/>
            <pc:sldMk cId="686389878" sldId="457"/>
            <ac:spMk id="33" creationId="{C8F10233-FAFA-4CBD-81B1-552B811F6995}"/>
          </ac:spMkLst>
        </pc:spChg>
        <pc:spChg chg="add mod">
          <ac:chgData name="김민기" userId="cc6ef8ab-f80f-47c5-96ae-17e0cbfe7e76" providerId="ADAL" clId="{9422FBF6-8735-4675-A372-101603520AF0}" dt="2022-06-23T06:30:43.193" v="4521" actId="1076"/>
          <ac:spMkLst>
            <pc:docMk/>
            <pc:sldMk cId="686389878" sldId="457"/>
            <ac:spMk id="35" creationId="{975981A5-54D3-462F-996E-5DFE56BB988B}"/>
          </ac:spMkLst>
        </pc:spChg>
        <pc:picChg chg="mod">
          <ac:chgData name="김민기" userId="cc6ef8ab-f80f-47c5-96ae-17e0cbfe7e76" providerId="ADAL" clId="{9422FBF6-8735-4675-A372-101603520AF0}" dt="2022-06-23T06:30:30.565" v="4519" actId="14100"/>
          <ac:picMkLst>
            <pc:docMk/>
            <pc:sldMk cId="686389878" sldId="457"/>
            <ac:picMk id="34" creationId="{1057DD2B-DAF1-4DBD-86BE-CE34FBD9070F}"/>
          </ac:picMkLst>
        </pc:picChg>
        <pc:cxnChg chg="mod">
          <ac:chgData name="김민기" userId="cc6ef8ab-f80f-47c5-96ae-17e0cbfe7e76" providerId="ADAL" clId="{9422FBF6-8735-4675-A372-101603520AF0}" dt="2022-06-23T06:30:08.614" v="4512" actId="1076"/>
          <ac:cxnSpMkLst>
            <pc:docMk/>
            <pc:sldMk cId="686389878" sldId="457"/>
            <ac:cxnSpMk id="23" creationId="{7228F7CA-51ED-455A-9188-5B82454EFCA0}"/>
          </ac:cxnSpMkLst>
        </pc:cxnChg>
      </pc:sldChg>
      <pc:sldChg chg="addSp delSp modSp add">
        <pc:chgData name="김민기" userId="cc6ef8ab-f80f-47c5-96ae-17e0cbfe7e76" providerId="ADAL" clId="{9422FBF6-8735-4675-A372-101603520AF0}" dt="2022-06-23T06:03:58.770" v="4257" actId="1076"/>
        <pc:sldMkLst>
          <pc:docMk/>
          <pc:sldMk cId="1374054767" sldId="458"/>
        </pc:sldMkLst>
        <pc:spChg chg="add mod">
          <ac:chgData name="김민기" userId="cc6ef8ab-f80f-47c5-96ae-17e0cbfe7e76" providerId="ADAL" clId="{9422FBF6-8735-4675-A372-101603520AF0}" dt="2022-06-23T05:47:31.022" v="3897" actId="1076"/>
          <ac:spMkLst>
            <pc:docMk/>
            <pc:sldMk cId="1374054767" sldId="458"/>
            <ac:spMk id="3" creationId="{C5180D91-C311-4C7A-B810-453B1222299F}"/>
          </ac:spMkLst>
        </pc:spChg>
        <pc:spChg chg="mod">
          <ac:chgData name="김민기" userId="cc6ef8ab-f80f-47c5-96ae-17e0cbfe7e76" providerId="ADAL" clId="{9422FBF6-8735-4675-A372-101603520AF0}" dt="2022-06-23T05:22:10.514" v="3850" actId="13926"/>
          <ac:spMkLst>
            <pc:docMk/>
            <pc:sldMk cId="1374054767" sldId="458"/>
            <ac:spMk id="20" creationId="{991FAC59-6F09-4329-BF64-E1365E4CA953}"/>
          </ac:spMkLst>
        </pc:spChg>
        <pc:spChg chg="del">
          <ac:chgData name="김민기" userId="cc6ef8ab-f80f-47c5-96ae-17e0cbfe7e76" providerId="ADAL" clId="{9422FBF6-8735-4675-A372-101603520AF0}" dt="2022-06-23T05:21:25.100" v="3833" actId="478"/>
          <ac:spMkLst>
            <pc:docMk/>
            <pc:sldMk cId="1374054767" sldId="458"/>
            <ac:spMk id="21" creationId="{D95B93BD-7C1A-4367-95D4-7320EBE5A203}"/>
          </ac:spMkLst>
        </pc:spChg>
        <pc:spChg chg="del">
          <ac:chgData name="김민기" userId="cc6ef8ab-f80f-47c5-96ae-17e0cbfe7e76" providerId="ADAL" clId="{9422FBF6-8735-4675-A372-101603520AF0}" dt="2022-06-23T05:21:27.772" v="3835" actId="478"/>
          <ac:spMkLst>
            <pc:docMk/>
            <pc:sldMk cId="1374054767" sldId="458"/>
            <ac:spMk id="22" creationId="{133F5F2F-1A05-4DD6-93CC-865C9084F477}"/>
          </ac:spMkLst>
        </pc:spChg>
        <pc:spChg chg="mod">
          <ac:chgData name="김민기" userId="cc6ef8ab-f80f-47c5-96ae-17e0cbfe7e76" providerId="ADAL" clId="{9422FBF6-8735-4675-A372-101603520AF0}" dt="2022-06-23T05:21:15.587" v="3831" actId="13926"/>
          <ac:spMkLst>
            <pc:docMk/>
            <pc:sldMk cId="1374054767" sldId="458"/>
            <ac:spMk id="24" creationId="{D43B231D-2E09-9DAC-74DA-779B9E140018}"/>
          </ac:spMkLst>
        </pc:spChg>
        <pc:spChg chg="mod">
          <ac:chgData name="김민기" userId="cc6ef8ab-f80f-47c5-96ae-17e0cbfe7e76" providerId="ADAL" clId="{9422FBF6-8735-4675-A372-101603520AF0}" dt="2022-06-23T06:03:46.432" v="4253" actId="1076"/>
          <ac:spMkLst>
            <pc:docMk/>
            <pc:sldMk cId="1374054767" sldId="458"/>
            <ac:spMk id="26" creationId="{ED7706D6-D896-4819-971E-FD1E415DBBF3}"/>
          </ac:spMkLst>
        </pc:spChg>
        <pc:spChg chg="mod">
          <ac:chgData name="김민기" userId="cc6ef8ab-f80f-47c5-96ae-17e0cbfe7e76" providerId="ADAL" clId="{9422FBF6-8735-4675-A372-101603520AF0}" dt="2022-06-23T06:03:39.357" v="4252" actId="20577"/>
          <ac:spMkLst>
            <pc:docMk/>
            <pc:sldMk cId="1374054767" sldId="458"/>
            <ac:spMk id="28" creationId="{EB45125C-3CB0-4AFD-BAA7-CE830E0FD317}"/>
          </ac:spMkLst>
        </pc:spChg>
        <pc:spChg chg="del">
          <ac:chgData name="김민기" userId="cc6ef8ab-f80f-47c5-96ae-17e0cbfe7e76" providerId="ADAL" clId="{9422FBF6-8735-4675-A372-101603520AF0}" dt="2022-06-23T05:22:53.479" v="3851" actId="478"/>
          <ac:spMkLst>
            <pc:docMk/>
            <pc:sldMk cId="1374054767" sldId="458"/>
            <ac:spMk id="33" creationId="{C8F10233-FAFA-4CBD-81B1-552B811F6995}"/>
          </ac:spMkLst>
        </pc:spChg>
        <pc:spChg chg="del">
          <ac:chgData name="김민기" userId="cc6ef8ab-f80f-47c5-96ae-17e0cbfe7e76" providerId="ADAL" clId="{9422FBF6-8735-4675-A372-101603520AF0}" dt="2022-06-23T05:23:05.948" v="3853" actId="478"/>
          <ac:spMkLst>
            <pc:docMk/>
            <pc:sldMk cId="1374054767" sldId="458"/>
            <ac:spMk id="35" creationId="{975981A5-54D3-462F-996E-5DFE56BB988B}"/>
          </ac:spMkLst>
        </pc:spChg>
        <pc:spChg chg="add mod">
          <ac:chgData name="김민기" userId="cc6ef8ab-f80f-47c5-96ae-17e0cbfe7e76" providerId="ADAL" clId="{9422FBF6-8735-4675-A372-101603520AF0}" dt="2022-06-23T05:47:38.307" v="3903" actId="1037"/>
          <ac:spMkLst>
            <pc:docMk/>
            <pc:sldMk cId="1374054767" sldId="458"/>
            <ac:spMk id="36" creationId="{1BF59921-91D3-47E7-871E-E10EBC8D9C72}"/>
          </ac:spMkLst>
        </pc:spChg>
        <pc:picChg chg="mod">
          <ac:chgData name="김민기" userId="cc6ef8ab-f80f-47c5-96ae-17e0cbfe7e76" providerId="ADAL" clId="{9422FBF6-8735-4675-A372-101603520AF0}" dt="2022-06-23T06:03:58.379" v="4256" actId="1076"/>
          <ac:picMkLst>
            <pc:docMk/>
            <pc:sldMk cId="1374054767" sldId="458"/>
            <ac:picMk id="34" creationId="{1057DD2B-DAF1-4DBD-86BE-CE34FBD9070F}"/>
          </ac:picMkLst>
        </pc:picChg>
        <pc:picChg chg="add mod">
          <ac:chgData name="김민기" userId="cc6ef8ab-f80f-47c5-96ae-17e0cbfe7e76" providerId="ADAL" clId="{9422FBF6-8735-4675-A372-101603520AF0}" dt="2022-06-23T06:03:58.770" v="4257" actId="1076"/>
          <ac:picMkLst>
            <pc:docMk/>
            <pc:sldMk cId="1374054767" sldId="458"/>
            <ac:picMk id="13314" creationId="{FE16BEB2-3409-4F26-A723-614952B6DA53}"/>
          </ac:picMkLst>
        </pc:picChg>
        <pc:cxnChg chg="del mod">
          <ac:chgData name="김민기" userId="cc6ef8ab-f80f-47c5-96ae-17e0cbfe7e76" providerId="ADAL" clId="{9422FBF6-8735-4675-A372-101603520AF0}" dt="2022-06-23T05:21:25.610" v="3834" actId="478"/>
          <ac:cxnSpMkLst>
            <pc:docMk/>
            <pc:sldMk cId="1374054767" sldId="458"/>
            <ac:cxnSpMk id="23" creationId="{7228F7CA-51ED-455A-9188-5B82454EFCA0}"/>
          </ac:cxnSpMkLst>
        </pc:cxnChg>
      </pc:sldChg>
      <pc:sldChg chg="addSp delSp modSp add">
        <pc:chgData name="김민기" userId="cc6ef8ab-f80f-47c5-96ae-17e0cbfe7e76" providerId="ADAL" clId="{9422FBF6-8735-4675-A372-101603520AF0}" dt="2022-06-23T06:03:24.026" v="4248" actId="478"/>
        <pc:sldMkLst>
          <pc:docMk/>
          <pc:sldMk cId="3345693001" sldId="459"/>
        </pc:sldMkLst>
        <pc:spChg chg="mod">
          <ac:chgData name="김민기" userId="cc6ef8ab-f80f-47c5-96ae-17e0cbfe7e76" providerId="ADAL" clId="{9422FBF6-8735-4675-A372-101603520AF0}" dt="2022-06-23T05:49:11.338" v="4030"/>
          <ac:spMkLst>
            <pc:docMk/>
            <pc:sldMk cId="3345693001" sldId="459"/>
            <ac:spMk id="20" creationId="{991FAC59-6F09-4329-BF64-E1365E4CA953}"/>
          </ac:spMkLst>
        </pc:spChg>
        <pc:spChg chg="mod">
          <ac:chgData name="김민기" userId="cc6ef8ab-f80f-47c5-96ae-17e0cbfe7e76" providerId="ADAL" clId="{9422FBF6-8735-4675-A372-101603520AF0}" dt="2022-06-23T05:50:30.249" v="4117" actId="1076"/>
          <ac:spMkLst>
            <pc:docMk/>
            <pc:sldMk cId="3345693001" sldId="459"/>
            <ac:spMk id="21" creationId="{D95B93BD-7C1A-4367-95D4-7320EBE5A203}"/>
          </ac:spMkLst>
        </pc:spChg>
        <pc:spChg chg="mod">
          <ac:chgData name="김민기" userId="cc6ef8ab-f80f-47c5-96ae-17e0cbfe7e76" providerId="ADAL" clId="{9422FBF6-8735-4675-A372-101603520AF0}" dt="2022-06-23T05:50:22.540" v="4106" actId="14100"/>
          <ac:spMkLst>
            <pc:docMk/>
            <pc:sldMk cId="3345693001" sldId="459"/>
            <ac:spMk id="22" creationId="{133F5F2F-1A05-4DD6-93CC-865C9084F477}"/>
          </ac:spMkLst>
        </pc:spChg>
        <pc:spChg chg="mod">
          <ac:chgData name="김민기" userId="cc6ef8ab-f80f-47c5-96ae-17e0cbfe7e76" providerId="ADAL" clId="{9422FBF6-8735-4675-A372-101603520AF0}" dt="2022-06-23T05:48:12.634" v="3930"/>
          <ac:spMkLst>
            <pc:docMk/>
            <pc:sldMk cId="3345693001" sldId="459"/>
            <ac:spMk id="24" creationId="{D43B231D-2E09-9DAC-74DA-779B9E140018}"/>
          </ac:spMkLst>
        </pc:spChg>
        <pc:spChg chg="mod">
          <ac:chgData name="김민기" userId="cc6ef8ab-f80f-47c5-96ae-17e0cbfe7e76" providerId="ADAL" clId="{9422FBF6-8735-4675-A372-101603520AF0}" dt="2022-06-23T05:50:02.256" v="4103" actId="207"/>
          <ac:spMkLst>
            <pc:docMk/>
            <pc:sldMk cId="3345693001" sldId="459"/>
            <ac:spMk id="26" creationId="{ED7706D6-D896-4819-971E-FD1E415DBBF3}"/>
          </ac:spMkLst>
        </pc:spChg>
        <pc:spChg chg="mod">
          <ac:chgData name="김민기" userId="cc6ef8ab-f80f-47c5-96ae-17e0cbfe7e76" providerId="ADAL" clId="{9422FBF6-8735-4675-A372-101603520AF0}" dt="2022-06-23T06:02:56.117" v="4241" actId="14100"/>
          <ac:spMkLst>
            <pc:docMk/>
            <pc:sldMk cId="3345693001" sldId="459"/>
            <ac:spMk id="28" creationId="{EB45125C-3CB0-4AFD-BAA7-CE830E0FD317}"/>
          </ac:spMkLst>
        </pc:spChg>
        <pc:spChg chg="del">
          <ac:chgData name="김민기" userId="cc6ef8ab-f80f-47c5-96ae-17e0cbfe7e76" providerId="ADAL" clId="{9422FBF6-8735-4675-A372-101603520AF0}" dt="2022-06-23T05:51:30.733" v="4134" actId="478"/>
          <ac:spMkLst>
            <pc:docMk/>
            <pc:sldMk cId="3345693001" sldId="459"/>
            <ac:spMk id="33" creationId="{C8F10233-FAFA-4CBD-81B1-552B811F6995}"/>
          </ac:spMkLst>
        </pc:spChg>
        <pc:spChg chg="del">
          <ac:chgData name="김민기" userId="cc6ef8ab-f80f-47c5-96ae-17e0cbfe7e76" providerId="ADAL" clId="{9422FBF6-8735-4675-A372-101603520AF0}" dt="2022-06-23T05:51:43.557" v="4136" actId="478"/>
          <ac:spMkLst>
            <pc:docMk/>
            <pc:sldMk cId="3345693001" sldId="459"/>
            <ac:spMk id="35" creationId="{975981A5-54D3-462F-996E-5DFE56BB988B}"/>
          </ac:spMkLst>
        </pc:spChg>
        <pc:spChg chg="add mod">
          <ac:chgData name="김민기" userId="cc6ef8ab-f80f-47c5-96ae-17e0cbfe7e76" providerId="ADAL" clId="{9422FBF6-8735-4675-A372-101603520AF0}" dt="2022-06-23T05:50:45.941" v="4125" actId="20577"/>
          <ac:spMkLst>
            <pc:docMk/>
            <pc:sldMk cId="3345693001" sldId="459"/>
            <ac:spMk id="36" creationId="{31FB14DB-37E2-4BA9-8ED5-580BA3D3A3D7}"/>
          </ac:spMkLst>
        </pc:spChg>
        <pc:spChg chg="add mod">
          <ac:chgData name="김민기" userId="cc6ef8ab-f80f-47c5-96ae-17e0cbfe7e76" providerId="ADAL" clId="{9422FBF6-8735-4675-A372-101603520AF0}" dt="2022-06-23T05:50:40.598" v="4119" actId="14100"/>
          <ac:spMkLst>
            <pc:docMk/>
            <pc:sldMk cId="3345693001" sldId="459"/>
            <ac:spMk id="37" creationId="{B82BE2B1-F3AA-49A8-9793-09AA3D857DFF}"/>
          </ac:spMkLst>
        </pc:spChg>
        <pc:spChg chg="add mod">
          <ac:chgData name="김민기" userId="cc6ef8ab-f80f-47c5-96ae-17e0cbfe7e76" providerId="ADAL" clId="{9422FBF6-8735-4675-A372-101603520AF0}" dt="2022-06-23T05:51:00.295" v="4133" actId="5793"/>
          <ac:spMkLst>
            <pc:docMk/>
            <pc:sldMk cId="3345693001" sldId="459"/>
            <ac:spMk id="39" creationId="{ACFAA420-AF85-4488-89B4-A211D6FD128A}"/>
          </ac:spMkLst>
        </pc:spChg>
        <pc:spChg chg="add mod">
          <ac:chgData name="김민기" userId="cc6ef8ab-f80f-47c5-96ae-17e0cbfe7e76" providerId="ADAL" clId="{9422FBF6-8735-4675-A372-101603520AF0}" dt="2022-06-23T05:50:57.616" v="4127" actId="14100"/>
          <ac:spMkLst>
            <pc:docMk/>
            <pc:sldMk cId="3345693001" sldId="459"/>
            <ac:spMk id="40" creationId="{86FFFE5A-24A4-40E0-A234-5C7877D0E322}"/>
          </ac:spMkLst>
        </pc:spChg>
        <pc:picChg chg="del mod">
          <ac:chgData name="김민기" userId="cc6ef8ab-f80f-47c5-96ae-17e0cbfe7e76" providerId="ADAL" clId="{9422FBF6-8735-4675-A372-101603520AF0}" dt="2022-06-23T06:03:24.026" v="4248" actId="478"/>
          <ac:picMkLst>
            <pc:docMk/>
            <pc:sldMk cId="3345693001" sldId="459"/>
            <ac:picMk id="34" creationId="{1057DD2B-DAF1-4DBD-86BE-CE34FBD9070F}"/>
          </ac:picMkLst>
        </pc:picChg>
        <pc:picChg chg="add mod">
          <ac:chgData name="김민기" userId="cc6ef8ab-f80f-47c5-96ae-17e0cbfe7e76" providerId="ADAL" clId="{9422FBF6-8735-4675-A372-101603520AF0}" dt="2022-06-23T06:03:22.157" v="4247" actId="14826"/>
          <ac:picMkLst>
            <pc:docMk/>
            <pc:sldMk cId="3345693001" sldId="459"/>
            <ac:picMk id="42" creationId="{3F26957A-3076-4006-A5CA-FA0FA4F4D8EC}"/>
          </ac:picMkLst>
        </pc:picChg>
        <pc:cxnChg chg="mod">
          <ac:chgData name="김민기" userId="cc6ef8ab-f80f-47c5-96ae-17e0cbfe7e76" providerId="ADAL" clId="{9422FBF6-8735-4675-A372-101603520AF0}" dt="2022-06-23T05:50:30.249" v="4117" actId="1076"/>
          <ac:cxnSpMkLst>
            <pc:docMk/>
            <pc:sldMk cId="3345693001" sldId="459"/>
            <ac:cxnSpMk id="23" creationId="{7228F7CA-51ED-455A-9188-5B82454EFCA0}"/>
          </ac:cxnSpMkLst>
        </pc:cxnChg>
        <pc:cxnChg chg="add mod">
          <ac:chgData name="김민기" userId="cc6ef8ab-f80f-47c5-96ae-17e0cbfe7e76" providerId="ADAL" clId="{9422FBF6-8735-4675-A372-101603520AF0}" dt="2022-06-23T05:50:40.598" v="4119" actId="14100"/>
          <ac:cxnSpMkLst>
            <pc:docMk/>
            <pc:sldMk cId="3345693001" sldId="459"/>
            <ac:cxnSpMk id="38" creationId="{D8C0495F-EE96-41A7-901E-2DC07FD66F4A}"/>
          </ac:cxnSpMkLst>
        </pc:cxnChg>
        <pc:cxnChg chg="add mod">
          <ac:chgData name="김민기" userId="cc6ef8ab-f80f-47c5-96ae-17e0cbfe7e76" providerId="ADAL" clId="{9422FBF6-8735-4675-A372-101603520AF0}" dt="2022-06-23T05:50:57.616" v="4127" actId="14100"/>
          <ac:cxnSpMkLst>
            <pc:docMk/>
            <pc:sldMk cId="3345693001" sldId="459"/>
            <ac:cxnSpMk id="41" creationId="{4B3F4B7E-0C70-4025-9846-BE99A7B51305}"/>
          </ac:cxnSpMkLst>
        </pc:cxnChg>
      </pc:sldChg>
      <pc:sldChg chg="delSp modSp add">
        <pc:chgData name="김민기" userId="cc6ef8ab-f80f-47c5-96ae-17e0cbfe7e76" providerId="ADAL" clId="{9422FBF6-8735-4675-A372-101603520AF0}" dt="2022-06-23T06:02:46.198" v="4239" actId="20577"/>
        <pc:sldMkLst>
          <pc:docMk/>
          <pc:sldMk cId="2239912878" sldId="460"/>
        </pc:sldMkLst>
        <pc:spChg chg="mod">
          <ac:chgData name="김민기" userId="cc6ef8ab-f80f-47c5-96ae-17e0cbfe7e76" providerId="ADAL" clId="{9422FBF6-8735-4675-A372-101603520AF0}" dt="2022-06-23T05:53:11.051" v="4206"/>
          <ac:spMkLst>
            <pc:docMk/>
            <pc:sldMk cId="2239912878" sldId="460"/>
            <ac:spMk id="20" creationId="{991FAC59-6F09-4329-BF64-E1365E4CA953}"/>
          </ac:spMkLst>
        </pc:spChg>
        <pc:spChg chg="del">
          <ac:chgData name="김민기" userId="cc6ef8ab-f80f-47c5-96ae-17e0cbfe7e76" providerId="ADAL" clId="{9422FBF6-8735-4675-A372-101603520AF0}" dt="2022-06-23T05:53:19.980" v="4208" actId="478"/>
          <ac:spMkLst>
            <pc:docMk/>
            <pc:sldMk cId="2239912878" sldId="460"/>
            <ac:spMk id="21" creationId="{D95B93BD-7C1A-4367-95D4-7320EBE5A203}"/>
          </ac:spMkLst>
        </pc:spChg>
        <pc:spChg chg="del">
          <ac:chgData name="김민기" userId="cc6ef8ab-f80f-47c5-96ae-17e0cbfe7e76" providerId="ADAL" clId="{9422FBF6-8735-4675-A372-101603520AF0}" dt="2022-06-23T05:53:16.707" v="4207" actId="478"/>
          <ac:spMkLst>
            <pc:docMk/>
            <pc:sldMk cId="2239912878" sldId="460"/>
            <ac:spMk id="22" creationId="{133F5F2F-1A05-4DD6-93CC-865C9084F477}"/>
          </ac:spMkLst>
        </pc:spChg>
        <pc:spChg chg="mod">
          <ac:chgData name="김민기" userId="cc6ef8ab-f80f-47c5-96ae-17e0cbfe7e76" providerId="ADAL" clId="{9422FBF6-8735-4675-A372-101603520AF0}" dt="2022-06-23T05:52:48.162" v="4171"/>
          <ac:spMkLst>
            <pc:docMk/>
            <pc:sldMk cId="2239912878" sldId="460"/>
            <ac:spMk id="24" creationId="{D43B231D-2E09-9DAC-74DA-779B9E140018}"/>
          </ac:spMkLst>
        </pc:spChg>
        <pc:spChg chg="mod">
          <ac:chgData name="김민기" userId="cc6ef8ab-f80f-47c5-96ae-17e0cbfe7e76" providerId="ADAL" clId="{9422FBF6-8735-4675-A372-101603520AF0}" dt="2022-06-23T05:54:42.179" v="4229" actId="1076"/>
          <ac:spMkLst>
            <pc:docMk/>
            <pc:sldMk cId="2239912878" sldId="460"/>
            <ac:spMk id="26" creationId="{ED7706D6-D896-4819-971E-FD1E415DBBF3}"/>
          </ac:spMkLst>
        </pc:spChg>
        <pc:spChg chg="mod">
          <ac:chgData name="김민기" userId="cc6ef8ab-f80f-47c5-96ae-17e0cbfe7e76" providerId="ADAL" clId="{9422FBF6-8735-4675-A372-101603520AF0}" dt="2022-06-23T06:02:46.198" v="4239" actId="20577"/>
          <ac:spMkLst>
            <pc:docMk/>
            <pc:sldMk cId="2239912878" sldId="460"/>
            <ac:spMk id="28" creationId="{EB45125C-3CB0-4AFD-BAA7-CE830E0FD317}"/>
          </ac:spMkLst>
        </pc:spChg>
        <pc:spChg chg="del">
          <ac:chgData name="김민기" userId="cc6ef8ab-f80f-47c5-96ae-17e0cbfe7e76" providerId="ADAL" clId="{9422FBF6-8735-4675-A372-101603520AF0}" dt="2022-06-23T05:53:19.980" v="4208" actId="478"/>
          <ac:spMkLst>
            <pc:docMk/>
            <pc:sldMk cId="2239912878" sldId="460"/>
            <ac:spMk id="36" creationId="{31FB14DB-37E2-4BA9-8ED5-580BA3D3A3D7}"/>
          </ac:spMkLst>
        </pc:spChg>
        <pc:spChg chg="del">
          <ac:chgData name="김민기" userId="cc6ef8ab-f80f-47c5-96ae-17e0cbfe7e76" providerId="ADAL" clId="{9422FBF6-8735-4675-A372-101603520AF0}" dt="2022-06-23T05:53:16.707" v="4207" actId="478"/>
          <ac:spMkLst>
            <pc:docMk/>
            <pc:sldMk cId="2239912878" sldId="460"/>
            <ac:spMk id="37" creationId="{B82BE2B1-F3AA-49A8-9793-09AA3D857DFF}"/>
          </ac:spMkLst>
        </pc:spChg>
        <pc:spChg chg="del">
          <ac:chgData name="김민기" userId="cc6ef8ab-f80f-47c5-96ae-17e0cbfe7e76" providerId="ADAL" clId="{9422FBF6-8735-4675-A372-101603520AF0}" dt="2022-06-23T05:53:19.980" v="4208" actId="478"/>
          <ac:spMkLst>
            <pc:docMk/>
            <pc:sldMk cId="2239912878" sldId="460"/>
            <ac:spMk id="39" creationId="{ACFAA420-AF85-4488-89B4-A211D6FD128A}"/>
          </ac:spMkLst>
        </pc:spChg>
        <pc:spChg chg="del">
          <ac:chgData name="김민기" userId="cc6ef8ab-f80f-47c5-96ae-17e0cbfe7e76" providerId="ADAL" clId="{9422FBF6-8735-4675-A372-101603520AF0}" dt="2022-06-23T05:53:16.707" v="4207" actId="478"/>
          <ac:spMkLst>
            <pc:docMk/>
            <pc:sldMk cId="2239912878" sldId="460"/>
            <ac:spMk id="40" creationId="{86FFFE5A-24A4-40E0-A234-5C7877D0E322}"/>
          </ac:spMkLst>
        </pc:spChg>
        <pc:picChg chg="mod">
          <ac:chgData name="김민기" userId="cc6ef8ab-f80f-47c5-96ae-17e0cbfe7e76" providerId="ADAL" clId="{9422FBF6-8735-4675-A372-101603520AF0}" dt="2022-06-23T06:02:23.873" v="4234" actId="14100"/>
          <ac:picMkLst>
            <pc:docMk/>
            <pc:sldMk cId="2239912878" sldId="460"/>
            <ac:picMk id="34" creationId="{1057DD2B-DAF1-4DBD-86BE-CE34FBD9070F}"/>
          </ac:picMkLst>
        </pc:picChg>
        <pc:cxnChg chg="del mod">
          <ac:chgData name="김민기" userId="cc6ef8ab-f80f-47c5-96ae-17e0cbfe7e76" providerId="ADAL" clId="{9422FBF6-8735-4675-A372-101603520AF0}" dt="2022-06-23T05:53:19.980" v="4208" actId="478"/>
          <ac:cxnSpMkLst>
            <pc:docMk/>
            <pc:sldMk cId="2239912878" sldId="460"/>
            <ac:cxnSpMk id="23" creationId="{7228F7CA-51ED-455A-9188-5B82454EFCA0}"/>
          </ac:cxnSpMkLst>
        </pc:cxnChg>
        <pc:cxnChg chg="del mod">
          <ac:chgData name="김민기" userId="cc6ef8ab-f80f-47c5-96ae-17e0cbfe7e76" providerId="ADAL" clId="{9422FBF6-8735-4675-A372-101603520AF0}" dt="2022-06-23T05:53:19.980" v="4208" actId="478"/>
          <ac:cxnSpMkLst>
            <pc:docMk/>
            <pc:sldMk cId="2239912878" sldId="460"/>
            <ac:cxnSpMk id="38" creationId="{D8C0495F-EE96-41A7-901E-2DC07FD66F4A}"/>
          </ac:cxnSpMkLst>
        </pc:cxnChg>
        <pc:cxnChg chg="del mod">
          <ac:chgData name="김민기" userId="cc6ef8ab-f80f-47c5-96ae-17e0cbfe7e76" providerId="ADAL" clId="{9422FBF6-8735-4675-A372-101603520AF0}" dt="2022-06-23T05:53:19.980" v="4208" actId="478"/>
          <ac:cxnSpMkLst>
            <pc:docMk/>
            <pc:sldMk cId="2239912878" sldId="460"/>
            <ac:cxnSpMk id="41" creationId="{4B3F4B7E-0C70-4025-9846-BE99A7B51305}"/>
          </ac:cxnSpMkLst>
        </pc:cxnChg>
      </pc:sldChg>
      <pc:sldChg chg="addSp delSp modSp add">
        <pc:chgData name="김민기" userId="cc6ef8ab-f80f-47c5-96ae-17e0cbfe7e76" providerId="ADAL" clId="{9422FBF6-8735-4675-A372-101603520AF0}" dt="2022-06-23T06:32:59.756" v="4629"/>
        <pc:sldMkLst>
          <pc:docMk/>
          <pc:sldMk cId="1515059310" sldId="461"/>
        </pc:sldMkLst>
        <pc:spChg chg="mod">
          <ac:chgData name="김민기" userId="cc6ef8ab-f80f-47c5-96ae-17e0cbfe7e76" providerId="ADAL" clId="{9422FBF6-8735-4675-A372-101603520AF0}" dt="2022-06-23T06:32:59.756" v="4629"/>
          <ac:spMkLst>
            <pc:docMk/>
            <pc:sldMk cId="1515059310" sldId="461"/>
            <ac:spMk id="20" creationId="{991FAC59-6F09-4329-BF64-E1365E4CA953}"/>
          </ac:spMkLst>
        </pc:spChg>
        <pc:spChg chg="add mod">
          <ac:chgData name="김민기" userId="cc6ef8ab-f80f-47c5-96ae-17e0cbfe7e76" providerId="ADAL" clId="{9422FBF6-8735-4675-A372-101603520AF0}" dt="2022-06-23T06:32:22.308" v="4551" actId="20577"/>
          <ac:spMkLst>
            <pc:docMk/>
            <pc:sldMk cId="1515059310" sldId="461"/>
            <ac:spMk id="22" creationId="{8BF7BF23-7429-4715-B47E-69D2954198EB}"/>
          </ac:spMkLst>
        </pc:spChg>
        <pc:spChg chg="mod">
          <ac:chgData name="김민기" userId="cc6ef8ab-f80f-47c5-96ae-17e0cbfe7e76" providerId="ADAL" clId="{9422FBF6-8735-4675-A372-101603520AF0}" dt="2022-06-23T06:32:36.259" v="4574"/>
          <ac:spMkLst>
            <pc:docMk/>
            <pc:sldMk cId="1515059310" sldId="461"/>
            <ac:spMk id="24" creationId="{D43B231D-2E09-9DAC-74DA-779B9E140018}"/>
          </ac:spMkLst>
        </pc:spChg>
        <pc:spChg chg="mod">
          <ac:chgData name="김민기" userId="cc6ef8ab-f80f-47c5-96ae-17e0cbfe7e76" providerId="ADAL" clId="{9422FBF6-8735-4675-A372-101603520AF0}" dt="2022-06-23T06:32:16.429" v="4549"/>
          <ac:spMkLst>
            <pc:docMk/>
            <pc:sldMk cId="1515059310" sldId="461"/>
            <ac:spMk id="26" creationId="{ED7706D6-D896-4819-971E-FD1E415DBBF3}"/>
          </ac:spMkLst>
        </pc:spChg>
        <pc:spChg chg="del">
          <ac:chgData name="김민기" userId="cc6ef8ab-f80f-47c5-96ae-17e0cbfe7e76" providerId="ADAL" clId="{9422FBF6-8735-4675-A372-101603520AF0}" dt="2022-06-23T06:31:33.998" v="4524" actId="478"/>
          <ac:spMkLst>
            <pc:docMk/>
            <pc:sldMk cId="1515059310" sldId="461"/>
            <ac:spMk id="28" creationId="{EB45125C-3CB0-4AFD-BAA7-CE830E0FD317}"/>
          </ac:spMkLst>
        </pc:spChg>
        <pc:picChg chg="add mod">
          <ac:chgData name="김민기" userId="cc6ef8ab-f80f-47c5-96ae-17e0cbfe7e76" providerId="ADAL" clId="{9422FBF6-8735-4675-A372-101603520AF0}" dt="2022-06-23T06:31:46.132" v="4527" actId="1037"/>
          <ac:picMkLst>
            <pc:docMk/>
            <pc:sldMk cId="1515059310" sldId="461"/>
            <ac:picMk id="21" creationId="{0E64B4C6-7EBE-41CC-B2F4-C0BA1E093CC8}"/>
          </ac:picMkLst>
        </pc:picChg>
        <pc:picChg chg="mod">
          <ac:chgData name="김민기" userId="cc6ef8ab-f80f-47c5-96ae-17e0cbfe7e76" providerId="ADAL" clId="{9422FBF6-8735-4675-A372-101603520AF0}" dt="2022-06-23T06:31:56.885" v="4528" actId="14826"/>
          <ac:picMkLst>
            <pc:docMk/>
            <pc:sldMk cId="1515059310" sldId="461"/>
            <ac:picMk id="34" creationId="{1057DD2B-DAF1-4DBD-86BE-CE34FBD9070F}"/>
          </ac:picMkLst>
        </pc:picChg>
      </pc:sldChg>
      <pc:sldChg chg="modSp add">
        <pc:chgData name="김민기" userId="cc6ef8ab-f80f-47c5-96ae-17e0cbfe7e76" providerId="ADAL" clId="{9422FBF6-8735-4675-A372-101603520AF0}" dt="2022-06-23T06:33:28.300" v="4648"/>
        <pc:sldMkLst>
          <pc:docMk/>
          <pc:sldMk cId="305197263" sldId="462"/>
        </pc:sldMkLst>
        <pc:spChg chg="mod">
          <ac:chgData name="김민기" userId="cc6ef8ab-f80f-47c5-96ae-17e0cbfe7e76" providerId="ADAL" clId="{9422FBF6-8735-4675-A372-101603520AF0}" dt="2022-06-23T06:33:28.300" v="4648"/>
          <ac:spMkLst>
            <pc:docMk/>
            <pc:sldMk cId="305197263" sldId="462"/>
            <ac:spMk id="17" creationId="{09D97266-3407-132E-31F4-35CD22288C1C}"/>
          </ac:spMkLst>
        </pc:spChg>
      </pc:sldChg>
      <pc:sldChg chg="modSp add ord modNotesTx">
        <pc:chgData name="김민기" userId="cc6ef8ab-f80f-47c5-96ae-17e0cbfe7e76" providerId="ADAL" clId="{9422FBF6-8735-4675-A372-101603520AF0}" dt="2022-06-23T06:41:16.797" v="4877" actId="20577"/>
        <pc:sldMkLst>
          <pc:docMk/>
          <pc:sldMk cId="290933018" sldId="463"/>
        </pc:sldMkLst>
        <pc:spChg chg="mod">
          <ac:chgData name="김민기" userId="cc6ef8ab-f80f-47c5-96ae-17e0cbfe7e76" providerId="ADAL" clId="{9422FBF6-8735-4675-A372-101603520AF0}" dt="2022-06-23T06:39:41.404" v="4832" actId="20577"/>
          <ac:spMkLst>
            <pc:docMk/>
            <pc:sldMk cId="290933018" sldId="463"/>
            <ac:spMk id="20" creationId="{991FAC59-6F09-4329-BF64-E1365E4CA953}"/>
          </ac:spMkLst>
        </pc:spChg>
        <pc:spChg chg="mod">
          <ac:chgData name="김민기" userId="cc6ef8ab-f80f-47c5-96ae-17e0cbfe7e76" providerId="ADAL" clId="{9422FBF6-8735-4675-A372-101603520AF0}" dt="2022-06-23T06:41:16.797" v="4877" actId="20577"/>
          <ac:spMkLst>
            <pc:docMk/>
            <pc:sldMk cId="290933018" sldId="463"/>
            <ac:spMk id="24" creationId="{D43B231D-2E09-9DAC-74DA-779B9E140018}"/>
          </ac:spMkLst>
        </pc:spChg>
        <pc:spChg chg="mod">
          <ac:chgData name="김민기" userId="cc6ef8ab-f80f-47c5-96ae-17e0cbfe7e76" providerId="ADAL" clId="{9422FBF6-8735-4675-A372-101603520AF0}" dt="2022-06-23T06:39:10.859" v="4787" actId="1035"/>
          <ac:spMkLst>
            <pc:docMk/>
            <pc:sldMk cId="290933018" sldId="463"/>
            <ac:spMk id="26" creationId="{ED7706D6-D896-4819-971E-FD1E415DBBF3}"/>
          </ac:spMkLst>
        </pc:spChg>
        <pc:spChg chg="mod">
          <ac:chgData name="김민기" userId="cc6ef8ab-f80f-47c5-96ae-17e0cbfe7e76" providerId="ADAL" clId="{9422FBF6-8735-4675-A372-101603520AF0}" dt="2022-06-23T06:40:25.188" v="4833" actId="403"/>
          <ac:spMkLst>
            <pc:docMk/>
            <pc:sldMk cId="290933018" sldId="463"/>
            <ac:spMk id="28" creationId="{EB45125C-3CB0-4AFD-BAA7-CE830E0FD317}"/>
          </ac:spMkLst>
        </pc:spChg>
        <pc:picChg chg="mod">
          <ac:chgData name="김민기" userId="cc6ef8ab-f80f-47c5-96ae-17e0cbfe7e76" providerId="ADAL" clId="{9422FBF6-8735-4675-A372-101603520AF0}" dt="2022-06-23T06:40:35.108" v="4834" actId="14826"/>
          <ac:picMkLst>
            <pc:docMk/>
            <pc:sldMk cId="290933018" sldId="463"/>
            <ac:picMk id="34" creationId="{1057DD2B-DAF1-4DBD-86BE-CE34FBD9070F}"/>
          </ac:picMkLst>
        </pc:picChg>
      </pc:sldChg>
      <pc:sldChg chg="add">
        <pc:chgData name="김민기" userId="cc6ef8ab-f80f-47c5-96ae-17e0cbfe7e76" providerId="ADAL" clId="{9422FBF6-8735-4675-A372-101603520AF0}" dt="2022-06-23T06:37:10.458" v="4702"/>
        <pc:sldMkLst>
          <pc:docMk/>
          <pc:sldMk cId="1071320698" sldId="464"/>
        </pc:sldMkLst>
      </pc:sldChg>
      <pc:sldChg chg="modSp add">
        <pc:chgData name="김민기" userId="cc6ef8ab-f80f-47c5-96ae-17e0cbfe7e76" providerId="ADAL" clId="{9422FBF6-8735-4675-A372-101603520AF0}" dt="2022-06-23T06:45:54.213" v="5030" actId="12788"/>
        <pc:sldMkLst>
          <pc:docMk/>
          <pc:sldMk cId="1726165738" sldId="465"/>
        </pc:sldMkLst>
        <pc:spChg chg="mod">
          <ac:chgData name="김민기" userId="cc6ef8ab-f80f-47c5-96ae-17e0cbfe7e76" providerId="ADAL" clId="{9422FBF6-8735-4675-A372-101603520AF0}" dt="2022-06-23T06:44:53.747" v="4896"/>
          <ac:spMkLst>
            <pc:docMk/>
            <pc:sldMk cId="1726165738" sldId="465"/>
            <ac:spMk id="20" creationId="{991FAC59-6F09-4329-BF64-E1365E4CA953}"/>
          </ac:spMkLst>
        </pc:spChg>
        <pc:spChg chg="mod">
          <ac:chgData name="김민기" userId="cc6ef8ab-f80f-47c5-96ae-17e0cbfe7e76" providerId="ADAL" clId="{9422FBF6-8735-4675-A372-101603520AF0}" dt="2022-06-23T06:41:12.724" v="4871" actId="20577"/>
          <ac:spMkLst>
            <pc:docMk/>
            <pc:sldMk cId="1726165738" sldId="465"/>
            <ac:spMk id="24" creationId="{D43B231D-2E09-9DAC-74DA-779B9E140018}"/>
          </ac:spMkLst>
        </pc:spChg>
        <pc:spChg chg="mod">
          <ac:chgData name="김민기" userId="cc6ef8ab-f80f-47c5-96ae-17e0cbfe7e76" providerId="ADAL" clId="{9422FBF6-8735-4675-A372-101603520AF0}" dt="2022-06-23T06:45:54.213" v="5030" actId="12788"/>
          <ac:spMkLst>
            <pc:docMk/>
            <pc:sldMk cId="1726165738" sldId="465"/>
            <ac:spMk id="26" creationId="{ED7706D6-D896-4819-971E-FD1E415DBBF3}"/>
          </ac:spMkLst>
        </pc:spChg>
        <pc:spChg chg="mod">
          <ac:chgData name="김민기" userId="cc6ef8ab-f80f-47c5-96ae-17e0cbfe7e76" providerId="ADAL" clId="{9422FBF6-8735-4675-A372-101603520AF0}" dt="2022-06-23T06:44:34.348" v="4879" actId="404"/>
          <ac:spMkLst>
            <pc:docMk/>
            <pc:sldMk cId="1726165738" sldId="465"/>
            <ac:spMk id="28" creationId="{EB45125C-3CB0-4AFD-BAA7-CE830E0FD317}"/>
          </ac:spMkLst>
        </pc:spChg>
        <pc:picChg chg="mod">
          <ac:chgData name="김민기" userId="cc6ef8ab-f80f-47c5-96ae-17e0cbfe7e76" providerId="ADAL" clId="{9422FBF6-8735-4675-A372-101603520AF0}" dt="2022-06-23T06:44:40.888" v="4880" actId="14826"/>
          <ac:picMkLst>
            <pc:docMk/>
            <pc:sldMk cId="1726165738" sldId="465"/>
            <ac:picMk id="34" creationId="{1057DD2B-DAF1-4DBD-86BE-CE34FBD9070F}"/>
          </ac:picMkLst>
        </pc:picChg>
      </pc:sldChg>
      <pc:sldChg chg="addSp modSp add">
        <pc:chgData name="김민기" userId="cc6ef8ab-f80f-47c5-96ae-17e0cbfe7e76" providerId="ADAL" clId="{9422FBF6-8735-4675-A372-101603520AF0}" dt="2022-06-23T06:49:38.942" v="5137" actId="14100"/>
        <pc:sldMkLst>
          <pc:docMk/>
          <pc:sldMk cId="3865942452" sldId="466"/>
        </pc:sldMkLst>
        <pc:spChg chg="mod">
          <ac:chgData name="김민기" userId="cc6ef8ab-f80f-47c5-96ae-17e0cbfe7e76" providerId="ADAL" clId="{9422FBF6-8735-4675-A372-101603520AF0}" dt="2022-06-23T06:47:36.326" v="5095"/>
          <ac:spMkLst>
            <pc:docMk/>
            <pc:sldMk cId="3865942452" sldId="466"/>
            <ac:spMk id="20" creationId="{991FAC59-6F09-4329-BF64-E1365E4CA953}"/>
          </ac:spMkLst>
        </pc:spChg>
        <pc:spChg chg="add mod">
          <ac:chgData name="김민기" userId="cc6ef8ab-f80f-47c5-96ae-17e0cbfe7e76" providerId="ADAL" clId="{9422FBF6-8735-4675-A372-101603520AF0}" dt="2022-06-23T06:49:38.942" v="5137" actId="14100"/>
          <ac:spMkLst>
            <pc:docMk/>
            <pc:sldMk cId="3865942452" sldId="466"/>
            <ac:spMk id="21" creationId="{6A59E279-F3E0-414F-9958-33F09AEE92BD}"/>
          </ac:spMkLst>
        </pc:spChg>
        <pc:spChg chg="mod">
          <ac:chgData name="김민기" userId="cc6ef8ab-f80f-47c5-96ae-17e0cbfe7e76" providerId="ADAL" clId="{9422FBF6-8735-4675-A372-101603520AF0}" dt="2022-06-23T06:47:01.035" v="5079"/>
          <ac:spMkLst>
            <pc:docMk/>
            <pc:sldMk cId="3865942452" sldId="466"/>
            <ac:spMk id="24" creationId="{D43B231D-2E09-9DAC-74DA-779B9E140018}"/>
          </ac:spMkLst>
        </pc:spChg>
        <pc:spChg chg="mod">
          <ac:chgData name="김민기" userId="cc6ef8ab-f80f-47c5-96ae-17e0cbfe7e76" providerId="ADAL" clId="{9422FBF6-8735-4675-A372-101603520AF0}" dt="2022-06-23T06:48:02.698" v="5128" actId="1076"/>
          <ac:spMkLst>
            <pc:docMk/>
            <pc:sldMk cId="3865942452" sldId="466"/>
            <ac:spMk id="26" creationId="{ED7706D6-D896-4819-971E-FD1E415DBBF3}"/>
          </ac:spMkLst>
        </pc:spChg>
        <pc:spChg chg="mod">
          <ac:chgData name="김민기" userId="cc6ef8ab-f80f-47c5-96ae-17e0cbfe7e76" providerId="ADAL" clId="{9422FBF6-8735-4675-A372-101603520AF0}" dt="2022-06-23T06:48:29.865" v="5131" actId="20577"/>
          <ac:spMkLst>
            <pc:docMk/>
            <pc:sldMk cId="3865942452" sldId="466"/>
            <ac:spMk id="28" creationId="{EB45125C-3CB0-4AFD-BAA7-CE830E0FD317}"/>
          </ac:spMkLst>
        </pc:spChg>
        <pc:picChg chg="mod">
          <ac:chgData name="김민기" userId="cc6ef8ab-f80f-47c5-96ae-17e0cbfe7e76" providerId="ADAL" clId="{9422FBF6-8735-4675-A372-101603520AF0}" dt="2022-06-23T06:48:52.893" v="5134" actId="14100"/>
          <ac:picMkLst>
            <pc:docMk/>
            <pc:sldMk cId="3865942452" sldId="466"/>
            <ac:picMk id="34" creationId="{1057DD2B-DAF1-4DBD-86BE-CE34FBD9070F}"/>
          </ac:picMkLst>
        </pc:picChg>
      </pc:sldChg>
      <pc:sldChg chg="modSp add">
        <pc:chgData name="김민기" userId="cc6ef8ab-f80f-47c5-96ae-17e0cbfe7e76" providerId="ADAL" clId="{9422FBF6-8735-4675-A372-101603520AF0}" dt="2022-06-23T06:52:04.427" v="5286" actId="14100"/>
        <pc:sldMkLst>
          <pc:docMk/>
          <pc:sldMk cId="2480733135" sldId="467"/>
        </pc:sldMkLst>
        <pc:spChg chg="mod">
          <ac:chgData name="김민기" userId="cc6ef8ab-f80f-47c5-96ae-17e0cbfe7e76" providerId="ADAL" clId="{9422FBF6-8735-4675-A372-101603520AF0}" dt="2022-06-23T06:51:48.451" v="5285"/>
          <ac:spMkLst>
            <pc:docMk/>
            <pc:sldMk cId="2480733135" sldId="467"/>
            <ac:spMk id="20" creationId="{991FAC59-6F09-4329-BF64-E1365E4CA953}"/>
          </ac:spMkLst>
        </pc:spChg>
        <pc:spChg chg="mod">
          <ac:chgData name="김민기" userId="cc6ef8ab-f80f-47c5-96ae-17e0cbfe7e76" providerId="ADAL" clId="{9422FBF6-8735-4675-A372-101603520AF0}" dt="2022-06-23T06:52:04.427" v="5286" actId="14100"/>
          <ac:spMkLst>
            <pc:docMk/>
            <pc:sldMk cId="2480733135" sldId="467"/>
            <ac:spMk id="21" creationId="{6A59E279-F3E0-414F-9958-33F09AEE92BD}"/>
          </ac:spMkLst>
        </pc:spChg>
        <pc:spChg chg="mod">
          <ac:chgData name="김민기" userId="cc6ef8ab-f80f-47c5-96ae-17e0cbfe7e76" providerId="ADAL" clId="{9422FBF6-8735-4675-A372-101603520AF0}" dt="2022-06-23T06:49:53.317" v="5175" actId="20577"/>
          <ac:spMkLst>
            <pc:docMk/>
            <pc:sldMk cId="2480733135" sldId="467"/>
            <ac:spMk id="24" creationId="{D43B231D-2E09-9DAC-74DA-779B9E140018}"/>
          </ac:spMkLst>
        </pc:spChg>
        <pc:spChg chg="mod">
          <ac:chgData name="김민기" userId="cc6ef8ab-f80f-47c5-96ae-17e0cbfe7e76" providerId="ADAL" clId="{9422FBF6-8735-4675-A372-101603520AF0}" dt="2022-06-23T06:50:17.087" v="5205" actId="12788"/>
          <ac:spMkLst>
            <pc:docMk/>
            <pc:sldMk cId="2480733135" sldId="467"/>
            <ac:spMk id="26" creationId="{ED7706D6-D896-4819-971E-FD1E415DBBF3}"/>
          </ac:spMkLst>
        </pc:spChg>
        <pc:picChg chg="mod">
          <ac:chgData name="김민기" userId="cc6ef8ab-f80f-47c5-96ae-17e0cbfe7e76" providerId="ADAL" clId="{9422FBF6-8735-4675-A372-101603520AF0}" dt="2022-06-23T06:50:34.020" v="5206" actId="14826"/>
          <ac:picMkLst>
            <pc:docMk/>
            <pc:sldMk cId="2480733135" sldId="467"/>
            <ac:picMk id="34" creationId="{1057DD2B-DAF1-4DBD-86BE-CE34FBD9070F}"/>
          </ac:picMkLst>
        </pc:picChg>
      </pc:sldChg>
      <pc:sldChg chg="addSp delSp modSp add">
        <pc:chgData name="김민기" userId="cc6ef8ab-f80f-47c5-96ae-17e0cbfe7e76" providerId="ADAL" clId="{9422FBF6-8735-4675-A372-101603520AF0}" dt="2022-06-23T06:56:29.122" v="5351" actId="14100"/>
        <pc:sldMkLst>
          <pc:docMk/>
          <pc:sldMk cId="3203460562" sldId="468"/>
        </pc:sldMkLst>
        <pc:spChg chg="mod">
          <ac:chgData name="김민기" userId="cc6ef8ab-f80f-47c5-96ae-17e0cbfe7e76" providerId="ADAL" clId="{9422FBF6-8735-4675-A372-101603520AF0}" dt="2022-06-23T06:55:09.293" v="5333" actId="6549"/>
          <ac:spMkLst>
            <pc:docMk/>
            <pc:sldMk cId="3203460562" sldId="468"/>
            <ac:spMk id="20" creationId="{991FAC59-6F09-4329-BF64-E1365E4CA953}"/>
          </ac:spMkLst>
        </pc:spChg>
        <pc:spChg chg="del">
          <ac:chgData name="김민기" userId="cc6ef8ab-f80f-47c5-96ae-17e0cbfe7e76" providerId="ADAL" clId="{9422FBF6-8735-4675-A372-101603520AF0}" dt="2022-06-23T06:56:08.917" v="5346" actId="478"/>
          <ac:spMkLst>
            <pc:docMk/>
            <pc:sldMk cId="3203460562" sldId="468"/>
            <ac:spMk id="21" creationId="{6A59E279-F3E0-414F-9958-33F09AEE92BD}"/>
          </ac:spMkLst>
        </pc:spChg>
        <pc:spChg chg="mod">
          <ac:chgData name="김민기" userId="cc6ef8ab-f80f-47c5-96ae-17e0cbfe7e76" providerId="ADAL" clId="{9422FBF6-8735-4675-A372-101603520AF0}" dt="2022-06-23T06:54:34.868" v="5326" actId="20577"/>
          <ac:spMkLst>
            <pc:docMk/>
            <pc:sldMk cId="3203460562" sldId="468"/>
            <ac:spMk id="24" creationId="{D43B231D-2E09-9DAC-74DA-779B9E140018}"/>
          </ac:spMkLst>
        </pc:spChg>
        <pc:spChg chg="mod">
          <ac:chgData name="김민기" userId="cc6ef8ab-f80f-47c5-96ae-17e0cbfe7e76" providerId="ADAL" clId="{9422FBF6-8735-4675-A372-101603520AF0}" dt="2022-06-23T06:55:37.250" v="5345" actId="12788"/>
          <ac:spMkLst>
            <pc:docMk/>
            <pc:sldMk cId="3203460562" sldId="468"/>
            <ac:spMk id="26" creationId="{ED7706D6-D896-4819-971E-FD1E415DBBF3}"/>
          </ac:spMkLst>
        </pc:spChg>
        <pc:spChg chg="mod">
          <ac:chgData name="김민기" userId="cc6ef8ab-f80f-47c5-96ae-17e0cbfe7e76" providerId="ADAL" clId="{9422FBF6-8735-4675-A372-101603520AF0}" dt="2022-06-23T06:56:16.417" v="5348" actId="403"/>
          <ac:spMkLst>
            <pc:docMk/>
            <pc:sldMk cId="3203460562" sldId="468"/>
            <ac:spMk id="28" creationId="{EB45125C-3CB0-4AFD-BAA7-CE830E0FD317}"/>
          </ac:spMkLst>
        </pc:spChg>
        <pc:picChg chg="del">
          <ac:chgData name="김민기" userId="cc6ef8ab-f80f-47c5-96ae-17e0cbfe7e76" providerId="ADAL" clId="{9422FBF6-8735-4675-A372-101603520AF0}" dt="2022-06-23T06:56:08.917" v="5346" actId="478"/>
          <ac:picMkLst>
            <pc:docMk/>
            <pc:sldMk cId="3203460562" sldId="468"/>
            <ac:picMk id="34" creationId="{1057DD2B-DAF1-4DBD-86BE-CE34FBD9070F}"/>
          </ac:picMkLst>
        </pc:picChg>
        <pc:picChg chg="add mod">
          <ac:chgData name="김민기" userId="cc6ef8ab-f80f-47c5-96ae-17e0cbfe7e76" providerId="ADAL" clId="{9422FBF6-8735-4675-A372-101603520AF0}" dt="2022-06-23T06:56:29.122" v="5351" actId="14100"/>
          <ac:picMkLst>
            <pc:docMk/>
            <pc:sldMk cId="3203460562" sldId="468"/>
            <ac:picMk id="21506" creationId="{36B02AEC-94C6-4656-B43C-5D24550A6859}"/>
          </ac:picMkLst>
        </pc:picChg>
      </pc:sldChg>
      <pc:sldChg chg="modSp add">
        <pc:chgData name="김민기" userId="cc6ef8ab-f80f-47c5-96ae-17e0cbfe7e76" providerId="ADAL" clId="{9422FBF6-8735-4675-A372-101603520AF0}" dt="2022-06-23T06:59:06.181" v="5435" actId="14826"/>
        <pc:sldMkLst>
          <pc:docMk/>
          <pc:sldMk cId="3272219380" sldId="469"/>
        </pc:sldMkLst>
        <pc:spChg chg="mod">
          <ac:chgData name="김민기" userId="cc6ef8ab-f80f-47c5-96ae-17e0cbfe7e76" providerId="ADAL" clId="{9422FBF6-8735-4675-A372-101603520AF0}" dt="2022-06-23T06:57:34.084" v="5391"/>
          <ac:spMkLst>
            <pc:docMk/>
            <pc:sldMk cId="3272219380" sldId="469"/>
            <ac:spMk id="20" creationId="{991FAC59-6F09-4329-BF64-E1365E4CA953}"/>
          </ac:spMkLst>
        </pc:spChg>
        <pc:spChg chg="mod">
          <ac:chgData name="김민기" userId="cc6ef8ab-f80f-47c5-96ae-17e0cbfe7e76" providerId="ADAL" clId="{9422FBF6-8735-4675-A372-101603520AF0}" dt="2022-06-23T06:57:21.292" v="5373"/>
          <ac:spMkLst>
            <pc:docMk/>
            <pc:sldMk cId="3272219380" sldId="469"/>
            <ac:spMk id="24" creationId="{D43B231D-2E09-9DAC-74DA-779B9E140018}"/>
          </ac:spMkLst>
        </pc:spChg>
        <pc:spChg chg="mod">
          <ac:chgData name="김민기" userId="cc6ef8ab-f80f-47c5-96ae-17e0cbfe7e76" providerId="ADAL" clId="{9422FBF6-8735-4675-A372-101603520AF0}" dt="2022-06-23T06:58:19.091" v="5433" actId="12788"/>
          <ac:spMkLst>
            <pc:docMk/>
            <pc:sldMk cId="3272219380" sldId="469"/>
            <ac:spMk id="26" creationId="{ED7706D6-D896-4819-971E-FD1E415DBBF3}"/>
          </ac:spMkLst>
        </pc:spChg>
        <pc:spChg chg="mod">
          <ac:chgData name="김민기" userId="cc6ef8ab-f80f-47c5-96ae-17e0cbfe7e76" providerId="ADAL" clId="{9422FBF6-8735-4675-A372-101603520AF0}" dt="2022-06-23T06:58:57.322" v="5434" actId="404"/>
          <ac:spMkLst>
            <pc:docMk/>
            <pc:sldMk cId="3272219380" sldId="469"/>
            <ac:spMk id="28" creationId="{EB45125C-3CB0-4AFD-BAA7-CE830E0FD317}"/>
          </ac:spMkLst>
        </pc:spChg>
        <pc:picChg chg="mod">
          <ac:chgData name="김민기" userId="cc6ef8ab-f80f-47c5-96ae-17e0cbfe7e76" providerId="ADAL" clId="{9422FBF6-8735-4675-A372-101603520AF0}" dt="2022-06-23T06:59:06.181" v="5435" actId="14826"/>
          <ac:picMkLst>
            <pc:docMk/>
            <pc:sldMk cId="3272219380" sldId="469"/>
            <ac:picMk id="21506" creationId="{36B02AEC-94C6-4656-B43C-5D24550A6859}"/>
          </ac:picMkLst>
        </pc:picChg>
      </pc:sldChg>
      <pc:sldChg chg="modSp add">
        <pc:chgData name="김민기" userId="cc6ef8ab-f80f-47c5-96ae-17e0cbfe7e76" providerId="ADAL" clId="{9422FBF6-8735-4675-A372-101603520AF0}" dt="2022-06-23T07:01:00.983" v="5481" actId="14826"/>
        <pc:sldMkLst>
          <pc:docMk/>
          <pc:sldMk cId="3981858614" sldId="470"/>
        </pc:sldMkLst>
        <pc:spChg chg="mod">
          <ac:chgData name="김민기" userId="cc6ef8ab-f80f-47c5-96ae-17e0cbfe7e76" providerId="ADAL" clId="{9422FBF6-8735-4675-A372-101603520AF0}" dt="2022-06-23T07:00:13.421" v="5468" actId="20577"/>
          <ac:spMkLst>
            <pc:docMk/>
            <pc:sldMk cId="3981858614" sldId="470"/>
            <ac:spMk id="20" creationId="{991FAC59-6F09-4329-BF64-E1365E4CA953}"/>
          </ac:spMkLst>
        </pc:spChg>
        <pc:spChg chg="mod">
          <ac:chgData name="김민기" userId="cc6ef8ab-f80f-47c5-96ae-17e0cbfe7e76" providerId="ADAL" clId="{9422FBF6-8735-4675-A372-101603520AF0}" dt="2022-06-23T06:59:58.452" v="5447"/>
          <ac:spMkLst>
            <pc:docMk/>
            <pc:sldMk cId="3981858614" sldId="470"/>
            <ac:spMk id="24" creationId="{D43B231D-2E09-9DAC-74DA-779B9E140018}"/>
          </ac:spMkLst>
        </pc:spChg>
        <pc:spChg chg="mod">
          <ac:chgData name="김민기" userId="cc6ef8ab-f80f-47c5-96ae-17e0cbfe7e76" providerId="ADAL" clId="{9422FBF6-8735-4675-A372-101603520AF0}" dt="2022-06-23T07:00:33.813" v="5480" actId="12788"/>
          <ac:spMkLst>
            <pc:docMk/>
            <pc:sldMk cId="3981858614" sldId="470"/>
            <ac:spMk id="26" creationId="{ED7706D6-D896-4819-971E-FD1E415DBBF3}"/>
          </ac:spMkLst>
        </pc:spChg>
        <pc:picChg chg="mod">
          <ac:chgData name="김민기" userId="cc6ef8ab-f80f-47c5-96ae-17e0cbfe7e76" providerId="ADAL" clId="{9422FBF6-8735-4675-A372-101603520AF0}" dt="2022-06-23T07:01:00.983" v="5481" actId="14826"/>
          <ac:picMkLst>
            <pc:docMk/>
            <pc:sldMk cId="3981858614" sldId="470"/>
            <ac:picMk id="21506" creationId="{36B02AEC-94C6-4656-B43C-5D24550A6859}"/>
          </ac:picMkLst>
        </pc:picChg>
      </pc:sldChg>
      <pc:sldChg chg="addSp delSp modSp add">
        <pc:chgData name="김민기" userId="cc6ef8ab-f80f-47c5-96ae-17e0cbfe7e76" providerId="ADAL" clId="{9422FBF6-8735-4675-A372-101603520AF0}" dt="2022-06-23T07:09:22.169" v="5526" actId="120"/>
        <pc:sldMkLst>
          <pc:docMk/>
          <pc:sldMk cId="2972147592" sldId="471"/>
        </pc:sldMkLst>
        <pc:spChg chg="mod">
          <ac:chgData name="김민기" userId="cc6ef8ab-f80f-47c5-96ae-17e0cbfe7e76" providerId="ADAL" clId="{9422FBF6-8735-4675-A372-101603520AF0}" dt="2022-06-23T07:07:49.239" v="5514" actId="6549"/>
          <ac:spMkLst>
            <pc:docMk/>
            <pc:sldMk cId="2972147592" sldId="471"/>
            <ac:spMk id="20" creationId="{991FAC59-6F09-4329-BF64-E1365E4CA953}"/>
          </ac:spMkLst>
        </pc:spChg>
        <pc:spChg chg="add mod">
          <ac:chgData name="김민기" userId="cc6ef8ab-f80f-47c5-96ae-17e0cbfe7e76" providerId="ADAL" clId="{9422FBF6-8735-4675-A372-101603520AF0}" dt="2022-06-23T07:09:22.169" v="5526" actId="120"/>
          <ac:spMkLst>
            <pc:docMk/>
            <pc:sldMk cId="2972147592" sldId="471"/>
            <ac:spMk id="21" creationId="{52BFF8DE-6622-4588-98A5-66387CFA8444}"/>
          </ac:spMkLst>
        </pc:spChg>
        <pc:spChg chg="mod">
          <ac:chgData name="김민기" userId="cc6ef8ab-f80f-47c5-96ae-17e0cbfe7e76" providerId="ADAL" clId="{9422FBF6-8735-4675-A372-101603520AF0}" dt="2022-06-23T07:07:24.236" v="5510"/>
          <ac:spMkLst>
            <pc:docMk/>
            <pc:sldMk cId="2972147592" sldId="471"/>
            <ac:spMk id="24" creationId="{D43B231D-2E09-9DAC-74DA-779B9E140018}"/>
          </ac:spMkLst>
        </pc:spChg>
        <pc:spChg chg="del">
          <ac:chgData name="김민기" userId="cc6ef8ab-f80f-47c5-96ae-17e0cbfe7e76" providerId="ADAL" clId="{9422FBF6-8735-4675-A372-101603520AF0}" dt="2022-06-23T07:08:00.406" v="5515" actId="478"/>
          <ac:spMkLst>
            <pc:docMk/>
            <pc:sldMk cId="2972147592" sldId="471"/>
            <ac:spMk id="26" creationId="{ED7706D6-D896-4819-971E-FD1E415DBBF3}"/>
          </ac:spMkLst>
        </pc:spChg>
        <pc:picChg chg="mod">
          <ac:chgData name="김민기" userId="cc6ef8ab-f80f-47c5-96ae-17e0cbfe7e76" providerId="ADAL" clId="{9422FBF6-8735-4675-A372-101603520AF0}" dt="2022-06-23T07:08:47.669" v="5522" actId="14826"/>
          <ac:picMkLst>
            <pc:docMk/>
            <pc:sldMk cId="2972147592" sldId="471"/>
            <ac:picMk id="21506" creationId="{36B02AEC-94C6-4656-B43C-5D24550A6859}"/>
          </ac:picMkLst>
        </pc:picChg>
      </pc:sldChg>
      <pc:sldChg chg="modSp add">
        <pc:chgData name="김민기" userId="cc6ef8ab-f80f-47c5-96ae-17e0cbfe7e76" providerId="ADAL" clId="{9422FBF6-8735-4675-A372-101603520AF0}" dt="2022-06-23T07:10:10.673" v="5547" actId="14826"/>
        <pc:sldMkLst>
          <pc:docMk/>
          <pc:sldMk cId="2528405482" sldId="472"/>
        </pc:sldMkLst>
        <pc:spChg chg="mod">
          <ac:chgData name="김민기" userId="cc6ef8ab-f80f-47c5-96ae-17e0cbfe7e76" providerId="ADAL" clId="{9422FBF6-8735-4675-A372-101603520AF0}" dt="2022-06-23T07:09:37.932" v="5546" actId="20577"/>
          <ac:spMkLst>
            <pc:docMk/>
            <pc:sldMk cId="2528405482" sldId="472"/>
            <ac:spMk id="20" creationId="{991FAC59-6F09-4329-BF64-E1365E4CA953}"/>
          </ac:spMkLst>
        </pc:spChg>
        <pc:spChg chg="mod">
          <ac:chgData name="김민기" userId="cc6ef8ab-f80f-47c5-96ae-17e0cbfe7e76" providerId="ADAL" clId="{9422FBF6-8735-4675-A372-101603520AF0}" dt="2022-06-23T07:09:31.604" v="5545" actId="20577"/>
          <ac:spMkLst>
            <pc:docMk/>
            <pc:sldMk cId="2528405482" sldId="472"/>
            <ac:spMk id="24" creationId="{D43B231D-2E09-9DAC-74DA-779B9E140018}"/>
          </ac:spMkLst>
        </pc:spChg>
        <pc:spChg chg="mod">
          <ac:chgData name="김민기" userId="cc6ef8ab-f80f-47c5-96ae-17e0cbfe7e76" providerId="ADAL" clId="{9422FBF6-8735-4675-A372-101603520AF0}" dt="2022-06-23T07:09:16.881" v="5525" actId="12788"/>
          <ac:spMkLst>
            <pc:docMk/>
            <pc:sldMk cId="2528405482" sldId="472"/>
            <ac:spMk id="26" creationId="{ED7706D6-D896-4819-971E-FD1E415DBBF3}"/>
          </ac:spMkLst>
        </pc:spChg>
        <pc:picChg chg="mod">
          <ac:chgData name="김민기" userId="cc6ef8ab-f80f-47c5-96ae-17e0cbfe7e76" providerId="ADAL" clId="{9422FBF6-8735-4675-A372-101603520AF0}" dt="2022-06-23T07:10:10.673" v="5547" actId="14826"/>
          <ac:picMkLst>
            <pc:docMk/>
            <pc:sldMk cId="2528405482" sldId="472"/>
            <ac:picMk id="21506" creationId="{36B02AEC-94C6-4656-B43C-5D24550A6859}"/>
          </ac:picMkLst>
        </pc:picChg>
      </pc:sldChg>
      <pc:sldChg chg="modSp add">
        <pc:chgData name="김민기" userId="cc6ef8ab-f80f-47c5-96ae-17e0cbfe7e76" providerId="ADAL" clId="{9422FBF6-8735-4675-A372-101603520AF0}" dt="2022-06-23T07:11:45.501" v="5620" actId="14826"/>
        <pc:sldMkLst>
          <pc:docMk/>
          <pc:sldMk cId="718312381" sldId="473"/>
        </pc:sldMkLst>
        <pc:spChg chg="mod">
          <ac:chgData name="김민기" userId="cc6ef8ab-f80f-47c5-96ae-17e0cbfe7e76" providerId="ADAL" clId="{9422FBF6-8735-4675-A372-101603520AF0}" dt="2022-06-23T07:10:51.509" v="5606" actId="6549"/>
          <ac:spMkLst>
            <pc:docMk/>
            <pc:sldMk cId="718312381" sldId="473"/>
            <ac:spMk id="20" creationId="{991FAC59-6F09-4329-BF64-E1365E4CA953}"/>
          </ac:spMkLst>
        </pc:spChg>
        <pc:spChg chg="mod">
          <ac:chgData name="김민기" userId="cc6ef8ab-f80f-47c5-96ae-17e0cbfe7e76" providerId="ADAL" clId="{9422FBF6-8735-4675-A372-101603520AF0}" dt="2022-06-23T07:10:38.363" v="5588"/>
          <ac:spMkLst>
            <pc:docMk/>
            <pc:sldMk cId="718312381" sldId="473"/>
            <ac:spMk id="24" creationId="{D43B231D-2E09-9DAC-74DA-779B9E140018}"/>
          </ac:spMkLst>
        </pc:spChg>
        <pc:spChg chg="mod">
          <ac:chgData name="김민기" userId="cc6ef8ab-f80f-47c5-96ae-17e0cbfe7e76" providerId="ADAL" clId="{9422FBF6-8735-4675-A372-101603520AF0}" dt="2022-06-23T07:11:05.208" v="5617" actId="1076"/>
          <ac:spMkLst>
            <pc:docMk/>
            <pc:sldMk cId="718312381" sldId="473"/>
            <ac:spMk id="26" creationId="{ED7706D6-D896-4819-971E-FD1E415DBBF3}"/>
          </ac:spMkLst>
        </pc:spChg>
        <pc:picChg chg="mod">
          <ac:chgData name="김민기" userId="cc6ef8ab-f80f-47c5-96ae-17e0cbfe7e76" providerId="ADAL" clId="{9422FBF6-8735-4675-A372-101603520AF0}" dt="2022-06-23T07:11:45.501" v="5620" actId="14826"/>
          <ac:picMkLst>
            <pc:docMk/>
            <pc:sldMk cId="718312381" sldId="473"/>
            <ac:picMk id="21506" creationId="{36B02AEC-94C6-4656-B43C-5D24550A6859}"/>
          </ac:picMkLst>
        </pc:picChg>
      </pc:sldChg>
      <pc:sldChg chg="addSp modSp add">
        <pc:chgData name="김민기" userId="cc6ef8ab-f80f-47c5-96ae-17e0cbfe7e76" providerId="ADAL" clId="{9422FBF6-8735-4675-A372-101603520AF0}" dt="2022-06-23T07:22:36.019" v="5994" actId="1076"/>
        <pc:sldMkLst>
          <pc:docMk/>
          <pc:sldMk cId="1902204068" sldId="474"/>
        </pc:sldMkLst>
        <pc:spChg chg="mod">
          <ac:chgData name="김민기" userId="cc6ef8ab-f80f-47c5-96ae-17e0cbfe7e76" providerId="ADAL" clId="{9422FBF6-8735-4675-A372-101603520AF0}" dt="2022-06-23T07:16:40.222" v="5688" actId="6549"/>
          <ac:spMkLst>
            <pc:docMk/>
            <pc:sldMk cId="1902204068" sldId="474"/>
            <ac:spMk id="20" creationId="{991FAC59-6F09-4329-BF64-E1365E4CA953}"/>
          </ac:spMkLst>
        </pc:spChg>
        <pc:spChg chg="add mod">
          <ac:chgData name="김민기" userId="cc6ef8ab-f80f-47c5-96ae-17e0cbfe7e76" providerId="ADAL" clId="{9422FBF6-8735-4675-A372-101603520AF0}" dt="2022-06-23T07:22:36.019" v="5994" actId="1076"/>
          <ac:spMkLst>
            <pc:docMk/>
            <pc:sldMk cId="1902204068" sldId="474"/>
            <ac:spMk id="21" creationId="{FB577831-0BAD-4425-BC19-E4DEA608968B}"/>
          </ac:spMkLst>
        </pc:spChg>
        <pc:spChg chg="add mod">
          <ac:chgData name="김민기" userId="cc6ef8ab-f80f-47c5-96ae-17e0cbfe7e76" providerId="ADAL" clId="{9422FBF6-8735-4675-A372-101603520AF0}" dt="2022-06-23T07:16:03.007" v="5670" actId="14100"/>
          <ac:spMkLst>
            <pc:docMk/>
            <pc:sldMk cId="1902204068" sldId="474"/>
            <ac:spMk id="22" creationId="{296F0826-1FF4-4D5E-A19E-55C689348205}"/>
          </ac:spMkLst>
        </pc:spChg>
        <pc:spChg chg="mod">
          <ac:chgData name="김민기" userId="cc6ef8ab-f80f-47c5-96ae-17e0cbfe7e76" providerId="ADAL" clId="{9422FBF6-8735-4675-A372-101603520AF0}" dt="2022-06-23T07:14:54.133" v="5655"/>
          <ac:spMkLst>
            <pc:docMk/>
            <pc:sldMk cId="1902204068" sldId="474"/>
            <ac:spMk id="24" creationId="{D43B231D-2E09-9DAC-74DA-779B9E140018}"/>
          </ac:spMkLst>
        </pc:spChg>
        <pc:spChg chg="mod">
          <ac:chgData name="김민기" userId="cc6ef8ab-f80f-47c5-96ae-17e0cbfe7e76" providerId="ADAL" clId="{9422FBF6-8735-4675-A372-101603520AF0}" dt="2022-06-23T07:15:29.140" v="5667" actId="1076"/>
          <ac:spMkLst>
            <pc:docMk/>
            <pc:sldMk cId="1902204068" sldId="474"/>
            <ac:spMk id="26" creationId="{ED7706D6-D896-4819-971E-FD1E415DBBF3}"/>
          </ac:spMkLst>
        </pc:spChg>
        <pc:picChg chg="mod">
          <ac:chgData name="김민기" userId="cc6ef8ab-f80f-47c5-96ae-17e0cbfe7e76" providerId="ADAL" clId="{9422FBF6-8735-4675-A372-101603520AF0}" dt="2022-06-23T07:16:26.960" v="5685" actId="14826"/>
          <ac:picMkLst>
            <pc:docMk/>
            <pc:sldMk cId="1902204068" sldId="474"/>
            <ac:picMk id="21506" creationId="{36B02AEC-94C6-4656-B43C-5D24550A6859}"/>
          </ac:picMkLst>
        </pc:picChg>
        <pc:cxnChg chg="add mod">
          <ac:chgData name="김민기" userId="cc6ef8ab-f80f-47c5-96ae-17e0cbfe7e76" providerId="ADAL" clId="{9422FBF6-8735-4675-A372-101603520AF0}" dt="2022-06-23T07:22:36.019" v="5994" actId="1076"/>
          <ac:cxnSpMkLst>
            <pc:docMk/>
            <pc:sldMk cId="1902204068" sldId="474"/>
            <ac:cxnSpMk id="23" creationId="{31B2ADBC-4879-4F1F-98F0-F218A8323F36}"/>
          </ac:cxnSpMkLst>
        </pc:cxnChg>
      </pc:sldChg>
      <pc:sldChg chg="addSp modSp add">
        <pc:chgData name="김민기" userId="cc6ef8ab-f80f-47c5-96ae-17e0cbfe7e76" providerId="ADAL" clId="{9422FBF6-8735-4675-A372-101603520AF0}" dt="2022-06-23T07:19:33.772" v="5808"/>
        <pc:sldMkLst>
          <pc:docMk/>
          <pc:sldMk cId="168501828" sldId="475"/>
        </pc:sldMkLst>
        <pc:spChg chg="mod">
          <ac:chgData name="김민기" userId="cc6ef8ab-f80f-47c5-96ae-17e0cbfe7e76" providerId="ADAL" clId="{9422FBF6-8735-4675-A372-101603520AF0}" dt="2022-06-23T07:19:33.772" v="5808"/>
          <ac:spMkLst>
            <pc:docMk/>
            <pc:sldMk cId="168501828" sldId="475"/>
            <ac:spMk id="20" creationId="{991FAC59-6F09-4329-BF64-E1365E4CA953}"/>
          </ac:spMkLst>
        </pc:spChg>
        <pc:spChg chg="mod">
          <ac:chgData name="김민기" userId="cc6ef8ab-f80f-47c5-96ae-17e0cbfe7e76" providerId="ADAL" clId="{9422FBF6-8735-4675-A372-101603520AF0}" dt="2022-06-23T07:18:59.928" v="5734" actId="1076"/>
          <ac:spMkLst>
            <pc:docMk/>
            <pc:sldMk cId="168501828" sldId="475"/>
            <ac:spMk id="21" creationId="{FB577831-0BAD-4425-BC19-E4DEA608968B}"/>
          </ac:spMkLst>
        </pc:spChg>
        <pc:spChg chg="mod">
          <ac:chgData name="김민기" userId="cc6ef8ab-f80f-47c5-96ae-17e0cbfe7e76" providerId="ADAL" clId="{9422FBF6-8735-4675-A372-101603520AF0}" dt="2022-06-23T07:18:23.457" v="5718" actId="14100"/>
          <ac:spMkLst>
            <pc:docMk/>
            <pc:sldMk cId="168501828" sldId="475"/>
            <ac:spMk id="22" creationId="{296F0826-1FF4-4D5E-A19E-55C689348205}"/>
          </ac:spMkLst>
        </pc:spChg>
        <pc:spChg chg="mod">
          <ac:chgData name="김민기" userId="cc6ef8ab-f80f-47c5-96ae-17e0cbfe7e76" providerId="ADAL" clId="{9422FBF6-8735-4675-A372-101603520AF0}" dt="2022-06-23T07:19:15.261" v="5766"/>
          <ac:spMkLst>
            <pc:docMk/>
            <pc:sldMk cId="168501828" sldId="475"/>
            <ac:spMk id="24" creationId="{D43B231D-2E09-9DAC-74DA-779B9E140018}"/>
          </ac:spMkLst>
        </pc:spChg>
        <pc:spChg chg="mod">
          <ac:chgData name="김민기" userId="cc6ef8ab-f80f-47c5-96ae-17e0cbfe7e76" providerId="ADAL" clId="{9422FBF6-8735-4675-A372-101603520AF0}" dt="2022-06-23T07:18:13.068" v="5716" actId="1076"/>
          <ac:spMkLst>
            <pc:docMk/>
            <pc:sldMk cId="168501828" sldId="475"/>
            <ac:spMk id="26" creationId="{ED7706D6-D896-4819-971E-FD1E415DBBF3}"/>
          </ac:spMkLst>
        </pc:spChg>
        <pc:spChg chg="add mod">
          <ac:chgData name="김민기" userId="cc6ef8ab-f80f-47c5-96ae-17e0cbfe7e76" providerId="ADAL" clId="{9422FBF6-8735-4675-A372-101603520AF0}" dt="2022-06-23T07:19:02.193" v="5735" actId="1076"/>
          <ac:spMkLst>
            <pc:docMk/>
            <pc:sldMk cId="168501828" sldId="475"/>
            <ac:spMk id="33" creationId="{609762ED-3F85-4926-BA50-36776B85667F}"/>
          </ac:spMkLst>
        </pc:spChg>
        <pc:spChg chg="add mod">
          <ac:chgData name="김민기" userId="cc6ef8ab-f80f-47c5-96ae-17e0cbfe7e76" providerId="ADAL" clId="{9422FBF6-8735-4675-A372-101603520AF0}" dt="2022-06-23T07:18:44.453" v="5722" actId="14100"/>
          <ac:spMkLst>
            <pc:docMk/>
            <pc:sldMk cId="168501828" sldId="475"/>
            <ac:spMk id="34" creationId="{09BAE112-DE98-46A7-B80E-A8A7A2FC10A1}"/>
          </ac:spMkLst>
        </pc:spChg>
        <pc:picChg chg="mod">
          <ac:chgData name="김민기" userId="cc6ef8ab-f80f-47c5-96ae-17e0cbfe7e76" providerId="ADAL" clId="{9422FBF6-8735-4675-A372-101603520AF0}" dt="2022-06-23T07:17:31.705" v="5690" actId="14826"/>
          <ac:picMkLst>
            <pc:docMk/>
            <pc:sldMk cId="168501828" sldId="475"/>
            <ac:picMk id="21506" creationId="{36B02AEC-94C6-4656-B43C-5D24550A6859}"/>
          </ac:picMkLst>
        </pc:picChg>
        <pc:cxnChg chg="mod">
          <ac:chgData name="김민기" userId="cc6ef8ab-f80f-47c5-96ae-17e0cbfe7e76" providerId="ADAL" clId="{9422FBF6-8735-4675-A372-101603520AF0}" dt="2022-06-23T07:18:59.928" v="5734" actId="1076"/>
          <ac:cxnSpMkLst>
            <pc:docMk/>
            <pc:sldMk cId="168501828" sldId="475"/>
            <ac:cxnSpMk id="23" creationId="{31B2ADBC-4879-4F1F-98F0-F218A8323F36}"/>
          </ac:cxnSpMkLst>
        </pc:cxnChg>
        <pc:cxnChg chg="add mod">
          <ac:chgData name="김민기" userId="cc6ef8ab-f80f-47c5-96ae-17e0cbfe7e76" providerId="ADAL" clId="{9422FBF6-8735-4675-A372-101603520AF0}" dt="2022-06-23T07:19:02.193" v="5735" actId="1076"/>
          <ac:cxnSpMkLst>
            <pc:docMk/>
            <pc:sldMk cId="168501828" sldId="475"/>
            <ac:cxnSpMk id="35" creationId="{FED36FC9-4B6A-41F6-8716-A25A430BBC39}"/>
          </ac:cxnSpMkLst>
        </pc:cxnChg>
      </pc:sldChg>
      <pc:sldChg chg="modSp add">
        <pc:chgData name="김민기" userId="cc6ef8ab-f80f-47c5-96ae-17e0cbfe7e76" providerId="ADAL" clId="{9422FBF6-8735-4675-A372-101603520AF0}" dt="2022-06-23T07:22:25.181" v="5993" actId="1076"/>
        <pc:sldMkLst>
          <pc:docMk/>
          <pc:sldMk cId="3215718764" sldId="476"/>
        </pc:sldMkLst>
        <pc:spChg chg="mod">
          <ac:chgData name="김민기" userId="cc6ef8ab-f80f-47c5-96ae-17e0cbfe7e76" providerId="ADAL" clId="{9422FBF6-8735-4675-A372-101603520AF0}" dt="2022-06-23T07:22:07.836" v="5972"/>
          <ac:spMkLst>
            <pc:docMk/>
            <pc:sldMk cId="3215718764" sldId="476"/>
            <ac:spMk id="20" creationId="{991FAC59-6F09-4329-BF64-E1365E4CA953}"/>
          </ac:spMkLst>
        </pc:spChg>
        <pc:spChg chg="mod">
          <ac:chgData name="김민기" userId="cc6ef8ab-f80f-47c5-96ae-17e0cbfe7e76" providerId="ADAL" clId="{9422FBF6-8735-4675-A372-101603520AF0}" dt="2022-06-23T07:22:25.181" v="5993" actId="1076"/>
          <ac:spMkLst>
            <pc:docMk/>
            <pc:sldMk cId="3215718764" sldId="476"/>
            <ac:spMk id="21" creationId="{FB577831-0BAD-4425-BC19-E4DEA608968B}"/>
          </ac:spMkLst>
        </pc:spChg>
        <pc:spChg chg="mod">
          <ac:chgData name="김민기" userId="cc6ef8ab-f80f-47c5-96ae-17e0cbfe7e76" providerId="ADAL" clId="{9422FBF6-8735-4675-A372-101603520AF0}" dt="2022-06-23T07:21:17.525" v="5878" actId="14100"/>
          <ac:spMkLst>
            <pc:docMk/>
            <pc:sldMk cId="3215718764" sldId="476"/>
            <ac:spMk id="22" creationId="{296F0826-1FF4-4D5E-A19E-55C689348205}"/>
          </ac:spMkLst>
        </pc:spChg>
        <pc:spChg chg="mod">
          <ac:chgData name="김민기" userId="cc6ef8ab-f80f-47c5-96ae-17e0cbfe7e76" providerId="ADAL" clId="{9422FBF6-8735-4675-A372-101603520AF0}" dt="2022-06-23T07:19:51.716" v="5846"/>
          <ac:spMkLst>
            <pc:docMk/>
            <pc:sldMk cId="3215718764" sldId="476"/>
            <ac:spMk id="24" creationId="{D43B231D-2E09-9DAC-74DA-779B9E140018}"/>
          </ac:spMkLst>
        </pc:spChg>
        <pc:spChg chg="mod">
          <ac:chgData name="김민기" userId="cc6ef8ab-f80f-47c5-96ae-17e0cbfe7e76" providerId="ADAL" clId="{9422FBF6-8735-4675-A372-101603520AF0}" dt="2022-06-23T07:21:09.714" v="5876" actId="12788"/>
          <ac:spMkLst>
            <pc:docMk/>
            <pc:sldMk cId="3215718764" sldId="476"/>
            <ac:spMk id="26" creationId="{ED7706D6-D896-4819-971E-FD1E415DBBF3}"/>
          </ac:spMkLst>
        </pc:spChg>
        <pc:spChg chg="mod">
          <ac:chgData name="김민기" userId="cc6ef8ab-f80f-47c5-96ae-17e0cbfe7e76" providerId="ADAL" clId="{9422FBF6-8735-4675-A372-101603520AF0}" dt="2022-06-23T07:20:34.540" v="5851" actId="404"/>
          <ac:spMkLst>
            <pc:docMk/>
            <pc:sldMk cId="3215718764" sldId="476"/>
            <ac:spMk id="28" creationId="{EB45125C-3CB0-4AFD-BAA7-CE830E0FD317}"/>
          </ac:spMkLst>
        </pc:spChg>
        <pc:spChg chg="mod">
          <ac:chgData name="김민기" userId="cc6ef8ab-f80f-47c5-96ae-17e0cbfe7e76" providerId="ADAL" clId="{9422FBF6-8735-4675-A372-101603520AF0}" dt="2022-06-23T07:22:20.164" v="5992" actId="20577"/>
          <ac:spMkLst>
            <pc:docMk/>
            <pc:sldMk cId="3215718764" sldId="476"/>
            <ac:spMk id="33" creationId="{609762ED-3F85-4926-BA50-36776B85667F}"/>
          </ac:spMkLst>
        </pc:spChg>
        <pc:spChg chg="mod">
          <ac:chgData name="김민기" userId="cc6ef8ab-f80f-47c5-96ae-17e0cbfe7e76" providerId="ADAL" clId="{9422FBF6-8735-4675-A372-101603520AF0}" dt="2022-06-23T07:21:27.446" v="5881" actId="14100"/>
          <ac:spMkLst>
            <pc:docMk/>
            <pc:sldMk cId="3215718764" sldId="476"/>
            <ac:spMk id="34" creationId="{09BAE112-DE98-46A7-B80E-A8A7A2FC10A1}"/>
          </ac:spMkLst>
        </pc:spChg>
        <pc:picChg chg="mod">
          <ac:chgData name="김민기" userId="cc6ef8ab-f80f-47c5-96ae-17e0cbfe7e76" providerId="ADAL" clId="{9422FBF6-8735-4675-A372-101603520AF0}" dt="2022-06-23T07:20:19.610" v="5850" actId="14100"/>
          <ac:picMkLst>
            <pc:docMk/>
            <pc:sldMk cId="3215718764" sldId="476"/>
            <ac:picMk id="21506" creationId="{36B02AEC-94C6-4656-B43C-5D24550A6859}"/>
          </ac:picMkLst>
        </pc:picChg>
        <pc:cxnChg chg="mod">
          <ac:chgData name="김민기" userId="cc6ef8ab-f80f-47c5-96ae-17e0cbfe7e76" providerId="ADAL" clId="{9422FBF6-8735-4675-A372-101603520AF0}" dt="2022-06-23T07:22:25.181" v="5993" actId="1076"/>
          <ac:cxnSpMkLst>
            <pc:docMk/>
            <pc:sldMk cId="3215718764" sldId="476"/>
            <ac:cxnSpMk id="23" creationId="{31B2ADBC-4879-4F1F-98F0-F218A8323F36}"/>
          </ac:cxnSpMkLst>
        </pc:cxnChg>
        <pc:cxnChg chg="mod">
          <ac:chgData name="김민기" userId="cc6ef8ab-f80f-47c5-96ae-17e0cbfe7e76" providerId="ADAL" clId="{9422FBF6-8735-4675-A372-101603520AF0}" dt="2022-06-23T07:21:30.706" v="5882" actId="1076"/>
          <ac:cxnSpMkLst>
            <pc:docMk/>
            <pc:sldMk cId="3215718764" sldId="476"/>
            <ac:cxnSpMk id="35" creationId="{FED36FC9-4B6A-41F6-8716-A25A430BBC39}"/>
          </ac:cxnSpMkLst>
        </pc:cxnChg>
      </pc:sldChg>
      <pc:sldChg chg="addSp delSp modSp add">
        <pc:chgData name="김민기" userId="cc6ef8ab-f80f-47c5-96ae-17e0cbfe7e76" providerId="ADAL" clId="{9422FBF6-8735-4675-A372-101603520AF0}" dt="2022-06-23T07:27:14.254" v="6059" actId="167"/>
        <pc:sldMkLst>
          <pc:docMk/>
          <pc:sldMk cId="1725646807" sldId="477"/>
        </pc:sldMkLst>
        <pc:spChg chg="mod">
          <ac:chgData name="김민기" userId="cc6ef8ab-f80f-47c5-96ae-17e0cbfe7e76" providerId="ADAL" clId="{9422FBF6-8735-4675-A372-101603520AF0}" dt="2022-06-23T07:26:56.076" v="6057"/>
          <ac:spMkLst>
            <pc:docMk/>
            <pc:sldMk cId="1725646807" sldId="477"/>
            <ac:spMk id="20" creationId="{991FAC59-6F09-4329-BF64-E1365E4CA953}"/>
          </ac:spMkLst>
        </pc:spChg>
        <pc:spChg chg="del">
          <ac:chgData name="김민기" userId="cc6ef8ab-f80f-47c5-96ae-17e0cbfe7e76" providerId="ADAL" clId="{9422FBF6-8735-4675-A372-101603520AF0}" dt="2022-06-23T07:24:35.765" v="6023" actId="478"/>
          <ac:spMkLst>
            <pc:docMk/>
            <pc:sldMk cId="1725646807" sldId="477"/>
            <ac:spMk id="21" creationId="{FB577831-0BAD-4425-BC19-E4DEA608968B}"/>
          </ac:spMkLst>
        </pc:spChg>
        <pc:spChg chg="del">
          <ac:chgData name="김민기" userId="cc6ef8ab-f80f-47c5-96ae-17e0cbfe7e76" providerId="ADAL" clId="{9422FBF6-8735-4675-A372-101603520AF0}" dt="2022-06-23T07:24:35.765" v="6023" actId="478"/>
          <ac:spMkLst>
            <pc:docMk/>
            <pc:sldMk cId="1725646807" sldId="477"/>
            <ac:spMk id="22" creationId="{296F0826-1FF4-4D5E-A19E-55C689348205}"/>
          </ac:spMkLst>
        </pc:spChg>
        <pc:spChg chg="mod">
          <ac:chgData name="김민기" userId="cc6ef8ab-f80f-47c5-96ae-17e0cbfe7e76" providerId="ADAL" clId="{9422FBF6-8735-4675-A372-101603520AF0}" dt="2022-06-23T07:24:02.844" v="6017"/>
          <ac:spMkLst>
            <pc:docMk/>
            <pc:sldMk cId="1725646807" sldId="477"/>
            <ac:spMk id="24" creationId="{D43B231D-2E09-9DAC-74DA-779B9E140018}"/>
          </ac:spMkLst>
        </pc:spChg>
        <pc:spChg chg="del">
          <ac:chgData name="김민기" userId="cc6ef8ab-f80f-47c5-96ae-17e0cbfe7e76" providerId="ADAL" clId="{9422FBF6-8735-4675-A372-101603520AF0}" dt="2022-06-23T07:24:35.765" v="6023" actId="478"/>
          <ac:spMkLst>
            <pc:docMk/>
            <pc:sldMk cId="1725646807" sldId="477"/>
            <ac:spMk id="26" creationId="{ED7706D6-D896-4819-971E-FD1E415DBBF3}"/>
          </ac:spMkLst>
        </pc:spChg>
        <pc:spChg chg="mod">
          <ac:chgData name="김민기" userId="cc6ef8ab-f80f-47c5-96ae-17e0cbfe7e76" providerId="ADAL" clId="{9422FBF6-8735-4675-A372-101603520AF0}" dt="2022-06-23T07:24:47.469" v="6027" actId="404"/>
          <ac:spMkLst>
            <pc:docMk/>
            <pc:sldMk cId="1725646807" sldId="477"/>
            <ac:spMk id="28" creationId="{EB45125C-3CB0-4AFD-BAA7-CE830E0FD317}"/>
          </ac:spMkLst>
        </pc:spChg>
        <pc:spChg chg="del">
          <ac:chgData name="김민기" userId="cc6ef8ab-f80f-47c5-96ae-17e0cbfe7e76" providerId="ADAL" clId="{9422FBF6-8735-4675-A372-101603520AF0}" dt="2022-06-23T07:24:35.765" v="6023" actId="478"/>
          <ac:spMkLst>
            <pc:docMk/>
            <pc:sldMk cId="1725646807" sldId="477"/>
            <ac:spMk id="33" creationId="{609762ED-3F85-4926-BA50-36776B85667F}"/>
          </ac:spMkLst>
        </pc:spChg>
        <pc:spChg chg="del">
          <ac:chgData name="김민기" userId="cc6ef8ab-f80f-47c5-96ae-17e0cbfe7e76" providerId="ADAL" clId="{9422FBF6-8735-4675-A372-101603520AF0}" dt="2022-06-23T07:24:35.765" v="6023" actId="478"/>
          <ac:spMkLst>
            <pc:docMk/>
            <pc:sldMk cId="1725646807" sldId="477"/>
            <ac:spMk id="34" creationId="{09BAE112-DE98-46A7-B80E-A8A7A2FC10A1}"/>
          </ac:spMkLst>
        </pc:spChg>
        <pc:picChg chg="del mod">
          <ac:chgData name="김민기" userId="cc6ef8ab-f80f-47c5-96ae-17e0cbfe7e76" providerId="ADAL" clId="{9422FBF6-8735-4675-A372-101603520AF0}" dt="2022-06-23T07:24:55.188" v="6029" actId="478"/>
          <ac:picMkLst>
            <pc:docMk/>
            <pc:sldMk cId="1725646807" sldId="477"/>
            <ac:picMk id="21506" creationId="{36B02AEC-94C6-4656-B43C-5D24550A6859}"/>
          </ac:picMkLst>
        </pc:picChg>
        <pc:picChg chg="add mod ord">
          <ac:chgData name="김민기" userId="cc6ef8ab-f80f-47c5-96ae-17e0cbfe7e76" providerId="ADAL" clId="{9422FBF6-8735-4675-A372-101603520AF0}" dt="2022-06-23T07:27:14.254" v="6059" actId="167"/>
          <ac:picMkLst>
            <pc:docMk/>
            <pc:sldMk cId="1725646807" sldId="477"/>
            <ac:picMk id="30722" creationId="{84077F78-8FBC-4ED1-AF3E-09EE1A3703B8}"/>
          </ac:picMkLst>
        </pc:picChg>
        <pc:cxnChg chg="del mod">
          <ac:chgData name="김민기" userId="cc6ef8ab-f80f-47c5-96ae-17e0cbfe7e76" providerId="ADAL" clId="{9422FBF6-8735-4675-A372-101603520AF0}" dt="2022-06-23T07:24:35.765" v="6023" actId="478"/>
          <ac:cxnSpMkLst>
            <pc:docMk/>
            <pc:sldMk cId="1725646807" sldId="477"/>
            <ac:cxnSpMk id="23" creationId="{31B2ADBC-4879-4F1F-98F0-F218A8323F36}"/>
          </ac:cxnSpMkLst>
        </pc:cxnChg>
        <pc:cxnChg chg="del mod">
          <ac:chgData name="김민기" userId="cc6ef8ab-f80f-47c5-96ae-17e0cbfe7e76" providerId="ADAL" clId="{9422FBF6-8735-4675-A372-101603520AF0}" dt="2022-06-23T07:24:35.765" v="6023" actId="478"/>
          <ac:cxnSpMkLst>
            <pc:docMk/>
            <pc:sldMk cId="1725646807" sldId="477"/>
            <ac:cxnSpMk id="35" creationId="{FED36FC9-4B6A-41F6-8716-A25A430BBC39}"/>
          </ac:cxnSpMkLst>
        </pc:cxnChg>
      </pc:sldChg>
      <pc:sldChg chg="delSp modSp add">
        <pc:chgData name="김민기" userId="cc6ef8ab-f80f-47c5-96ae-17e0cbfe7e76" providerId="ADAL" clId="{9422FBF6-8735-4675-A372-101603520AF0}" dt="2022-06-23T07:32:09.903" v="6278" actId="14100"/>
        <pc:sldMkLst>
          <pc:docMk/>
          <pc:sldMk cId="276922026" sldId="478"/>
        </pc:sldMkLst>
        <pc:spChg chg="mod">
          <ac:chgData name="김민기" userId="cc6ef8ab-f80f-47c5-96ae-17e0cbfe7e76" providerId="ADAL" clId="{9422FBF6-8735-4675-A372-101603520AF0}" dt="2022-06-23T07:30:49.005" v="6256" actId="20577"/>
          <ac:spMkLst>
            <pc:docMk/>
            <pc:sldMk cId="276922026" sldId="478"/>
            <ac:spMk id="20" creationId="{991FAC59-6F09-4329-BF64-E1365E4CA953}"/>
          </ac:spMkLst>
        </pc:spChg>
        <pc:spChg chg="del">
          <ac:chgData name="김민기" userId="cc6ef8ab-f80f-47c5-96ae-17e0cbfe7e76" providerId="ADAL" clId="{9422FBF6-8735-4675-A372-101603520AF0}" dt="2022-06-23T07:31:06.725" v="6257" actId="478"/>
          <ac:spMkLst>
            <pc:docMk/>
            <pc:sldMk cId="276922026" sldId="478"/>
            <ac:spMk id="21" creationId="{FB577831-0BAD-4425-BC19-E4DEA608968B}"/>
          </ac:spMkLst>
        </pc:spChg>
        <pc:spChg chg="del">
          <ac:chgData name="김민기" userId="cc6ef8ab-f80f-47c5-96ae-17e0cbfe7e76" providerId="ADAL" clId="{9422FBF6-8735-4675-A372-101603520AF0}" dt="2022-06-23T07:31:06.725" v="6257" actId="478"/>
          <ac:spMkLst>
            <pc:docMk/>
            <pc:sldMk cId="276922026" sldId="478"/>
            <ac:spMk id="22" creationId="{296F0826-1FF4-4D5E-A19E-55C689348205}"/>
          </ac:spMkLst>
        </pc:spChg>
        <pc:spChg chg="mod">
          <ac:chgData name="김민기" userId="cc6ef8ab-f80f-47c5-96ae-17e0cbfe7e76" providerId="ADAL" clId="{9422FBF6-8735-4675-A372-101603520AF0}" dt="2022-06-23T07:28:31.263" v="6116"/>
          <ac:spMkLst>
            <pc:docMk/>
            <pc:sldMk cId="276922026" sldId="478"/>
            <ac:spMk id="24" creationId="{D43B231D-2E09-9DAC-74DA-779B9E140018}"/>
          </ac:spMkLst>
        </pc:spChg>
        <pc:spChg chg="mod">
          <ac:chgData name="김민기" userId="cc6ef8ab-f80f-47c5-96ae-17e0cbfe7e76" providerId="ADAL" clId="{9422FBF6-8735-4675-A372-101603520AF0}" dt="2022-06-23T07:31:21.424" v="6273" actId="12788"/>
          <ac:spMkLst>
            <pc:docMk/>
            <pc:sldMk cId="276922026" sldId="478"/>
            <ac:spMk id="26" creationId="{ED7706D6-D896-4819-971E-FD1E415DBBF3}"/>
          </ac:spMkLst>
        </pc:spChg>
        <pc:spChg chg="mod">
          <ac:chgData name="김민기" userId="cc6ef8ab-f80f-47c5-96ae-17e0cbfe7e76" providerId="ADAL" clId="{9422FBF6-8735-4675-A372-101603520AF0}" dt="2022-06-23T07:31:41.954" v="6274" actId="403"/>
          <ac:spMkLst>
            <pc:docMk/>
            <pc:sldMk cId="276922026" sldId="478"/>
            <ac:spMk id="28" creationId="{EB45125C-3CB0-4AFD-BAA7-CE830E0FD317}"/>
          </ac:spMkLst>
        </pc:spChg>
        <pc:spChg chg="del">
          <ac:chgData name="김민기" userId="cc6ef8ab-f80f-47c5-96ae-17e0cbfe7e76" providerId="ADAL" clId="{9422FBF6-8735-4675-A372-101603520AF0}" dt="2022-06-23T07:31:06.725" v="6257" actId="478"/>
          <ac:spMkLst>
            <pc:docMk/>
            <pc:sldMk cId="276922026" sldId="478"/>
            <ac:spMk id="33" creationId="{609762ED-3F85-4926-BA50-36776B85667F}"/>
          </ac:spMkLst>
        </pc:spChg>
        <pc:spChg chg="del">
          <ac:chgData name="김민기" userId="cc6ef8ab-f80f-47c5-96ae-17e0cbfe7e76" providerId="ADAL" clId="{9422FBF6-8735-4675-A372-101603520AF0}" dt="2022-06-23T07:31:06.725" v="6257" actId="478"/>
          <ac:spMkLst>
            <pc:docMk/>
            <pc:sldMk cId="276922026" sldId="478"/>
            <ac:spMk id="34" creationId="{09BAE112-DE98-46A7-B80E-A8A7A2FC10A1}"/>
          </ac:spMkLst>
        </pc:spChg>
        <pc:picChg chg="mod">
          <ac:chgData name="김민기" userId="cc6ef8ab-f80f-47c5-96ae-17e0cbfe7e76" providerId="ADAL" clId="{9422FBF6-8735-4675-A372-101603520AF0}" dt="2022-06-23T07:32:09.903" v="6278" actId="14100"/>
          <ac:picMkLst>
            <pc:docMk/>
            <pc:sldMk cId="276922026" sldId="478"/>
            <ac:picMk id="21506" creationId="{36B02AEC-94C6-4656-B43C-5D24550A6859}"/>
          </ac:picMkLst>
        </pc:picChg>
        <pc:cxnChg chg="del mod">
          <ac:chgData name="김민기" userId="cc6ef8ab-f80f-47c5-96ae-17e0cbfe7e76" providerId="ADAL" clId="{9422FBF6-8735-4675-A372-101603520AF0}" dt="2022-06-23T07:31:06.725" v="6257" actId="478"/>
          <ac:cxnSpMkLst>
            <pc:docMk/>
            <pc:sldMk cId="276922026" sldId="478"/>
            <ac:cxnSpMk id="23" creationId="{31B2ADBC-4879-4F1F-98F0-F218A8323F36}"/>
          </ac:cxnSpMkLst>
        </pc:cxnChg>
        <pc:cxnChg chg="del mod">
          <ac:chgData name="김민기" userId="cc6ef8ab-f80f-47c5-96ae-17e0cbfe7e76" providerId="ADAL" clId="{9422FBF6-8735-4675-A372-101603520AF0}" dt="2022-06-23T07:31:06.725" v="6257" actId="478"/>
          <ac:cxnSpMkLst>
            <pc:docMk/>
            <pc:sldMk cId="276922026" sldId="478"/>
            <ac:cxnSpMk id="35" creationId="{FED36FC9-4B6A-41F6-8716-A25A430BBC39}"/>
          </ac:cxnSpMkLst>
        </pc:cxnChg>
      </pc:sldChg>
      <pc:sldChg chg="modSp add">
        <pc:chgData name="김민기" userId="cc6ef8ab-f80f-47c5-96ae-17e0cbfe7e76" providerId="ADAL" clId="{9422FBF6-8735-4675-A372-101603520AF0}" dt="2022-06-23T07:35:09.134" v="6321" actId="14826"/>
        <pc:sldMkLst>
          <pc:docMk/>
          <pc:sldMk cId="907824600" sldId="479"/>
        </pc:sldMkLst>
        <pc:spChg chg="mod">
          <ac:chgData name="김민기" userId="cc6ef8ab-f80f-47c5-96ae-17e0cbfe7e76" providerId="ADAL" clId="{9422FBF6-8735-4675-A372-101603520AF0}" dt="2022-06-23T07:32:48.493" v="6306"/>
          <ac:spMkLst>
            <pc:docMk/>
            <pc:sldMk cId="907824600" sldId="479"/>
            <ac:spMk id="24" creationId="{D43B231D-2E09-9DAC-74DA-779B9E140018}"/>
          </ac:spMkLst>
        </pc:spChg>
        <pc:spChg chg="mod">
          <ac:chgData name="김민기" userId="cc6ef8ab-f80f-47c5-96ae-17e0cbfe7e76" providerId="ADAL" clId="{9422FBF6-8735-4675-A372-101603520AF0}" dt="2022-06-23T07:34:24.391" v="6320" actId="12788"/>
          <ac:spMkLst>
            <pc:docMk/>
            <pc:sldMk cId="907824600" sldId="479"/>
            <ac:spMk id="26" creationId="{ED7706D6-D896-4819-971E-FD1E415DBBF3}"/>
          </ac:spMkLst>
        </pc:spChg>
        <pc:picChg chg="mod">
          <ac:chgData name="김민기" userId="cc6ef8ab-f80f-47c5-96ae-17e0cbfe7e76" providerId="ADAL" clId="{9422FBF6-8735-4675-A372-101603520AF0}" dt="2022-06-23T07:35:09.134" v="6321" actId="14826"/>
          <ac:picMkLst>
            <pc:docMk/>
            <pc:sldMk cId="907824600" sldId="479"/>
            <ac:picMk id="21506" creationId="{36B02AEC-94C6-4656-B43C-5D24550A6859}"/>
          </ac:picMkLst>
        </pc:picChg>
      </pc:sldChg>
      <pc:sldChg chg="modSp add">
        <pc:chgData name="김민기" userId="cc6ef8ab-f80f-47c5-96ae-17e0cbfe7e76" providerId="ADAL" clId="{9422FBF6-8735-4675-A372-101603520AF0}" dt="2022-06-23T07:37:42.519" v="6413" actId="14826"/>
        <pc:sldMkLst>
          <pc:docMk/>
          <pc:sldMk cId="618076065" sldId="480"/>
        </pc:sldMkLst>
        <pc:spChg chg="mod">
          <ac:chgData name="김민기" userId="cc6ef8ab-f80f-47c5-96ae-17e0cbfe7e76" providerId="ADAL" clId="{9422FBF6-8735-4675-A372-101603520AF0}" dt="2022-06-23T07:36:57.460" v="6394"/>
          <ac:spMkLst>
            <pc:docMk/>
            <pc:sldMk cId="618076065" sldId="480"/>
            <ac:spMk id="20" creationId="{991FAC59-6F09-4329-BF64-E1365E4CA953}"/>
          </ac:spMkLst>
        </pc:spChg>
        <pc:spChg chg="mod">
          <ac:chgData name="김민기" userId="cc6ef8ab-f80f-47c5-96ae-17e0cbfe7e76" providerId="ADAL" clId="{9422FBF6-8735-4675-A372-101603520AF0}" dt="2022-06-23T07:36:44.511" v="6376"/>
          <ac:spMkLst>
            <pc:docMk/>
            <pc:sldMk cId="618076065" sldId="480"/>
            <ac:spMk id="24" creationId="{D43B231D-2E09-9DAC-74DA-779B9E140018}"/>
          </ac:spMkLst>
        </pc:spChg>
        <pc:spChg chg="mod">
          <ac:chgData name="김민기" userId="cc6ef8ab-f80f-47c5-96ae-17e0cbfe7e76" providerId="ADAL" clId="{9422FBF6-8735-4675-A372-101603520AF0}" dt="2022-06-23T07:37:11.329" v="6411" actId="12788"/>
          <ac:spMkLst>
            <pc:docMk/>
            <pc:sldMk cId="618076065" sldId="480"/>
            <ac:spMk id="26" creationId="{ED7706D6-D896-4819-971E-FD1E415DBBF3}"/>
          </ac:spMkLst>
        </pc:spChg>
        <pc:picChg chg="mod">
          <ac:chgData name="김민기" userId="cc6ef8ab-f80f-47c5-96ae-17e0cbfe7e76" providerId="ADAL" clId="{9422FBF6-8735-4675-A372-101603520AF0}" dt="2022-06-23T07:37:42.519" v="6413" actId="14826"/>
          <ac:picMkLst>
            <pc:docMk/>
            <pc:sldMk cId="618076065" sldId="480"/>
            <ac:picMk id="21506" creationId="{36B02AEC-94C6-4656-B43C-5D24550A6859}"/>
          </ac:picMkLst>
        </pc:picChg>
      </pc:sldChg>
      <pc:sldChg chg="addSp delSp modSp add">
        <pc:chgData name="김민기" userId="cc6ef8ab-f80f-47c5-96ae-17e0cbfe7e76" providerId="ADAL" clId="{9422FBF6-8735-4675-A372-101603520AF0}" dt="2022-06-23T07:41:44.401" v="6526" actId="14826"/>
        <pc:sldMkLst>
          <pc:docMk/>
          <pc:sldMk cId="3625321213" sldId="481"/>
        </pc:sldMkLst>
        <pc:spChg chg="mod">
          <ac:chgData name="김민기" userId="cc6ef8ab-f80f-47c5-96ae-17e0cbfe7e76" providerId="ADAL" clId="{9422FBF6-8735-4675-A372-101603520AF0}" dt="2022-06-23T07:39:29.691" v="6467" actId="404"/>
          <ac:spMkLst>
            <pc:docMk/>
            <pc:sldMk cId="3625321213" sldId="481"/>
            <ac:spMk id="20" creationId="{991FAC59-6F09-4329-BF64-E1365E4CA953}"/>
          </ac:spMkLst>
        </pc:spChg>
        <pc:spChg chg="mod">
          <ac:chgData name="김민기" userId="cc6ef8ab-f80f-47c5-96ae-17e0cbfe7e76" providerId="ADAL" clId="{9422FBF6-8735-4675-A372-101603520AF0}" dt="2022-06-23T07:39:01.845" v="6447"/>
          <ac:spMkLst>
            <pc:docMk/>
            <pc:sldMk cId="3625321213" sldId="481"/>
            <ac:spMk id="24" creationId="{D43B231D-2E09-9DAC-74DA-779B9E140018}"/>
          </ac:spMkLst>
        </pc:spChg>
        <pc:spChg chg="mod">
          <ac:chgData name="김민기" userId="cc6ef8ab-f80f-47c5-96ae-17e0cbfe7e76" providerId="ADAL" clId="{9422FBF6-8735-4675-A372-101603520AF0}" dt="2022-06-23T07:39:50.076" v="6488" actId="12788"/>
          <ac:spMkLst>
            <pc:docMk/>
            <pc:sldMk cId="3625321213" sldId="481"/>
            <ac:spMk id="26" creationId="{ED7706D6-D896-4819-971E-FD1E415DBBF3}"/>
          </ac:spMkLst>
        </pc:spChg>
        <pc:spChg chg="mod">
          <ac:chgData name="김민기" userId="cc6ef8ab-f80f-47c5-96ae-17e0cbfe7e76" providerId="ADAL" clId="{9422FBF6-8735-4675-A372-101603520AF0}" dt="2022-06-23T07:40:30.467" v="6504" actId="403"/>
          <ac:spMkLst>
            <pc:docMk/>
            <pc:sldMk cId="3625321213" sldId="481"/>
            <ac:spMk id="28" creationId="{EB45125C-3CB0-4AFD-BAA7-CE830E0FD317}"/>
          </ac:spMkLst>
        </pc:spChg>
        <pc:picChg chg="add mod">
          <ac:chgData name="김민기" userId="cc6ef8ab-f80f-47c5-96ae-17e0cbfe7e76" providerId="ADAL" clId="{9422FBF6-8735-4675-A372-101603520AF0}" dt="2022-06-23T07:41:10.675" v="6517" actId="571"/>
          <ac:picMkLst>
            <pc:docMk/>
            <pc:sldMk cId="3625321213" sldId="481"/>
            <ac:picMk id="21" creationId="{9681606A-6E41-4A26-AED9-2FA65815E7AC}"/>
          </ac:picMkLst>
        </pc:picChg>
        <pc:picChg chg="add mod">
          <ac:chgData name="김민기" userId="cc6ef8ab-f80f-47c5-96ae-17e0cbfe7e76" providerId="ADAL" clId="{9422FBF6-8735-4675-A372-101603520AF0}" dt="2022-06-23T07:41:33.353" v="6524" actId="14826"/>
          <ac:picMkLst>
            <pc:docMk/>
            <pc:sldMk cId="3625321213" sldId="481"/>
            <ac:picMk id="22" creationId="{BF07F7C5-AAAB-4D44-8EF2-8184AC0FB7D8}"/>
          </ac:picMkLst>
        </pc:picChg>
        <pc:picChg chg="add del mod">
          <ac:chgData name="김민기" userId="cc6ef8ab-f80f-47c5-96ae-17e0cbfe7e76" providerId="ADAL" clId="{9422FBF6-8735-4675-A372-101603520AF0}" dt="2022-06-23T07:41:24.857" v="6521"/>
          <ac:picMkLst>
            <pc:docMk/>
            <pc:sldMk cId="3625321213" sldId="481"/>
            <ac:picMk id="23" creationId="{23D12572-E294-4597-B253-C21FB21CBE0B}"/>
          </ac:picMkLst>
        </pc:picChg>
        <pc:picChg chg="add del mod">
          <ac:chgData name="김민기" userId="cc6ef8ab-f80f-47c5-96ae-17e0cbfe7e76" providerId="ADAL" clId="{9422FBF6-8735-4675-A372-101603520AF0}" dt="2022-06-23T07:41:24.857" v="6521"/>
          <ac:picMkLst>
            <pc:docMk/>
            <pc:sldMk cId="3625321213" sldId="481"/>
            <ac:picMk id="25" creationId="{B7143870-75DA-412D-9D09-ED591C267B44}"/>
          </ac:picMkLst>
        </pc:picChg>
        <pc:picChg chg="add mod">
          <ac:chgData name="김민기" userId="cc6ef8ab-f80f-47c5-96ae-17e0cbfe7e76" providerId="ADAL" clId="{9422FBF6-8735-4675-A372-101603520AF0}" dt="2022-06-23T07:41:38.758" v="6525" actId="14826"/>
          <ac:picMkLst>
            <pc:docMk/>
            <pc:sldMk cId="3625321213" sldId="481"/>
            <ac:picMk id="33" creationId="{6E511DC0-8BB5-4071-999A-1ED715185379}"/>
          </ac:picMkLst>
        </pc:picChg>
        <pc:picChg chg="add mod">
          <ac:chgData name="김민기" userId="cc6ef8ab-f80f-47c5-96ae-17e0cbfe7e76" providerId="ADAL" clId="{9422FBF6-8735-4675-A372-101603520AF0}" dt="2022-06-23T07:41:44.401" v="6526" actId="14826"/>
          <ac:picMkLst>
            <pc:docMk/>
            <pc:sldMk cId="3625321213" sldId="481"/>
            <ac:picMk id="34" creationId="{2F2C2724-CAD0-406E-A26E-E98CC4409320}"/>
          </ac:picMkLst>
        </pc:picChg>
        <pc:picChg chg="del">
          <ac:chgData name="김민기" userId="cc6ef8ab-f80f-47c5-96ae-17e0cbfe7e76" providerId="ADAL" clId="{9422FBF6-8735-4675-A372-101603520AF0}" dt="2022-06-23T07:40:45.824" v="6505" actId="478"/>
          <ac:picMkLst>
            <pc:docMk/>
            <pc:sldMk cId="3625321213" sldId="481"/>
            <ac:picMk id="21506" creationId="{36B02AEC-94C6-4656-B43C-5D24550A6859}"/>
          </ac:picMkLst>
        </pc:picChg>
        <pc:picChg chg="add del mod">
          <ac:chgData name="김민기" userId="cc6ef8ab-f80f-47c5-96ae-17e0cbfe7e76" providerId="ADAL" clId="{9422FBF6-8735-4675-A372-101603520AF0}" dt="2022-06-23T07:41:26.317" v="6522" actId="478"/>
          <ac:picMkLst>
            <pc:docMk/>
            <pc:sldMk cId="3625321213" sldId="481"/>
            <ac:picMk id="39938" creationId="{62A1FCEA-5904-40B5-86C5-2D2248C55F8E}"/>
          </ac:picMkLst>
        </pc:picChg>
        <pc:picChg chg="add mod">
          <ac:chgData name="김민기" userId="cc6ef8ab-f80f-47c5-96ae-17e0cbfe7e76" providerId="ADAL" clId="{9422FBF6-8735-4675-A372-101603520AF0}" dt="2022-06-23T07:41:13.239" v="6518" actId="14100"/>
          <ac:picMkLst>
            <pc:docMk/>
            <pc:sldMk cId="3625321213" sldId="481"/>
            <ac:picMk id="39940" creationId="{D6E4CC9C-7415-4D3B-A8B7-2FD4B7BCEE43}"/>
          </ac:picMkLst>
        </pc:picChg>
      </pc:sldChg>
      <pc:sldChg chg="addSp delSp modSp add">
        <pc:chgData name="김민기" userId="cc6ef8ab-f80f-47c5-96ae-17e0cbfe7e76" providerId="ADAL" clId="{9422FBF6-8735-4675-A372-101603520AF0}" dt="2022-06-23T07:49:21.965" v="6935" actId="207"/>
        <pc:sldMkLst>
          <pc:docMk/>
          <pc:sldMk cId="1866434706" sldId="482"/>
        </pc:sldMkLst>
        <pc:spChg chg="mod">
          <ac:chgData name="김민기" userId="cc6ef8ab-f80f-47c5-96ae-17e0cbfe7e76" providerId="ADAL" clId="{9422FBF6-8735-4675-A372-101603520AF0}" dt="2022-06-23T07:42:32.750" v="6563" actId="20577"/>
          <ac:spMkLst>
            <pc:docMk/>
            <pc:sldMk cId="1866434706" sldId="482"/>
            <ac:spMk id="20" creationId="{991FAC59-6F09-4329-BF64-E1365E4CA953}"/>
          </ac:spMkLst>
        </pc:spChg>
        <pc:spChg chg="add mod">
          <ac:chgData name="김민기" userId="cc6ef8ab-f80f-47c5-96ae-17e0cbfe7e76" providerId="ADAL" clId="{9422FBF6-8735-4675-A372-101603520AF0}" dt="2022-06-23T07:49:21.965" v="6935" actId="207"/>
          <ac:spMkLst>
            <pc:docMk/>
            <pc:sldMk cId="1866434706" sldId="482"/>
            <ac:spMk id="21" creationId="{A80EF950-8335-4B53-B1AF-3F997EAE9218}"/>
          </ac:spMkLst>
        </pc:spChg>
        <pc:spChg chg="mod">
          <ac:chgData name="김민기" userId="cc6ef8ab-f80f-47c5-96ae-17e0cbfe7e76" providerId="ADAL" clId="{9422FBF6-8735-4675-A372-101603520AF0}" dt="2022-06-23T07:42:17.468" v="6561"/>
          <ac:spMkLst>
            <pc:docMk/>
            <pc:sldMk cId="1866434706" sldId="482"/>
            <ac:spMk id="24" creationId="{D43B231D-2E09-9DAC-74DA-779B9E140018}"/>
          </ac:spMkLst>
        </pc:spChg>
        <pc:spChg chg="del">
          <ac:chgData name="김민기" userId="cc6ef8ab-f80f-47c5-96ae-17e0cbfe7e76" providerId="ADAL" clId="{9422FBF6-8735-4675-A372-101603520AF0}" dt="2022-06-23T07:42:44.118" v="6564" actId="478"/>
          <ac:spMkLst>
            <pc:docMk/>
            <pc:sldMk cId="1866434706" sldId="482"/>
            <ac:spMk id="26" creationId="{ED7706D6-D896-4819-971E-FD1E415DBBF3}"/>
          </ac:spMkLst>
        </pc:spChg>
        <pc:spChg chg="mod">
          <ac:chgData name="김민기" userId="cc6ef8ab-f80f-47c5-96ae-17e0cbfe7e76" providerId="ADAL" clId="{9422FBF6-8735-4675-A372-101603520AF0}" dt="2022-06-23T07:43:17.437" v="6572" actId="1076"/>
          <ac:spMkLst>
            <pc:docMk/>
            <pc:sldMk cId="1866434706" sldId="482"/>
            <ac:spMk id="28" creationId="{EB45125C-3CB0-4AFD-BAA7-CE830E0FD317}"/>
          </ac:spMkLst>
        </pc:spChg>
        <pc:picChg chg="del">
          <ac:chgData name="김민기" userId="cc6ef8ab-f80f-47c5-96ae-17e0cbfe7e76" providerId="ADAL" clId="{9422FBF6-8735-4675-A372-101603520AF0}" dt="2022-06-23T07:43:07.414" v="6565" actId="478"/>
          <ac:picMkLst>
            <pc:docMk/>
            <pc:sldMk cId="1866434706" sldId="482"/>
            <ac:picMk id="21506" creationId="{36B02AEC-94C6-4656-B43C-5D24550A6859}"/>
          </ac:picMkLst>
        </pc:picChg>
        <pc:picChg chg="add mod">
          <ac:chgData name="김민기" userId="cc6ef8ab-f80f-47c5-96ae-17e0cbfe7e76" providerId="ADAL" clId="{9422FBF6-8735-4675-A372-101603520AF0}" dt="2022-06-23T07:43:39.297" v="6577" actId="14100"/>
          <ac:picMkLst>
            <pc:docMk/>
            <pc:sldMk cId="1866434706" sldId="482"/>
            <ac:picMk id="44034" creationId="{D3659EC6-3501-44B5-A749-B62A3E12F730}"/>
          </ac:picMkLst>
        </pc:picChg>
      </pc:sldChg>
      <pc:sldChg chg="addSp modSp add">
        <pc:chgData name="김민기" userId="cc6ef8ab-f80f-47c5-96ae-17e0cbfe7e76" providerId="ADAL" clId="{9422FBF6-8735-4675-A372-101603520AF0}" dt="2022-06-23T07:50:21.606" v="6985"/>
        <pc:sldMkLst>
          <pc:docMk/>
          <pc:sldMk cId="2586967557" sldId="483"/>
        </pc:sldMkLst>
        <pc:spChg chg="add mod">
          <ac:chgData name="김민기" userId="cc6ef8ab-f80f-47c5-96ae-17e0cbfe7e76" providerId="ADAL" clId="{9422FBF6-8735-4675-A372-101603520AF0}" dt="2022-06-23T07:50:21.606" v="6985"/>
          <ac:spMkLst>
            <pc:docMk/>
            <pc:sldMk cId="2586967557" sldId="483"/>
            <ac:spMk id="18" creationId="{257D1F3A-826D-4472-870E-A19E571723DD}"/>
          </ac:spMkLst>
        </pc:spChg>
        <pc:spChg chg="mod">
          <ac:chgData name="김민기" userId="cc6ef8ab-f80f-47c5-96ae-17e0cbfe7e76" providerId="ADAL" clId="{9422FBF6-8735-4675-A372-101603520AF0}" dt="2022-06-23T07:44:25.766" v="6650" actId="20577"/>
          <ac:spMkLst>
            <pc:docMk/>
            <pc:sldMk cId="2586967557" sldId="483"/>
            <ac:spMk id="20" creationId="{991FAC59-6F09-4329-BF64-E1365E4CA953}"/>
          </ac:spMkLst>
        </pc:spChg>
        <pc:spChg chg="mod">
          <ac:chgData name="김민기" userId="cc6ef8ab-f80f-47c5-96ae-17e0cbfe7e76" providerId="ADAL" clId="{9422FBF6-8735-4675-A372-101603520AF0}" dt="2022-06-23T07:43:58.845" v="6625"/>
          <ac:spMkLst>
            <pc:docMk/>
            <pc:sldMk cId="2586967557" sldId="483"/>
            <ac:spMk id="24" creationId="{D43B231D-2E09-9DAC-74DA-779B9E140018}"/>
          </ac:spMkLst>
        </pc:spChg>
        <pc:picChg chg="mod">
          <ac:chgData name="김민기" userId="cc6ef8ab-f80f-47c5-96ae-17e0cbfe7e76" providerId="ADAL" clId="{9422FBF6-8735-4675-A372-101603520AF0}" dt="2022-06-23T07:44:47.656" v="6651" actId="14826"/>
          <ac:picMkLst>
            <pc:docMk/>
            <pc:sldMk cId="2586967557" sldId="483"/>
            <ac:picMk id="44034" creationId="{D3659EC6-3501-44B5-A749-B62A3E12F730}"/>
          </ac:picMkLst>
        </pc:picChg>
      </pc:sldChg>
      <pc:sldChg chg="addSp delSp modSp add">
        <pc:chgData name="김민기" userId="cc6ef8ab-f80f-47c5-96ae-17e0cbfe7e76" providerId="ADAL" clId="{9422FBF6-8735-4675-A372-101603520AF0}" dt="2022-06-23T07:50:45.762" v="7009" actId="12788"/>
        <pc:sldMkLst>
          <pc:docMk/>
          <pc:sldMk cId="1599530028" sldId="484"/>
        </pc:sldMkLst>
        <pc:spChg chg="add del">
          <ac:chgData name="김민기" userId="cc6ef8ab-f80f-47c5-96ae-17e0cbfe7e76" providerId="ADAL" clId="{9422FBF6-8735-4675-A372-101603520AF0}" dt="2022-06-23T07:48:14.095" v="6834"/>
          <ac:spMkLst>
            <pc:docMk/>
            <pc:sldMk cId="1599530028" sldId="484"/>
            <ac:spMk id="18" creationId="{CFB4FD76-B5F2-4E08-B61E-135040C863C7}"/>
          </ac:spMkLst>
        </pc:spChg>
        <pc:spChg chg="add mod">
          <ac:chgData name="김민기" userId="cc6ef8ab-f80f-47c5-96ae-17e0cbfe7e76" providerId="ADAL" clId="{9422FBF6-8735-4675-A372-101603520AF0}" dt="2022-06-23T07:48:23.445" v="6892"/>
          <ac:spMkLst>
            <pc:docMk/>
            <pc:sldMk cId="1599530028" sldId="484"/>
            <ac:spMk id="21" creationId="{A8F491F5-56D9-413E-91FF-EE0F8CE56650}"/>
          </ac:spMkLst>
        </pc:spChg>
        <pc:spChg chg="add mod">
          <ac:chgData name="김민기" userId="cc6ef8ab-f80f-47c5-96ae-17e0cbfe7e76" providerId="ADAL" clId="{9422FBF6-8735-4675-A372-101603520AF0}" dt="2022-06-23T07:50:45.762" v="7009" actId="12788"/>
          <ac:spMkLst>
            <pc:docMk/>
            <pc:sldMk cId="1599530028" sldId="484"/>
            <ac:spMk id="22" creationId="{152780B2-7255-482B-8544-47F65695154C}"/>
          </ac:spMkLst>
        </pc:spChg>
        <pc:spChg chg="del mod">
          <ac:chgData name="김민기" userId="cc6ef8ab-f80f-47c5-96ae-17e0cbfe7e76" providerId="ADAL" clId="{9422FBF6-8735-4675-A372-101603520AF0}" dt="2022-06-23T07:48:15.743" v="6835" actId="478"/>
          <ac:spMkLst>
            <pc:docMk/>
            <pc:sldMk cId="1599530028" sldId="484"/>
            <ac:spMk id="24" creationId="{D43B231D-2E09-9DAC-74DA-779B9E140018}"/>
          </ac:spMkLst>
        </pc:spChg>
        <pc:picChg chg="mod">
          <ac:chgData name="김민기" userId="cc6ef8ab-f80f-47c5-96ae-17e0cbfe7e76" providerId="ADAL" clId="{9422FBF6-8735-4675-A372-101603520AF0}" dt="2022-06-23T07:45:47.308" v="6716" actId="14826"/>
          <ac:picMkLst>
            <pc:docMk/>
            <pc:sldMk cId="1599530028" sldId="484"/>
            <ac:picMk id="44034" creationId="{D3659EC6-3501-44B5-A749-B62A3E12F730}"/>
          </ac:picMkLst>
        </pc:picChg>
      </pc:sldChg>
      <pc:sldChg chg="addSp delSp modSp add">
        <pc:chgData name="김민기" userId="cc6ef8ab-f80f-47c5-96ae-17e0cbfe7e76" providerId="ADAL" clId="{9422FBF6-8735-4675-A372-101603520AF0}" dt="2022-06-23T07:51:02.878" v="7027"/>
        <pc:sldMkLst>
          <pc:docMk/>
          <pc:sldMk cId="3483322098" sldId="485"/>
        </pc:sldMkLst>
        <pc:spChg chg="add mod">
          <ac:chgData name="김민기" userId="cc6ef8ab-f80f-47c5-96ae-17e0cbfe7e76" providerId="ADAL" clId="{9422FBF6-8735-4675-A372-101603520AF0}" dt="2022-06-23T07:48:42.301" v="6916"/>
          <ac:spMkLst>
            <pc:docMk/>
            <pc:sldMk cId="3483322098" sldId="485"/>
            <ac:spMk id="18" creationId="{542B4AFB-526A-4495-BFB9-60DD764DAF45}"/>
          </ac:spMkLst>
        </pc:spChg>
        <pc:spChg chg="mod">
          <ac:chgData name="김민기" userId="cc6ef8ab-f80f-47c5-96ae-17e0cbfe7e76" providerId="ADAL" clId="{9422FBF6-8735-4675-A372-101603520AF0}" dt="2022-06-23T07:46:21.910" v="6773"/>
          <ac:spMkLst>
            <pc:docMk/>
            <pc:sldMk cId="3483322098" sldId="485"/>
            <ac:spMk id="20" creationId="{991FAC59-6F09-4329-BF64-E1365E4CA953}"/>
          </ac:spMkLst>
        </pc:spChg>
        <pc:spChg chg="add mod">
          <ac:chgData name="김민기" userId="cc6ef8ab-f80f-47c5-96ae-17e0cbfe7e76" providerId="ADAL" clId="{9422FBF6-8735-4675-A372-101603520AF0}" dt="2022-06-23T07:51:02.878" v="7027"/>
          <ac:spMkLst>
            <pc:docMk/>
            <pc:sldMk cId="3483322098" sldId="485"/>
            <ac:spMk id="21" creationId="{346DBB4F-20CC-4EE5-A66E-937BC194DB3D}"/>
          </ac:spMkLst>
        </pc:spChg>
        <pc:spChg chg="del mod">
          <ac:chgData name="김민기" userId="cc6ef8ab-f80f-47c5-96ae-17e0cbfe7e76" providerId="ADAL" clId="{9422FBF6-8735-4675-A372-101603520AF0}" dt="2022-06-23T07:48:38.918" v="6893" actId="478"/>
          <ac:spMkLst>
            <pc:docMk/>
            <pc:sldMk cId="3483322098" sldId="485"/>
            <ac:spMk id="24" creationId="{D43B231D-2E09-9DAC-74DA-779B9E140018}"/>
          </ac:spMkLst>
        </pc:spChg>
        <pc:picChg chg="mod">
          <ac:chgData name="김민기" userId="cc6ef8ab-f80f-47c5-96ae-17e0cbfe7e76" providerId="ADAL" clId="{9422FBF6-8735-4675-A372-101603520AF0}" dt="2022-06-23T07:46:36.051" v="6774" actId="14826"/>
          <ac:picMkLst>
            <pc:docMk/>
            <pc:sldMk cId="3483322098" sldId="485"/>
            <ac:picMk id="44034" creationId="{D3659EC6-3501-44B5-A749-B62A3E12F730}"/>
          </ac:picMkLst>
        </pc:picChg>
      </pc:sldChg>
      <pc:sldChg chg="addSp delSp modSp add">
        <pc:chgData name="김민기" userId="cc6ef8ab-f80f-47c5-96ae-17e0cbfe7e76" providerId="ADAL" clId="{9422FBF6-8735-4675-A372-101603520AF0}" dt="2022-06-23T07:52:16.249" v="7082" actId="12788"/>
        <pc:sldMkLst>
          <pc:docMk/>
          <pc:sldMk cId="432562626" sldId="486"/>
        </pc:sldMkLst>
        <pc:spChg chg="add mod">
          <ac:chgData name="김민기" userId="cc6ef8ab-f80f-47c5-96ae-17e0cbfe7e76" providerId="ADAL" clId="{9422FBF6-8735-4675-A372-101603520AF0}" dt="2022-06-23T07:47:52.828" v="6831"/>
          <ac:spMkLst>
            <pc:docMk/>
            <pc:sldMk cId="432562626" sldId="486"/>
            <ac:spMk id="18" creationId="{B6749CA2-BE48-4AF1-B25C-BF67FC1BECA5}"/>
          </ac:spMkLst>
        </pc:spChg>
        <pc:spChg chg="mod">
          <ac:chgData name="김민기" userId="cc6ef8ab-f80f-47c5-96ae-17e0cbfe7e76" providerId="ADAL" clId="{9422FBF6-8735-4675-A372-101603520AF0}" dt="2022-06-23T07:46:56.804" v="6804"/>
          <ac:spMkLst>
            <pc:docMk/>
            <pc:sldMk cId="432562626" sldId="486"/>
            <ac:spMk id="20" creationId="{991FAC59-6F09-4329-BF64-E1365E4CA953}"/>
          </ac:spMkLst>
        </pc:spChg>
        <pc:spChg chg="add mod">
          <ac:chgData name="김민기" userId="cc6ef8ab-f80f-47c5-96ae-17e0cbfe7e76" providerId="ADAL" clId="{9422FBF6-8735-4675-A372-101603520AF0}" dt="2022-06-23T07:52:16.249" v="7082" actId="12788"/>
          <ac:spMkLst>
            <pc:docMk/>
            <pc:sldMk cId="432562626" sldId="486"/>
            <ac:spMk id="21" creationId="{2600FF7F-E61F-430A-965B-C2F7F13C25CA}"/>
          </ac:spMkLst>
        </pc:spChg>
        <pc:spChg chg="del mod">
          <ac:chgData name="김민기" userId="cc6ef8ab-f80f-47c5-96ae-17e0cbfe7e76" providerId="ADAL" clId="{9422FBF6-8735-4675-A372-101603520AF0}" dt="2022-06-23T07:47:46.902" v="6807" actId="478"/>
          <ac:spMkLst>
            <pc:docMk/>
            <pc:sldMk cId="432562626" sldId="486"/>
            <ac:spMk id="24" creationId="{D43B231D-2E09-9DAC-74DA-779B9E140018}"/>
          </ac:spMkLst>
        </pc:spChg>
        <pc:spChg chg="mod">
          <ac:chgData name="김민기" userId="cc6ef8ab-f80f-47c5-96ae-17e0cbfe7e76" providerId="ADAL" clId="{9422FBF6-8735-4675-A372-101603520AF0}" dt="2022-06-23T07:52:00.391" v="7066" actId="1076"/>
          <ac:spMkLst>
            <pc:docMk/>
            <pc:sldMk cId="432562626" sldId="486"/>
            <ac:spMk id="28" creationId="{EB45125C-3CB0-4AFD-BAA7-CE830E0FD317}"/>
          </ac:spMkLst>
        </pc:spChg>
        <pc:picChg chg="mod">
          <ac:chgData name="김민기" userId="cc6ef8ab-f80f-47c5-96ae-17e0cbfe7e76" providerId="ADAL" clId="{9422FBF6-8735-4675-A372-101603520AF0}" dt="2022-06-23T07:47:31.344" v="6806" actId="14826"/>
          <ac:picMkLst>
            <pc:docMk/>
            <pc:sldMk cId="432562626" sldId="486"/>
            <ac:picMk id="44034" creationId="{D3659EC6-3501-44B5-A749-B62A3E12F730}"/>
          </ac:picMkLst>
        </pc:picChg>
      </pc:sldChg>
      <pc:sldChg chg="modSp add">
        <pc:chgData name="김민기" userId="cc6ef8ab-f80f-47c5-96ae-17e0cbfe7e76" providerId="ADAL" clId="{9422FBF6-8735-4675-A372-101603520AF0}" dt="2022-06-23T07:52:51.081" v="7121" actId="14826"/>
        <pc:sldMkLst>
          <pc:docMk/>
          <pc:sldMk cId="905751979" sldId="487"/>
        </pc:sldMkLst>
        <pc:spChg chg="mod">
          <ac:chgData name="김민기" userId="cc6ef8ab-f80f-47c5-96ae-17e0cbfe7e76" providerId="ADAL" clId="{9422FBF6-8735-4675-A372-101603520AF0}" dt="2022-06-23T07:51:32.085" v="7064"/>
          <ac:spMkLst>
            <pc:docMk/>
            <pc:sldMk cId="905751979" sldId="487"/>
            <ac:spMk id="18" creationId="{542B4AFB-526A-4495-BFB9-60DD764DAF45}"/>
          </ac:spMkLst>
        </pc:spChg>
        <pc:spChg chg="mod">
          <ac:chgData name="김민기" userId="cc6ef8ab-f80f-47c5-96ae-17e0cbfe7e76" providerId="ADAL" clId="{9422FBF6-8735-4675-A372-101603520AF0}" dt="2022-06-23T07:52:34.791" v="7116" actId="12788"/>
          <ac:spMkLst>
            <pc:docMk/>
            <pc:sldMk cId="905751979" sldId="487"/>
            <ac:spMk id="21" creationId="{346DBB4F-20CC-4EE5-A66E-937BC194DB3D}"/>
          </ac:spMkLst>
        </pc:spChg>
        <pc:spChg chg="mod">
          <ac:chgData name="김민기" userId="cc6ef8ab-f80f-47c5-96ae-17e0cbfe7e76" providerId="ADAL" clId="{9422FBF6-8735-4675-A372-101603520AF0}" dt="2022-06-23T07:52:45.921" v="7120" actId="6549"/>
          <ac:spMkLst>
            <pc:docMk/>
            <pc:sldMk cId="905751979" sldId="487"/>
            <ac:spMk id="28" creationId="{EB45125C-3CB0-4AFD-BAA7-CE830E0FD317}"/>
          </ac:spMkLst>
        </pc:spChg>
        <pc:picChg chg="mod">
          <ac:chgData name="김민기" userId="cc6ef8ab-f80f-47c5-96ae-17e0cbfe7e76" providerId="ADAL" clId="{9422FBF6-8735-4675-A372-101603520AF0}" dt="2022-06-23T07:52:51.081" v="7121" actId="14826"/>
          <ac:picMkLst>
            <pc:docMk/>
            <pc:sldMk cId="905751979" sldId="487"/>
            <ac:picMk id="44034" creationId="{D3659EC6-3501-44B5-A749-B62A3E12F730}"/>
          </ac:picMkLst>
        </pc:picChg>
      </pc:sldChg>
      <pc:sldChg chg="addSp delSp modSp add">
        <pc:chgData name="김민기" userId="cc6ef8ab-f80f-47c5-96ae-17e0cbfe7e76" providerId="ADAL" clId="{9422FBF6-8735-4675-A372-101603520AF0}" dt="2022-06-23T07:58:52.876" v="7310" actId="1076"/>
        <pc:sldMkLst>
          <pc:docMk/>
          <pc:sldMk cId="1910543430" sldId="488"/>
        </pc:sldMkLst>
        <pc:spChg chg="mod">
          <ac:chgData name="김민기" userId="cc6ef8ab-f80f-47c5-96ae-17e0cbfe7e76" providerId="ADAL" clId="{9422FBF6-8735-4675-A372-101603520AF0}" dt="2022-06-23T07:53:54.631" v="7158" actId="6549"/>
          <ac:spMkLst>
            <pc:docMk/>
            <pc:sldMk cId="1910543430" sldId="488"/>
            <ac:spMk id="20" creationId="{991FAC59-6F09-4329-BF64-E1365E4CA953}"/>
          </ac:spMkLst>
        </pc:spChg>
        <pc:spChg chg="add mod">
          <ac:chgData name="김민기" userId="cc6ef8ab-f80f-47c5-96ae-17e0cbfe7e76" providerId="ADAL" clId="{9422FBF6-8735-4675-A372-101603520AF0}" dt="2022-06-23T07:54:52.414" v="7195" actId="1076"/>
          <ac:spMkLst>
            <pc:docMk/>
            <pc:sldMk cId="1910543430" sldId="488"/>
            <ac:spMk id="21" creationId="{4F25D049-44CE-4464-AF3C-1D31651E81D7}"/>
          </ac:spMkLst>
        </pc:spChg>
        <pc:spChg chg="add mod">
          <ac:chgData name="김민기" userId="cc6ef8ab-f80f-47c5-96ae-17e0cbfe7e76" providerId="ADAL" clId="{9422FBF6-8735-4675-A372-101603520AF0}" dt="2022-06-23T07:54:44.037" v="7178" actId="14100"/>
          <ac:spMkLst>
            <pc:docMk/>
            <pc:sldMk cId="1910543430" sldId="488"/>
            <ac:spMk id="22" creationId="{71B4B76B-47E4-402A-863F-44FAD1C6F229}"/>
          </ac:spMkLst>
        </pc:spChg>
        <pc:spChg chg="mod">
          <ac:chgData name="김민기" userId="cc6ef8ab-f80f-47c5-96ae-17e0cbfe7e76" providerId="ADAL" clId="{9422FBF6-8735-4675-A372-101603520AF0}" dt="2022-06-23T07:53:40.861" v="7148"/>
          <ac:spMkLst>
            <pc:docMk/>
            <pc:sldMk cId="1910543430" sldId="488"/>
            <ac:spMk id="24" creationId="{D43B231D-2E09-9DAC-74DA-779B9E140018}"/>
          </ac:spMkLst>
        </pc:spChg>
        <pc:spChg chg="mod">
          <ac:chgData name="김민기" userId="cc6ef8ab-f80f-47c5-96ae-17e0cbfe7e76" providerId="ADAL" clId="{9422FBF6-8735-4675-A372-101603520AF0}" dt="2022-06-23T07:54:15.068" v="7170" actId="207"/>
          <ac:spMkLst>
            <pc:docMk/>
            <pc:sldMk cId="1910543430" sldId="488"/>
            <ac:spMk id="26" creationId="{ED7706D6-D896-4819-971E-FD1E415DBBF3}"/>
          </ac:spMkLst>
        </pc:spChg>
        <pc:picChg chg="del mod">
          <ac:chgData name="김민기" userId="cc6ef8ab-f80f-47c5-96ae-17e0cbfe7e76" providerId="ADAL" clId="{9422FBF6-8735-4675-A372-101603520AF0}" dt="2022-06-23T07:58:42.277" v="7304" actId="478"/>
          <ac:picMkLst>
            <pc:docMk/>
            <pc:sldMk cId="1910543430" sldId="488"/>
            <ac:picMk id="21506" creationId="{36B02AEC-94C6-4656-B43C-5D24550A6859}"/>
          </ac:picMkLst>
        </pc:picChg>
        <pc:picChg chg="add mod">
          <ac:chgData name="김민기" userId="cc6ef8ab-f80f-47c5-96ae-17e0cbfe7e76" providerId="ADAL" clId="{9422FBF6-8735-4675-A372-101603520AF0}" dt="2022-06-23T07:58:52.876" v="7310" actId="1076"/>
          <ac:picMkLst>
            <pc:docMk/>
            <pc:sldMk cId="1910543430" sldId="488"/>
            <ac:picMk id="46082" creationId="{FEA40A7E-5EFD-4012-BFE5-8832BC767DC8}"/>
          </ac:picMkLst>
        </pc:picChg>
        <pc:cxnChg chg="add mod">
          <ac:chgData name="김민기" userId="cc6ef8ab-f80f-47c5-96ae-17e0cbfe7e76" providerId="ADAL" clId="{9422FBF6-8735-4675-A372-101603520AF0}" dt="2022-06-23T07:54:52.414" v="7195" actId="1076"/>
          <ac:cxnSpMkLst>
            <pc:docMk/>
            <pc:sldMk cId="1910543430" sldId="488"/>
            <ac:cxnSpMk id="23" creationId="{ECD069A4-7B88-4008-8B8B-3EB06934DF86}"/>
          </ac:cxnSpMkLst>
        </pc:cxnChg>
      </pc:sldChg>
      <pc:sldChg chg="addSp delSp modSp add">
        <pc:chgData name="김민기" userId="cc6ef8ab-f80f-47c5-96ae-17e0cbfe7e76" providerId="ADAL" clId="{9422FBF6-8735-4675-A372-101603520AF0}" dt="2022-06-23T08:00:15.560" v="7336" actId="14100"/>
        <pc:sldMkLst>
          <pc:docMk/>
          <pc:sldMk cId="882235602" sldId="489"/>
        </pc:sldMkLst>
        <pc:spChg chg="del mod">
          <ac:chgData name="김민기" userId="cc6ef8ab-f80f-47c5-96ae-17e0cbfe7e76" providerId="ADAL" clId="{9422FBF6-8735-4675-A372-101603520AF0}" dt="2022-06-23T07:56:51.512" v="7241" actId="478"/>
          <ac:spMkLst>
            <pc:docMk/>
            <pc:sldMk cId="882235602" sldId="489"/>
            <ac:spMk id="21" creationId="{4F25D049-44CE-4464-AF3C-1D31651E81D7}"/>
          </ac:spMkLst>
        </pc:spChg>
        <pc:spChg chg="del">
          <ac:chgData name="김민기" userId="cc6ef8ab-f80f-47c5-96ae-17e0cbfe7e76" providerId="ADAL" clId="{9422FBF6-8735-4675-A372-101603520AF0}" dt="2022-06-23T07:56:51.512" v="7241" actId="478"/>
          <ac:spMkLst>
            <pc:docMk/>
            <pc:sldMk cId="882235602" sldId="489"/>
            <ac:spMk id="22" creationId="{71B4B76B-47E4-402A-863F-44FAD1C6F229}"/>
          </ac:spMkLst>
        </pc:spChg>
        <pc:spChg chg="mod">
          <ac:chgData name="김민기" userId="cc6ef8ab-f80f-47c5-96ae-17e0cbfe7e76" providerId="ADAL" clId="{9422FBF6-8735-4675-A372-101603520AF0}" dt="2022-06-23T07:56:48.983" v="7240" actId="1076"/>
          <ac:spMkLst>
            <pc:docMk/>
            <pc:sldMk cId="882235602" sldId="489"/>
            <ac:spMk id="24" creationId="{D43B231D-2E09-9DAC-74DA-779B9E140018}"/>
          </ac:spMkLst>
        </pc:spChg>
        <pc:spChg chg="add mod">
          <ac:chgData name="김민기" userId="cc6ef8ab-f80f-47c5-96ae-17e0cbfe7e76" providerId="ADAL" clId="{9422FBF6-8735-4675-A372-101603520AF0}" dt="2022-06-23T07:57:00.186" v="7245" actId="571"/>
          <ac:spMkLst>
            <pc:docMk/>
            <pc:sldMk cId="882235602" sldId="489"/>
            <ac:spMk id="25" creationId="{BAE14AEA-26FC-408D-9710-EFC1F2CAC977}"/>
          </ac:spMkLst>
        </pc:spChg>
        <pc:spChg chg="mod">
          <ac:chgData name="김민기" userId="cc6ef8ab-f80f-47c5-96ae-17e0cbfe7e76" providerId="ADAL" clId="{9422FBF6-8735-4675-A372-101603520AF0}" dt="2022-06-23T07:57:27.292" v="7297" actId="1076"/>
          <ac:spMkLst>
            <pc:docMk/>
            <pc:sldMk cId="882235602" sldId="489"/>
            <ac:spMk id="26" creationId="{ED7706D6-D896-4819-971E-FD1E415DBBF3}"/>
          </ac:spMkLst>
        </pc:spChg>
        <pc:spChg chg="mod">
          <ac:chgData name="김민기" userId="cc6ef8ab-f80f-47c5-96ae-17e0cbfe7e76" providerId="ADAL" clId="{9422FBF6-8735-4675-A372-101603520AF0}" dt="2022-06-23T07:59:15.872" v="7311" actId="404"/>
          <ac:spMkLst>
            <pc:docMk/>
            <pc:sldMk cId="882235602" sldId="489"/>
            <ac:spMk id="28" creationId="{EB45125C-3CB0-4AFD-BAA7-CE830E0FD317}"/>
          </ac:spMkLst>
        </pc:spChg>
        <pc:spChg chg="add mod">
          <ac:chgData name="김민기" userId="cc6ef8ab-f80f-47c5-96ae-17e0cbfe7e76" providerId="ADAL" clId="{9422FBF6-8735-4675-A372-101603520AF0}" dt="2022-06-23T08:00:15.560" v="7336" actId="14100"/>
          <ac:spMkLst>
            <pc:docMk/>
            <pc:sldMk cId="882235602" sldId="489"/>
            <ac:spMk id="33" creationId="{56F876B8-48C1-463B-9158-C0ABE139C654}"/>
          </ac:spMkLst>
        </pc:spChg>
        <pc:picChg chg="del mod">
          <ac:chgData name="김민기" userId="cc6ef8ab-f80f-47c5-96ae-17e0cbfe7e76" providerId="ADAL" clId="{9422FBF6-8735-4675-A372-101603520AF0}" dt="2022-06-23T07:58:27.557" v="7299" actId="478"/>
          <ac:picMkLst>
            <pc:docMk/>
            <pc:sldMk cId="882235602" sldId="489"/>
            <ac:picMk id="21506" creationId="{36B02AEC-94C6-4656-B43C-5D24550A6859}"/>
          </ac:picMkLst>
        </pc:picChg>
        <pc:picChg chg="add mod">
          <ac:chgData name="김민기" userId="cc6ef8ab-f80f-47c5-96ae-17e0cbfe7e76" providerId="ADAL" clId="{9422FBF6-8735-4675-A372-101603520AF0}" dt="2022-06-23T07:58:35.139" v="7303" actId="14100"/>
          <ac:picMkLst>
            <pc:docMk/>
            <pc:sldMk cId="882235602" sldId="489"/>
            <ac:picMk id="45058" creationId="{08B99C8F-99F2-40CE-8D77-9B3C36136B06}"/>
          </ac:picMkLst>
        </pc:picChg>
        <pc:cxnChg chg="del mod">
          <ac:chgData name="김민기" userId="cc6ef8ab-f80f-47c5-96ae-17e0cbfe7e76" providerId="ADAL" clId="{9422FBF6-8735-4675-A372-101603520AF0}" dt="2022-06-23T07:56:51.512" v="7241" actId="478"/>
          <ac:cxnSpMkLst>
            <pc:docMk/>
            <pc:sldMk cId="882235602" sldId="489"/>
            <ac:cxnSpMk id="23" creationId="{ECD069A4-7B88-4008-8B8B-3EB06934DF86}"/>
          </ac:cxnSpMkLst>
        </pc:cxnChg>
      </pc:sldChg>
      <pc:sldChg chg="addSp delSp modSp add">
        <pc:chgData name="김민기" userId="cc6ef8ab-f80f-47c5-96ae-17e0cbfe7e76" providerId="ADAL" clId="{9422FBF6-8735-4675-A372-101603520AF0}" dt="2022-06-23T08:03:37.748" v="7421" actId="14100"/>
        <pc:sldMkLst>
          <pc:docMk/>
          <pc:sldMk cId="1503269473" sldId="490"/>
        </pc:sldMkLst>
        <pc:spChg chg="mod">
          <ac:chgData name="김민기" userId="cc6ef8ab-f80f-47c5-96ae-17e0cbfe7e76" providerId="ADAL" clId="{9422FBF6-8735-4675-A372-101603520AF0}" dt="2022-06-23T08:02:10.181" v="7399"/>
          <ac:spMkLst>
            <pc:docMk/>
            <pc:sldMk cId="1503269473" sldId="490"/>
            <ac:spMk id="24" creationId="{D43B231D-2E09-9DAC-74DA-779B9E140018}"/>
          </ac:spMkLst>
        </pc:spChg>
        <pc:spChg chg="mod">
          <ac:chgData name="김민기" userId="cc6ef8ab-f80f-47c5-96ae-17e0cbfe7e76" providerId="ADAL" clId="{9422FBF6-8735-4675-A372-101603520AF0}" dt="2022-06-23T08:02:59.158" v="7406" actId="20577"/>
          <ac:spMkLst>
            <pc:docMk/>
            <pc:sldMk cId="1503269473" sldId="490"/>
            <ac:spMk id="26" creationId="{ED7706D6-D896-4819-971E-FD1E415DBBF3}"/>
          </ac:spMkLst>
        </pc:spChg>
        <pc:spChg chg="mod">
          <ac:chgData name="김민기" userId="cc6ef8ab-f80f-47c5-96ae-17e0cbfe7e76" providerId="ADAL" clId="{9422FBF6-8735-4675-A372-101603520AF0}" dt="2022-06-23T08:03:04.406" v="7409" actId="20577"/>
          <ac:spMkLst>
            <pc:docMk/>
            <pc:sldMk cId="1503269473" sldId="490"/>
            <ac:spMk id="28" creationId="{EB45125C-3CB0-4AFD-BAA7-CE830E0FD317}"/>
          </ac:spMkLst>
        </pc:spChg>
        <pc:spChg chg="del">
          <ac:chgData name="김민기" userId="cc6ef8ab-f80f-47c5-96ae-17e0cbfe7e76" providerId="ADAL" clId="{9422FBF6-8735-4675-A372-101603520AF0}" dt="2022-06-23T08:01:57.696" v="7368" actId="478"/>
          <ac:spMkLst>
            <pc:docMk/>
            <pc:sldMk cId="1503269473" sldId="490"/>
            <ac:spMk id="33" creationId="{56F876B8-48C1-463B-9158-C0ABE139C654}"/>
          </ac:spMkLst>
        </pc:spChg>
        <pc:picChg chg="del">
          <ac:chgData name="김민기" userId="cc6ef8ab-f80f-47c5-96ae-17e0cbfe7e76" providerId="ADAL" clId="{9422FBF6-8735-4675-A372-101603520AF0}" dt="2022-06-23T08:02:25.773" v="7400" actId="478"/>
          <ac:picMkLst>
            <pc:docMk/>
            <pc:sldMk cId="1503269473" sldId="490"/>
            <ac:picMk id="45058" creationId="{08B99C8F-99F2-40CE-8D77-9B3C36136B06}"/>
          </ac:picMkLst>
        </pc:picChg>
        <pc:picChg chg="add del mod">
          <ac:chgData name="김민기" userId="cc6ef8ab-f80f-47c5-96ae-17e0cbfe7e76" providerId="ADAL" clId="{9422FBF6-8735-4675-A372-101603520AF0}" dt="2022-06-23T08:03:22.501" v="7413" actId="478"/>
          <ac:picMkLst>
            <pc:docMk/>
            <pc:sldMk cId="1503269473" sldId="490"/>
            <ac:picMk id="52226" creationId="{AAD0C4C1-7771-4414-92EE-14F822A5E45B}"/>
          </ac:picMkLst>
        </pc:picChg>
        <pc:picChg chg="add mod">
          <ac:chgData name="김민기" userId="cc6ef8ab-f80f-47c5-96ae-17e0cbfe7e76" providerId="ADAL" clId="{9422FBF6-8735-4675-A372-101603520AF0}" dt="2022-06-23T08:03:37.748" v="7421" actId="14100"/>
          <ac:picMkLst>
            <pc:docMk/>
            <pc:sldMk cId="1503269473" sldId="490"/>
            <ac:picMk id="52228" creationId="{C0E0EAA5-8DEC-426E-89FB-E47DCA53CFD3}"/>
          </ac:picMkLst>
        </pc:picChg>
      </pc:sldChg>
      <pc:sldChg chg="addSp delSp modSp add">
        <pc:chgData name="김민기" userId="cc6ef8ab-f80f-47c5-96ae-17e0cbfe7e76" providerId="ADAL" clId="{9422FBF6-8735-4675-A372-101603520AF0}" dt="2022-06-23T08:07:44.909" v="7561" actId="20577"/>
        <pc:sldMkLst>
          <pc:docMk/>
          <pc:sldMk cId="61057730" sldId="491"/>
        </pc:sldMkLst>
        <pc:spChg chg="add mod">
          <ac:chgData name="김민기" userId="cc6ef8ab-f80f-47c5-96ae-17e0cbfe7e76" providerId="ADAL" clId="{9422FBF6-8735-4675-A372-101603520AF0}" dt="2022-06-23T08:07:26.838" v="7545" actId="1036"/>
          <ac:spMkLst>
            <pc:docMk/>
            <pc:sldMk cId="61057730" sldId="491"/>
            <ac:spMk id="3" creationId="{C8A69788-263B-4257-AD9B-8A7153689749}"/>
          </ac:spMkLst>
        </pc:spChg>
        <pc:spChg chg="mod">
          <ac:chgData name="김민기" userId="cc6ef8ab-f80f-47c5-96ae-17e0cbfe7e76" providerId="ADAL" clId="{9422FBF6-8735-4675-A372-101603520AF0}" dt="2022-06-23T08:04:15.229" v="7455"/>
          <ac:spMkLst>
            <pc:docMk/>
            <pc:sldMk cId="61057730" sldId="491"/>
            <ac:spMk id="20" creationId="{991FAC59-6F09-4329-BF64-E1365E4CA953}"/>
          </ac:spMkLst>
        </pc:spChg>
        <pc:spChg chg="mod">
          <ac:chgData name="김민기" userId="cc6ef8ab-f80f-47c5-96ae-17e0cbfe7e76" providerId="ADAL" clId="{9422FBF6-8735-4675-A372-101603520AF0}" dt="2022-06-23T08:04:04.917" v="7447"/>
          <ac:spMkLst>
            <pc:docMk/>
            <pc:sldMk cId="61057730" sldId="491"/>
            <ac:spMk id="24" creationId="{D43B231D-2E09-9DAC-74DA-779B9E140018}"/>
          </ac:spMkLst>
        </pc:spChg>
        <pc:spChg chg="del">
          <ac:chgData name="김민기" userId="cc6ef8ab-f80f-47c5-96ae-17e0cbfe7e76" providerId="ADAL" clId="{9422FBF6-8735-4675-A372-101603520AF0}" dt="2022-06-23T08:04:24.159" v="7456" actId="478"/>
          <ac:spMkLst>
            <pc:docMk/>
            <pc:sldMk cId="61057730" sldId="491"/>
            <ac:spMk id="26" creationId="{ED7706D6-D896-4819-971E-FD1E415DBBF3}"/>
          </ac:spMkLst>
        </pc:spChg>
        <pc:spChg chg="add mod">
          <ac:chgData name="김민기" userId="cc6ef8ab-f80f-47c5-96ae-17e0cbfe7e76" providerId="ADAL" clId="{9422FBF6-8735-4675-A372-101603520AF0}" dt="2022-06-23T08:05:03.270" v="7526"/>
          <ac:spMkLst>
            <pc:docMk/>
            <pc:sldMk cId="61057730" sldId="491"/>
            <ac:spMk id="33" creationId="{D068FC02-8FBA-4D3B-803A-5288529C05BE}"/>
          </ac:spMkLst>
        </pc:spChg>
        <pc:spChg chg="add mod">
          <ac:chgData name="김민기" userId="cc6ef8ab-f80f-47c5-96ae-17e0cbfe7e76" providerId="ADAL" clId="{9422FBF6-8735-4675-A372-101603520AF0}" dt="2022-06-23T08:07:38.869" v="7554" actId="20577"/>
          <ac:spMkLst>
            <pc:docMk/>
            <pc:sldMk cId="61057730" sldId="491"/>
            <ac:spMk id="34" creationId="{64FF9A56-DA91-4E22-9415-B0FF55C1956F}"/>
          </ac:spMkLst>
        </pc:spChg>
        <pc:spChg chg="add mod">
          <ac:chgData name="김민기" userId="cc6ef8ab-f80f-47c5-96ae-17e0cbfe7e76" providerId="ADAL" clId="{9422FBF6-8735-4675-A372-101603520AF0}" dt="2022-06-23T08:07:41.957" v="7558" actId="20577"/>
          <ac:spMkLst>
            <pc:docMk/>
            <pc:sldMk cId="61057730" sldId="491"/>
            <ac:spMk id="35" creationId="{CE013D54-AF2F-4C64-BB7D-644BA75DCC84}"/>
          </ac:spMkLst>
        </pc:spChg>
        <pc:spChg chg="add mod">
          <ac:chgData name="김민기" userId="cc6ef8ab-f80f-47c5-96ae-17e0cbfe7e76" providerId="ADAL" clId="{9422FBF6-8735-4675-A372-101603520AF0}" dt="2022-06-23T08:07:44.909" v="7561" actId="20577"/>
          <ac:spMkLst>
            <pc:docMk/>
            <pc:sldMk cId="61057730" sldId="491"/>
            <ac:spMk id="36" creationId="{84F7DE35-3178-4D80-9234-5AEC857B808F}"/>
          </ac:spMkLst>
        </pc:spChg>
        <pc:picChg chg="add mod">
          <ac:chgData name="김민기" userId="cc6ef8ab-f80f-47c5-96ae-17e0cbfe7e76" providerId="ADAL" clId="{9422FBF6-8735-4675-A372-101603520AF0}" dt="2022-06-23T08:05:42.282" v="7527" actId="14826"/>
          <ac:picMkLst>
            <pc:docMk/>
            <pc:sldMk cId="61057730" sldId="491"/>
            <ac:picMk id="21" creationId="{E766335D-2CB8-4F08-863F-C955845627C9}"/>
          </ac:picMkLst>
        </pc:picChg>
        <pc:picChg chg="add mod">
          <ac:chgData name="김민기" userId="cc6ef8ab-f80f-47c5-96ae-17e0cbfe7e76" providerId="ADAL" clId="{9422FBF6-8735-4675-A372-101603520AF0}" dt="2022-06-23T08:05:54.537" v="7528" actId="14826"/>
          <ac:picMkLst>
            <pc:docMk/>
            <pc:sldMk cId="61057730" sldId="491"/>
            <ac:picMk id="22" creationId="{4D1150AF-0FAF-49B8-885C-267E6870E4DB}"/>
          </ac:picMkLst>
        </pc:picChg>
        <pc:picChg chg="add mod">
          <ac:chgData name="김민기" userId="cc6ef8ab-f80f-47c5-96ae-17e0cbfe7e76" providerId="ADAL" clId="{9422FBF6-8735-4675-A372-101603520AF0}" dt="2022-06-23T08:06:03.531" v="7529" actId="14826"/>
          <ac:picMkLst>
            <pc:docMk/>
            <pc:sldMk cId="61057730" sldId="491"/>
            <ac:picMk id="23" creationId="{8B34BB4B-BAF4-4825-B915-D69C2336581A}"/>
          </ac:picMkLst>
        </pc:picChg>
        <pc:picChg chg="add mod">
          <ac:chgData name="김민기" userId="cc6ef8ab-f80f-47c5-96ae-17e0cbfe7e76" providerId="ADAL" clId="{9422FBF6-8735-4675-A372-101603520AF0}" dt="2022-06-23T08:06:12.667" v="7530" actId="14826"/>
          <ac:picMkLst>
            <pc:docMk/>
            <pc:sldMk cId="61057730" sldId="491"/>
            <ac:picMk id="25" creationId="{A8070516-CF30-41B7-A525-BB51F7C0C5D7}"/>
          </ac:picMkLst>
        </pc:picChg>
        <pc:picChg chg="del">
          <ac:chgData name="김민기" userId="cc6ef8ab-f80f-47c5-96ae-17e0cbfe7e76" providerId="ADAL" clId="{9422FBF6-8735-4675-A372-101603520AF0}" dt="2022-06-23T08:03:57.246" v="7423" actId="478"/>
          <ac:picMkLst>
            <pc:docMk/>
            <pc:sldMk cId="61057730" sldId="491"/>
            <ac:picMk id="52228" creationId="{C0E0EAA5-8DEC-426E-89FB-E47DCA53CFD3}"/>
          </ac:picMkLst>
        </pc:picChg>
      </pc:sldChg>
    </pc:docChg>
  </pc:docChgLst>
  <pc:docChgLst>
    <pc:chgData name=" " userId="cc6ef8ab-f80f-47c5-96ae-17e0cbfe7e76" providerId="ADAL" clId="{9422FBF6-8735-4675-A372-101603520AF0}"/>
    <pc:docChg chg="undo redo custSel addSld delSld modSld sldOrd modNotesMaster">
      <pc:chgData name=" " userId="cc6ef8ab-f80f-47c5-96ae-17e0cbfe7e76" providerId="ADAL" clId="{9422FBF6-8735-4675-A372-101603520AF0}" dt="2022-07-18T01:48:12.138" v="44757" actId="2696"/>
      <pc:docMkLst>
        <pc:docMk/>
      </pc:docMkLst>
      <pc:sldChg chg="modSp modTransition">
        <pc:chgData name=" " userId="cc6ef8ab-f80f-47c5-96ae-17e0cbfe7e76" providerId="ADAL" clId="{9422FBF6-8735-4675-A372-101603520AF0}" dt="2022-06-21T00:54:48.167" v="29942"/>
        <pc:sldMkLst>
          <pc:docMk/>
          <pc:sldMk cId="121143150" sldId="256"/>
        </pc:sldMkLst>
        <pc:spChg chg="mod">
          <ac:chgData name=" " userId="cc6ef8ab-f80f-47c5-96ae-17e0cbfe7e76" providerId="ADAL" clId="{9422FBF6-8735-4675-A372-101603520AF0}" dt="2022-06-13T00:37:11.187" v="90" actId="20577"/>
          <ac:spMkLst>
            <pc:docMk/>
            <pc:sldMk cId="121143150" sldId="256"/>
            <ac:spMk id="2" creationId="{3DB587EB-975C-44C7-BF09-04F64DBCA364}"/>
          </ac:spMkLst>
        </pc:spChg>
        <pc:spChg chg="mod">
          <ac:chgData name=" " userId="cc6ef8ab-f80f-47c5-96ae-17e0cbfe7e76" providerId="ADAL" clId="{9422FBF6-8735-4675-A372-101603520AF0}" dt="2022-06-13T00:37:19.138" v="103"/>
          <ac:spMkLst>
            <pc:docMk/>
            <pc:sldMk cId="121143150" sldId="256"/>
            <ac:spMk id="8" creationId="{00000000-0000-0000-0000-000000000000}"/>
          </ac:spMkLst>
        </pc:spChg>
        <pc:spChg chg="mod">
          <ac:chgData name=" " userId="cc6ef8ab-f80f-47c5-96ae-17e0cbfe7e76" providerId="ADAL" clId="{9422FBF6-8735-4675-A372-101603520AF0}" dt="2022-06-13T05:50:41.343" v="802" actId="113"/>
          <ac:spMkLst>
            <pc:docMk/>
            <pc:sldMk cId="121143150" sldId="256"/>
            <ac:spMk id="23" creationId="{B106F00E-5108-4393-B2B1-366ABDCF3587}"/>
          </ac:spMkLst>
        </pc:spChg>
      </pc:sldChg>
      <pc:sldChg chg="addSp delSp modSp modTransition">
        <pc:chgData name=" " userId="cc6ef8ab-f80f-47c5-96ae-17e0cbfe7e76" providerId="ADAL" clId="{9422FBF6-8735-4675-A372-101603520AF0}" dt="2022-06-21T00:54:48.167" v="29942"/>
        <pc:sldMkLst>
          <pc:docMk/>
          <pc:sldMk cId="2062468896" sldId="257"/>
        </pc:sldMkLst>
        <pc:spChg chg="add del mod">
          <ac:chgData name=" " userId="cc6ef8ab-f80f-47c5-96ae-17e0cbfe7e76" providerId="ADAL" clId="{9422FBF6-8735-4675-A372-101603520AF0}" dt="2022-06-20T12:03:37.499" v="28840"/>
          <ac:spMkLst>
            <pc:docMk/>
            <pc:sldMk cId="2062468896" sldId="257"/>
            <ac:spMk id="2" creationId="{D261C174-F3F4-4878-AE95-712A4A15602A}"/>
          </ac:spMkLst>
        </pc:spChg>
        <pc:spChg chg="add del">
          <ac:chgData name=" " userId="cc6ef8ab-f80f-47c5-96ae-17e0cbfe7e76" providerId="ADAL" clId="{9422FBF6-8735-4675-A372-101603520AF0}" dt="2022-06-13T00:44:09.171" v="482"/>
          <ac:spMkLst>
            <pc:docMk/>
            <pc:sldMk cId="2062468896" sldId="257"/>
            <ac:spMk id="3" creationId="{C1D759F0-88F3-47EB-9920-33900230A795}"/>
          </ac:spMkLst>
        </pc:spChg>
        <pc:spChg chg="add del">
          <ac:chgData name=" " userId="cc6ef8ab-f80f-47c5-96ae-17e0cbfe7e76" providerId="ADAL" clId="{9422FBF6-8735-4675-A372-101603520AF0}" dt="2022-06-13T00:49:41.043" v="519"/>
          <ac:spMkLst>
            <pc:docMk/>
            <pc:sldMk cId="2062468896" sldId="257"/>
            <ac:spMk id="4" creationId="{693D8191-D168-4924-9E0E-150CF4608EDE}"/>
          </ac:spMkLst>
        </pc:spChg>
        <pc:spChg chg="add del">
          <ac:chgData name=" " userId="cc6ef8ab-f80f-47c5-96ae-17e0cbfe7e76" providerId="ADAL" clId="{9422FBF6-8735-4675-A372-101603520AF0}" dt="2022-06-13T00:49:55.147" v="521"/>
          <ac:spMkLst>
            <pc:docMk/>
            <pc:sldMk cId="2062468896" sldId="257"/>
            <ac:spMk id="5" creationId="{3F07C673-10E6-4FBE-BC30-6754774CF6B3}"/>
          </ac:spMkLst>
        </pc:spChg>
        <pc:spChg chg="mod">
          <ac:chgData name=" " userId="cc6ef8ab-f80f-47c5-96ae-17e0cbfe7e76" providerId="ADAL" clId="{9422FBF6-8735-4675-A372-101603520AF0}" dt="2022-06-13T05:50:51.551" v="804" actId="113"/>
          <ac:spMkLst>
            <pc:docMk/>
            <pc:sldMk cId="2062468896" sldId="257"/>
            <ac:spMk id="28" creationId="{6B1D7B25-DBEB-410B-90D0-4871C1D0783D}"/>
          </ac:spMkLst>
        </pc:spChg>
        <pc:spChg chg="add del mod">
          <ac:chgData name=" " userId="cc6ef8ab-f80f-47c5-96ae-17e0cbfe7e76" providerId="ADAL" clId="{9422FBF6-8735-4675-A372-101603520AF0}" dt="2022-06-20T12:07:38.327" v="28872" actId="478"/>
          <ac:spMkLst>
            <pc:docMk/>
            <pc:sldMk cId="2062468896" sldId="257"/>
            <ac:spMk id="35" creationId="{41194C2C-ECE5-457C-8069-29649CD14E39}"/>
          </ac:spMkLst>
        </pc:spChg>
        <pc:spChg chg="add del mod">
          <ac:chgData name=" " userId="cc6ef8ab-f80f-47c5-96ae-17e0cbfe7e76" providerId="ADAL" clId="{9422FBF6-8735-4675-A372-101603520AF0}" dt="2022-06-20T12:07:38.327" v="28872" actId="478"/>
          <ac:spMkLst>
            <pc:docMk/>
            <pc:sldMk cId="2062468896" sldId="257"/>
            <ac:spMk id="36" creationId="{77D6F2FF-4576-440B-BD2F-98DBAF43E01D}"/>
          </ac:spMkLst>
        </pc:spChg>
        <pc:spChg chg="mod">
          <ac:chgData name=" " userId="cc6ef8ab-f80f-47c5-96ae-17e0cbfe7e76" providerId="ADAL" clId="{9422FBF6-8735-4675-A372-101603520AF0}" dt="2022-06-20T12:02:08.608" v="28832" actId="113"/>
          <ac:spMkLst>
            <pc:docMk/>
            <pc:sldMk cId="2062468896" sldId="257"/>
            <ac:spMk id="45" creationId="{C46B20DA-7C67-457D-A936-760DB86D4269}"/>
          </ac:spMkLst>
        </pc:spChg>
        <pc:spChg chg="mod">
          <ac:chgData name=" " userId="cc6ef8ab-f80f-47c5-96ae-17e0cbfe7e76" providerId="ADAL" clId="{9422FBF6-8735-4675-A372-101603520AF0}" dt="2022-06-20T12:02:08.608" v="28832" actId="113"/>
          <ac:spMkLst>
            <pc:docMk/>
            <pc:sldMk cId="2062468896" sldId="257"/>
            <ac:spMk id="46" creationId="{0E38C931-82D7-4687-B2CC-4E680CEE0106}"/>
          </ac:spMkLst>
        </pc:spChg>
        <pc:spChg chg="mod">
          <ac:chgData name=" " userId="cc6ef8ab-f80f-47c5-96ae-17e0cbfe7e76" providerId="ADAL" clId="{9422FBF6-8735-4675-A372-101603520AF0}" dt="2022-06-20T12:02:08.608" v="28832" actId="113"/>
          <ac:spMkLst>
            <pc:docMk/>
            <pc:sldMk cId="2062468896" sldId="257"/>
            <ac:spMk id="47" creationId="{0DBCBF47-1106-4E4F-B686-2F209239C4FE}"/>
          </ac:spMkLst>
        </pc:spChg>
        <pc:spChg chg="mod">
          <ac:chgData name=" " userId="cc6ef8ab-f80f-47c5-96ae-17e0cbfe7e76" providerId="ADAL" clId="{9422FBF6-8735-4675-A372-101603520AF0}" dt="2022-06-20T12:02:08.608" v="28832" actId="113"/>
          <ac:spMkLst>
            <pc:docMk/>
            <pc:sldMk cId="2062468896" sldId="257"/>
            <ac:spMk id="48" creationId="{B817C47A-08FF-48D5-9446-CDE0E55D0765}"/>
          </ac:spMkLst>
        </pc:spChg>
        <pc:spChg chg="mod">
          <ac:chgData name=" " userId="cc6ef8ab-f80f-47c5-96ae-17e0cbfe7e76" providerId="ADAL" clId="{9422FBF6-8735-4675-A372-101603520AF0}" dt="2022-06-20T12:03:39.290" v="28841" actId="113"/>
          <ac:spMkLst>
            <pc:docMk/>
            <pc:sldMk cId="2062468896" sldId="257"/>
            <ac:spMk id="83" creationId="{4F2515B5-B77C-403D-943A-145391FB198D}"/>
          </ac:spMkLst>
        </pc:spChg>
        <pc:spChg chg="mod">
          <ac:chgData name=" " userId="cc6ef8ab-f80f-47c5-96ae-17e0cbfe7e76" providerId="ADAL" clId="{9422FBF6-8735-4675-A372-101603520AF0}" dt="2022-06-20T12:03:39.290" v="28841" actId="113"/>
          <ac:spMkLst>
            <pc:docMk/>
            <pc:sldMk cId="2062468896" sldId="257"/>
            <ac:spMk id="84" creationId="{558E5DE1-9576-47BA-9991-18192E9FAF57}"/>
          </ac:spMkLst>
        </pc:spChg>
        <pc:spChg chg="mod">
          <ac:chgData name=" " userId="cc6ef8ab-f80f-47c5-96ae-17e0cbfe7e76" providerId="ADAL" clId="{9422FBF6-8735-4675-A372-101603520AF0}" dt="2022-06-20T12:03:39.290" v="28841" actId="113"/>
          <ac:spMkLst>
            <pc:docMk/>
            <pc:sldMk cId="2062468896" sldId="257"/>
            <ac:spMk id="85" creationId="{3949E6A7-3ED9-4D9D-A3F5-2335E1AFD998}"/>
          </ac:spMkLst>
        </pc:spChg>
        <pc:spChg chg="mod">
          <ac:chgData name=" " userId="cc6ef8ab-f80f-47c5-96ae-17e0cbfe7e76" providerId="ADAL" clId="{9422FBF6-8735-4675-A372-101603520AF0}" dt="2022-06-20T12:03:39.290" v="28841" actId="113"/>
          <ac:spMkLst>
            <pc:docMk/>
            <pc:sldMk cId="2062468896" sldId="257"/>
            <ac:spMk id="86" creationId="{21ABCEA0-A48A-4EEC-B1F3-C7AB15ACE84F}"/>
          </ac:spMkLst>
        </pc:spChg>
        <pc:spChg chg="mod">
          <ac:chgData name=" " userId="cc6ef8ab-f80f-47c5-96ae-17e0cbfe7e76" providerId="ADAL" clId="{9422FBF6-8735-4675-A372-101603520AF0}" dt="2022-06-20T12:03:39.290" v="28841" actId="113"/>
          <ac:spMkLst>
            <pc:docMk/>
            <pc:sldMk cId="2062468896" sldId="257"/>
            <ac:spMk id="92" creationId="{401A5B17-1BF6-4461-B74B-F90E735710F3}"/>
          </ac:spMkLst>
        </pc:spChg>
        <pc:spChg chg="mod">
          <ac:chgData name=" " userId="cc6ef8ab-f80f-47c5-96ae-17e0cbfe7e76" providerId="ADAL" clId="{9422FBF6-8735-4675-A372-101603520AF0}" dt="2022-06-20T12:03:39.290" v="28841" actId="113"/>
          <ac:spMkLst>
            <pc:docMk/>
            <pc:sldMk cId="2062468896" sldId="257"/>
            <ac:spMk id="93" creationId="{84FA6D64-B17E-4124-9378-25FAE4FDFAFF}"/>
          </ac:spMkLst>
        </pc:spChg>
        <pc:spChg chg="mod">
          <ac:chgData name=" " userId="cc6ef8ab-f80f-47c5-96ae-17e0cbfe7e76" providerId="ADAL" clId="{9422FBF6-8735-4675-A372-101603520AF0}" dt="2022-06-20T12:03:39.290" v="28841" actId="113"/>
          <ac:spMkLst>
            <pc:docMk/>
            <pc:sldMk cId="2062468896" sldId="257"/>
            <ac:spMk id="94" creationId="{073F111C-A8ED-4DEA-B696-2D46D71D3151}"/>
          </ac:spMkLst>
        </pc:spChg>
        <pc:spChg chg="mod">
          <ac:chgData name=" " userId="cc6ef8ab-f80f-47c5-96ae-17e0cbfe7e76" providerId="ADAL" clId="{9422FBF6-8735-4675-A372-101603520AF0}" dt="2022-06-20T12:03:39.290" v="28841" actId="113"/>
          <ac:spMkLst>
            <pc:docMk/>
            <pc:sldMk cId="2062468896" sldId="257"/>
            <ac:spMk id="95" creationId="{24321FF6-2A07-4662-A121-93705BBE3D44}"/>
          </ac:spMkLst>
        </pc:spChg>
        <pc:grpChg chg="add del mod">
          <ac:chgData name=" " userId="cc6ef8ab-f80f-47c5-96ae-17e0cbfe7e76" providerId="ADAL" clId="{9422FBF6-8735-4675-A372-101603520AF0}" dt="2022-06-13T05:49:30.549" v="796" actId="165"/>
          <ac:grpSpMkLst>
            <pc:docMk/>
            <pc:sldMk cId="2062468896" sldId="257"/>
            <ac:grpSpMk id="2" creationId="{3781EB39-2275-4BD9-9811-BFC36ECACAAA}"/>
          </ac:grpSpMkLst>
        </pc:grpChg>
        <pc:grpChg chg="add del mod">
          <ac:chgData name=" " userId="cc6ef8ab-f80f-47c5-96ae-17e0cbfe7e76" providerId="ADAL" clId="{9422FBF6-8735-4675-A372-101603520AF0}" dt="2022-06-13T05:49:26.936" v="795" actId="165"/>
          <ac:grpSpMkLst>
            <pc:docMk/>
            <pc:sldMk cId="2062468896" sldId="257"/>
            <ac:grpSpMk id="3" creationId="{3A82ACA5-D97D-40F5-88C4-8D35C0DD46C2}"/>
          </ac:grpSpMkLst>
        </pc:grpChg>
        <pc:grpChg chg="add del">
          <ac:chgData name=" " userId="cc6ef8ab-f80f-47c5-96ae-17e0cbfe7e76" providerId="ADAL" clId="{9422FBF6-8735-4675-A372-101603520AF0}" dt="2022-06-13T00:41:48.180" v="466" actId="478"/>
          <ac:grpSpMkLst>
            <pc:docMk/>
            <pc:sldMk cId="2062468896" sldId="257"/>
            <ac:grpSpMk id="50" creationId="{39CD8671-4C9D-458D-AB0E-3A7BC180A301}"/>
          </ac:grpSpMkLst>
        </pc:grpChg>
        <pc:grpChg chg="mod">
          <ac:chgData name=" " userId="cc6ef8ab-f80f-47c5-96ae-17e0cbfe7e76" providerId="ADAL" clId="{9422FBF6-8735-4675-A372-101603520AF0}" dt="2022-06-13T05:47:30.347" v="780" actId="1076"/>
          <ac:grpSpMkLst>
            <pc:docMk/>
            <pc:sldMk cId="2062468896" sldId="257"/>
            <ac:grpSpMk id="80" creationId="{759B4E74-C3AA-4C68-8662-A026BC1D6D7A}"/>
          </ac:grpSpMkLst>
        </pc:grpChg>
        <pc:grpChg chg="mod">
          <ac:chgData name=" " userId="cc6ef8ab-f80f-47c5-96ae-17e0cbfe7e76" providerId="ADAL" clId="{9422FBF6-8735-4675-A372-101603520AF0}" dt="2022-06-13T00:41:14.345" v="331"/>
          <ac:grpSpMkLst>
            <pc:docMk/>
            <pc:sldMk cId="2062468896" sldId="257"/>
            <ac:grpSpMk id="82" creationId="{9BAC47E2-4870-43A3-97DB-047274C3C01B}"/>
          </ac:grpSpMkLst>
        </pc:grpChg>
        <pc:grpChg chg="mod">
          <ac:chgData name=" " userId="cc6ef8ab-f80f-47c5-96ae-17e0cbfe7e76" providerId="ADAL" clId="{9422FBF6-8735-4675-A372-101603520AF0}" dt="2022-06-13T05:46:53.939" v="775" actId="1076"/>
          <ac:grpSpMkLst>
            <pc:docMk/>
            <pc:sldMk cId="2062468896" sldId="257"/>
            <ac:grpSpMk id="89" creationId="{86BB6F66-1671-4362-B3AD-4851FD85604C}"/>
          </ac:grpSpMkLst>
        </pc:grpChg>
        <pc:grpChg chg="add del">
          <ac:chgData name=" " userId="cc6ef8ab-f80f-47c5-96ae-17e0cbfe7e76" providerId="ADAL" clId="{9422FBF6-8735-4675-A372-101603520AF0}" dt="2022-06-13T00:41:48.180" v="466" actId="478"/>
          <ac:grpSpMkLst>
            <pc:docMk/>
            <pc:sldMk cId="2062468896" sldId="257"/>
            <ac:grpSpMk id="98" creationId="{E992EE01-9AC9-4F59-AD84-74DE11695BD7}"/>
          </ac:grpSpMkLst>
        </pc:grpChg>
        <pc:grpChg chg="add del">
          <ac:chgData name=" " userId="cc6ef8ab-f80f-47c5-96ae-17e0cbfe7e76" providerId="ADAL" clId="{9422FBF6-8735-4675-A372-101603520AF0}" dt="2022-06-13T00:41:48.180" v="466" actId="478"/>
          <ac:grpSpMkLst>
            <pc:docMk/>
            <pc:sldMk cId="2062468896" sldId="257"/>
            <ac:grpSpMk id="107" creationId="{9D5EEC46-0DE7-4759-B3F0-C260C6569F8F}"/>
          </ac:grpSpMkLst>
        </pc:grpChg>
        <pc:grpChg chg="add del">
          <ac:chgData name=" " userId="cc6ef8ab-f80f-47c5-96ae-17e0cbfe7e76" providerId="ADAL" clId="{9422FBF6-8735-4675-A372-101603520AF0}" dt="2022-06-13T00:41:48.180" v="466" actId="478"/>
          <ac:grpSpMkLst>
            <pc:docMk/>
            <pc:sldMk cId="2062468896" sldId="257"/>
            <ac:grpSpMk id="116" creationId="{BEBAF495-F70D-400C-A86A-E638A8E4A0FE}"/>
          </ac:grpSpMkLst>
        </pc:grpChg>
        <pc:picChg chg="add mod topLvl">
          <ac:chgData name=" " userId="cc6ef8ab-f80f-47c5-96ae-17e0cbfe7e76" providerId="ADAL" clId="{9422FBF6-8735-4675-A372-101603520AF0}" dt="2022-06-13T05:49:26.936" v="795" actId="165"/>
          <ac:picMkLst>
            <pc:docMk/>
            <pc:sldMk cId="2062468896" sldId="257"/>
            <ac:picMk id="7" creationId="{5BFD129F-27B7-4208-9645-22810D73F496}"/>
          </ac:picMkLst>
        </pc:picChg>
        <pc:picChg chg="mod">
          <ac:chgData name=" " userId="cc6ef8ab-f80f-47c5-96ae-17e0cbfe7e76" providerId="ADAL" clId="{9422FBF6-8735-4675-A372-101603520AF0}" dt="2022-06-13T05:46:57.529" v="777" actId="1076"/>
          <ac:picMkLst>
            <pc:docMk/>
            <pc:sldMk cId="2062468896" sldId="257"/>
            <ac:picMk id="8" creationId="{F58E45D0-53B1-4652-BA3D-D8ECE90C7258}"/>
          </ac:picMkLst>
        </pc:picChg>
        <pc:picChg chg="add mod topLvl">
          <ac:chgData name=" " userId="cc6ef8ab-f80f-47c5-96ae-17e0cbfe7e76" providerId="ADAL" clId="{9422FBF6-8735-4675-A372-101603520AF0}" dt="2022-06-13T05:49:26.936" v="795" actId="165"/>
          <ac:picMkLst>
            <pc:docMk/>
            <pc:sldMk cId="2062468896" sldId="257"/>
            <ac:picMk id="11" creationId="{F9D4995D-F3CA-4010-957D-A18A7B31424E}"/>
          </ac:picMkLst>
        </pc:picChg>
        <pc:picChg chg="add mod topLvl">
          <ac:chgData name=" " userId="cc6ef8ab-f80f-47c5-96ae-17e0cbfe7e76" providerId="ADAL" clId="{9422FBF6-8735-4675-A372-101603520AF0}" dt="2022-06-13T05:49:30.549" v="796" actId="165"/>
          <ac:picMkLst>
            <pc:docMk/>
            <pc:sldMk cId="2062468896" sldId="257"/>
            <ac:picMk id="1028" creationId="{ABB8AD6F-DBED-4D23-97A6-C946F0117599}"/>
          </ac:picMkLst>
        </pc:picChg>
        <pc:picChg chg="add mod topLvl">
          <ac:chgData name=" " userId="cc6ef8ab-f80f-47c5-96ae-17e0cbfe7e76" providerId="ADAL" clId="{9422FBF6-8735-4675-A372-101603520AF0}" dt="2022-06-13T05:49:30.549" v="796" actId="165"/>
          <ac:picMkLst>
            <pc:docMk/>
            <pc:sldMk cId="2062468896" sldId="257"/>
            <ac:picMk id="1030" creationId="{E4AA5DB7-38AE-4CC9-ACE5-C6DAFBFB2A8D}"/>
          </ac:picMkLst>
        </pc:picChg>
        <pc:picChg chg="add mod">
          <ac:chgData name=" " userId="cc6ef8ab-f80f-47c5-96ae-17e0cbfe7e76" providerId="ADAL" clId="{9422FBF6-8735-4675-A372-101603520AF0}" dt="2022-06-13T05:49:48.327" v="797" actId="1076"/>
          <ac:picMkLst>
            <pc:docMk/>
            <pc:sldMk cId="2062468896" sldId="257"/>
            <ac:picMk id="1032" creationId="{918AFA32-8B1F-4DC8-AA97-C9B45EEE02B8}"/>
          </ac:picMkLst>
        </pc:picChg>
      </pc:sldChg>
      <pc:sldChg chg="addSp delSp modTransition">
        <pc:chgData name=" " userId="cc6ef8ab-f80f-47c5-96ae-17e0cbfe7e76" providerId="ADAL" clId="{9422FBF6-8735-4675-A372-101603520AF0}" dt="2022-06-21T00:54:48.167" v="29942"/>
        <pc:sldMkLst>
          <pc:docMk/>
          <pc:sldMk cId="3108729478" sldId="304"/>
        </pc:sldMkLst>
        <pc:spChg chg="del">
          <ac:chgData name=" " userId="cc6ef8ab-f80f-47c5-96ae-17e0cbfe7e76" providerId="ADAL" clId="{9422FBF6-8735-4675-A372-101603520AF0}" dt="2022-06-13T00:39:32.052" v="119" actId="478"/>
          <ac:spMkLst>
            <pc:docMk/>
            <pc:sldMk cId="3108729478" sldId="304"/>
            <ac:spMk id="8" creationId="{095676AA-B5F5-F5E4-F30E-1277D8A1595D}"/>
          </ac:spMkLst>
        </pc:spChg>
        <pc:spChg chg="add del">
          <ac:chgData name=" " userId="cc6ef8ab-f80f-47c5-96ae-17e0cbfe7e76" providerId="ADAL" clId="{9422FBF6-8735-4675-A372-101603520AF0}" dt="2022-06-13T05:42:35.840" v="704"/>
          <ac:spMkLst>
            <pc:docMk/>
            <pc:sldMk cId="3108729478" sldId="304"/>
            <ac:spMk id="8" creationId="{AA4EC69F-2E6E-430F-9F95-F258F5669FE2}"/>
          </ac:spMkLst>
        </pc:spChg>
        <pc:spChg chg="add del">
          <ac:chgData name=" " userId="cc6ef8ab-f80f-47c5-96ae-17e0cbfe7e76" providerId="ADAL" clId="{9422FBF6-8735-4675-A372-101603520AF0}" dt="2022-06-13T05:42:01.468" v="695" actId="478"/>
          <ac:spMkLst>
            <pc:docMk/>
            <pc:sldMk cId="3108729478" sldId="304"/>
            <ac:spMk id="10" creationId="{7177C273-D592-451F-AC37-3CD40BA9897A}"/>
          </ac:spMkLst>
        </pc:spChg>
      </pc:sldChg>
      <pc:sldChg chg="addSp delSp modSp modTransition">
        <pc:chgData name=" " userId="cc6ef8ab-f80f-47c5-96ae-17e0cbfe7e76" providerId="ADAL" clId="{9422FBF6-8735-4675-A372-101603520AF0}" dt="2022-06-21T00:54:48.167" v="29942"/>
        <pc:sldMkLst>
          <pc:docMk/>
          <pc:sldMk cId="3200964409" sldId="322"/>
        </pc:sldMkLst>
        <pc:spChg chg="add mod">
          <ac:chgData name=" " userId="cc6ef8ab-f80f-47c5-96ae-17e0cbfe7e76" providerId="ADAL" clId="{9422FBF6-8735-4675-A372-101603520AF0}" dt="2022-06-13T07:40:29.853" v="1862" actId="122"/>
          <ac:spMkLst>
            <pc:docMk/>
            <pc:sldMk cId="3200964409" sldId="322"/>
            <ac:spMk id="4" creationId="{B551691F-2ABA-4E43-945B-3344184A5B99}"/>
          </ac:spMkLst>
        </pc:spChg>
        <pc:spChg chg="add mod">
          <ac:chgData name=" " userId="cc6ef8ab-f80f-47c5-96ae-17e0cbfe7e76" providerId="ADAL" clId="{9422FBF6-8735-4675-A372-101603520AF0}" dt="2022-06-13T06:13:00.894" v="1384" actId="14100"/>
          <ac:spMkLst>
            <pc:docMk/>
            <pc:sldMk cId="3200964409" sldId="322"/>
            <ac:spMk id="5" creationId="{24B78F76-60FB-4ACF-A106-7140453D84AA}"/>
          </ac:spMkLst>
        </pc:spChg>
        <pc:spChg chg="mod">
          <ac:chgData name=" " userId="cc6ef8ab-f80f-47c5-96ae-17e0cbfe7e76" providerId="ADAL" clId="{9422FBF6-8735-4675-A372-101603520AF0}" dt="2022-06-13T05:41:51.573" v="690" actId="20577"/>
          <ac:spMkLst>
            <pc:docMk/>
            <pc:sldMk cId="3200964409" sldId="322"/>
            <ac:spMk id="8" creationId="{54F88C03-0AEB-42CB-9490-DEDB096E0DEC}"/>
          </ac:spMkLst>
        </pc:spChg>
        <pc:spChg chg="mod">
          <ac:chgData name=" " userId="cc6ef8ab-f80f-47c5-96ae-17e0cbfe7e76" providerId="ADAL" clId="{9422FBF6-8735-4675-A372-101603520AF0}" dt="2022-06-13T05:38:00.370" v="575" actId="20577"/>
          <ac:spMkLst>
            <pc:docMk/>
            <pc:sldMk cId="3200964409" sldId="322"/>
            <ac:spMk id="16" creationId="{0BF46204-1FFE-4C3D-9358-9C317D857CAA}"/>
          </ac:spMkLst>
        </pc:spChg>
        <pc:spChg chg="mod">
          <ac:chgData name=" " userId="cc6ef8ab-f80f-47c5-96ae-17e0cbfe7e76" providerId="ADAL" clId="{9422FBF6-8735-4675-A372-101603520AF0}" dt="2022-06-14T02:37:49.760" v="6126" actId="20577"/>
          <ac:spMkLst>
            <pc:docMk/>
            <pc:sldMk cId="3200964409" sldId="322"/>
            <ac:spMk id="17" creationId="{09D97266-3407-132E-31F4-35CD22288C1C}"/>
          </ac:spMkLst>
        </pc:spChg>
        <pc:spChg chg="add mod">
          <ac:chgData name=" " userId="cc6ef8ab-f80f-47c5-96ae-17e0cbfe7e76" providerId="ADAL" clId="{9422FBF6-8735-4675-A372-101603520AF0}" dt="2022-06-13T06:03:49.402" v="1049" actId="1036"/>
          <ac:spMkLst>
            <pc:docMk/>
            <pc:sldMk cId="3200964409" sldId="322"/>
            <ac:spMk id="18" creationId="{76F572FB-1EDD-448B-98EF-150A0FC0EF26}"/>
          </ac:spMkLst>
        </pc:spChg>
        <pc:spChg chg="add mod">
          <ac:chgData name=" " userId="cc6ef8ab-f80f-47c5-96ae-17e0cbfe7e76" providerId="ADAL" clId="{9422FBF6-8735-4675-A372-101603520AF0}" dt="2022-06-13T06:03:36.844" v="1048" actId="14100"/>
          <ac:spMkLst>
            <pc:docMk/>
            <pc:sldMk cId="3200964409" sldId="322"/>
            <ac:spMk id="19" creationId="{F97CF7EA-09B7-437C-B3F8-B48F1B0B4584}"/>
          </ac:spMkLst>
        </pc:spChg>
        <pc:spChg chg="add mod">
          <ac:chgData name=" " userId="cc6ef8ab-f80f-47c5-96ae-17e0cbfe7e76" providerId="ADAL" clId="{9422FBF6-8735-4675-A372-101603520AF0}" dt="2022-06-14T12:42:32.940" v="11193" actId="113"/>
          <ac:spMkLst>
            <pc:docMk/>
            <pc:sldMk cId="3200964409" sldId="322"/>
            <ac:spMk id="20" creationId="{3E7BB5F8-4CFF-4944-AC33-BC6E7CAFB841}"/>
          </ac:spMkLst>
        </pc:spChg>
        <pc:spChg chg="mod">
          <ac:chgData name=" " userId="cc6ef8ab-f80f-47c5-96ae-17e0cbfe7e76" providerId="ADAL" clId="{9422FBF6-8735-4675-A372-101603520AF0}" dt="2022-06-14T12:44:39.646" v="11300" actId="6549"/>
          <ac:spMkLst>
            <pc:docMk/>
            <pc:sldMk cId="3200964409" sldId="322"/>
            <ac:spMk id="24" creationId="{D43B231D-2E09-9DAC-74DA-779B9E140018}"/>
          </ac:spMkLst>
        </pc:spChg>
        <pc:picChg chg="del">
          <ac:chgData name=" " userId="cc6ef8ab-f80f-47c5-96ae-17e0cbfe7e76" providerId="ADAL" clId="{9422FBF6-8735-4675-A372-101603520AF0}" dt="2022-06-13T05:39:16.627" v="679"/>
          <ac:picMkLst>
            <pc:docMk/>
            <pc:sldMk cId="3200964409" sldId="322"/>
            <ac:picMk id="3" creationId="{95C4C463-6A7A-4C59-9867-856549EC0787}"/>
          </ac:picMkLst>
        </pc:picChg>
        <pc:picChg chg="add mod">
          <ac:chgData name=" " userId="cc6ef8ab-f80f-47c5-96ae-17e0cbfe7e76" providerId="ADAL" clId="{9422FBF6-8735-4675-A372-101603520AF0}" dt="2022-06-13T05:37:52.814" v="547" actId="1076"/>
          <ac:picMkLst>
            <pc:docMk/>
            <pc:sldMk cId="3200964409" sldId="322"/>
            <ac:picMk id="13" creationId="{38707F09-3EE8-4A5E-9356-C934D0610F24}"/>
          </ac:picMkLst>
        </pc:picChg>
        <pc:picChg chg="add mod ord">
          <ac:chgData name=" " userId="cc6ef8ab-f80f-47c5-96ae-17e0cbfe7e76" providerId="ADAL" clId="{9422FBF6-8735-4675-A372-101603520AF0}" dt="2022-06-13T06:05:01.391" v="1065" actId="14100"/>
          <ac:picMkLst>
            <pc:docMk/>
            <pc:sldMk cId="3200964409" sldId="322"/>
            <ac:picMk id="1026" creationId="{5536C2AD-558E-4F6B-8621-9251620C91DF}"/>
          </ac:picMkLst>
        </pc:picChg>
      </pc:sldChg>
      <pc:sldChg chg="addSp delSp modSp add modTransition">
        <pc:chgData name=" " userId="cc6ef8ab-f80f-47c5-96ae-17e0cbfe7e76" providerId="ADAL" clId="{9422FBF6-8735-4675-A372-101603520AF0}" dt="2022-06-22T05:02:09.052" v="36295" actId="20577"/>
        <pc:sldMkLst>
          <pc:docMk/>
          <pc:sldMk cId="2727028612" sldId="323"/>
        </pc:sldMkLst>
        <pc:spChg chg="mod">
          <ac:chgData name=" " userId="cc6ef8ab-f80f-47c5-96ae-17e0cbfe7e76" providerId="ADAL" clId="{9422FBF6-8735-4675-A372-101603520AF0}" dt="2022-06-20T12:43:17.118" v="29837" actId="1076"/>
          <ac:spMkLst>
            <pc:docMk/>
            <pc:sldMk cId="2727028612" sldId="323"/>
            <ac:spMk id="3" creationId="{1222AEBE-7EA0-469E-A651-56D480CDFB77}"/>
          </ac:spMkLst>
        </pc:spChg>
        <pc:spChg chg="del">
          <ac:chgData name=" " userId="cc6ef8ab-f80f-47c5-96ae-17e0cbfe7e76" providerId="ADAL" clId="{9422FBF6-8735-4675-A372-101603520AF0}" dt="2022-06-13T05:41:55.969" v="691" actId="478"/>
          <ac:spMkLst>
            <pc:docMk/>
            <pc:sldMk cId="2727028612" sldId="323"/>
            <ac:spMk id="8" creationId="{54F88C03-0AEB-42CB-9490-DEDB096E0DEC}"/>
          </ac:spMkLst>
        </pc:spChg>
        <pc:spChg chg="add">
          <ac:chgData name=" " userId="cc6ef8ab-f80f-47c5-96ae-17e0cbfe7e76" providerId="ADAL" clId="{9422FBF6-8735-4675-A372-101603520AF0}" dt="2022-06-13T05:41:56.256" v="692"/>
          <ac:spMkLst>
            <pc:docMk/>
            <pc:sldMk cId="2727028612" sldId="323"/>
            <ac:spMk id="14" creationId="{9F1AD625-4AAB-4F35-9A13-CF9C38C9566A}"/>
          </ac:spMkLst>
        </pc:spChg>
        <pc:spChg chg="mod">
          <ac:chgData name=" " userId="cc6ef8ab-f80f-47c5-96ae-17e0cbfe7e76" providerId="ADAL" clId="{9422FBF6-8735-4675-A372-101603520AF0}" dt="2022-06-13T05:46:20.933" v="766" actId="20577"/>
          <ac:spMkLst>
            <pc:docMk/>
            <pc:sldMk cId="2727028612" sldId="323"/>
            <ac:spMk id="16" creationId="{0BF46204-1FFE-4C3D-9358-9C317D857CAA}"/>
          </ac:spMkLst>
        </pc:spChg>
        <pc:spChg chg="mod">
          <ac:chgData name=" " userId="cc6ef8ab-f80f-47c5-96ae-17e0cbfe7e76" providerId="ADAL" clId="{9422FBF6-8735-4675-A372-101603520AF0}" dt="2022-06-20T12:29:11.288" v="28946" actId="20577"/>
          <ac:spMkLst>
            <pc:docMk/>
            <pc:sldMk cId="2727028612" sldId="323"/>
            <ac:spMk id="17" creationId="{09D97266-3407-132E-31F4-35CD22288C1C}"/>
          </ac:spMkLst>
        </pc:spChg>
        <pc:spChg chg="add mod">
          <ac:chgData name=" " userId="cc6ef8ab-f80f-47c5-96ae-17e0cbfe7e76" providerId="ADAL" clId="{9422FBF6-8735-4675-A372-101603520AF0}" dt="2022-06-22T05:02:09.052" v="36295" actId="20577"/>
          <ac:spMkLst>
            <pc:docMk/>
            <pc:sldMk cId="2727028612" sldId="323"/>
            <ac:spMk id="19" creationId="{FAF2724E-3D60-4BF2-8D8C-F1D51EE15155}"/>
          </ac:spMkLst>
        </pc:spChg>
        <pc:spChg chg="add mod">
          <ac:chgData name=" " userId="cc6ef8ab-f80f-47c5-96ae-17e0cbfe7e76" providerId="ADAL" clId="{9422FBF6-8735-4675-A372-101603520AF0}" dt="2022-06-20T12:31:56.393" v="29305" actId="20577"/>
          <ac:spMkLst>
            <pc:docMk/>
            <pc:sldMk cId="2727028612" sldId="323"/>
            <ac:spMk id="20" creationId="{A5F449E5-D368-4C6E-A02A-48EFD85B412E}"/>
          </ac:spMkLst>
        </pc:spChg>
        <pc:spChg chg="mod">
          <ac:chgData name=" " userId="cc6ef8ab-f80f-47c5-96ae-17e0cbfe7e76" providerId="ADAL" clId="{9422FBF6-8735-4675-A372-101603520AF0}" dt="2022-06-20T12:32:48.032" v="29400" actId="20577"/>
          <ac:spMkLst>
            <pc:docMk/>
            <pc:sldMk cId="2727028612" sldId="323"/>
            <ac:spMk id="24" creationId="{D43B231D-2E09-9DAC-74DA-779B9E140018}"/>
          </ac:spMkLst>
        </pc:spChg>
        <pc:spChg chg="add mod">
          <ac:chgData name=" " userId="cc6ef8ab-f80f-47c5-96ae-17e0cbfe7e76" providerId="ADAL" clId="{9422FBF6-8735-4675-A372-101603520AF0}" dt="2022-06-20T12:31:51.194" v="29300" actId="20577"/>
          <ac:spMkLst>
            <pc:docMk/>
            <pc:sldMk cId="2727028612" sldId="323"/>
            <ac:spMk id="25" creationId="{ED9C519C-D1D7-4D50-9976-E1AF94FE40E3}"/>
          </ac:spMkLst>
        </pc:spChg>
        <pc:spChg chg="add mod">
          <ac:chgData name=" " userId="cc6ef8ab-f80f-47c5-96ae-17e0cbfe7e76" providerId="ADAL" clId="{9422FBF6-8735-4675-A372-101603520AF0}" dt="2022-06-20T12:32:32.312" v="29390"/>
          <ac:spMkLst>
            <pc:docMk/>
            <pc:sldMk cId="2727028612" sldId="323"/>
            <ac:spMk id="26" creationId="{EE291D2D-9E3B-42F7-9B8B-929F1491FFAE}"/>
          </ac:spMkLst>
        </pc:spChg>
        <pc:spChg chg="add mod">
          <ac:chgData name=" " userId="cc6ef8ab-f80f-47c5-96ae-17e0cbfe7e76" providerId="ADAL" clId="{9422FBF6-8735-4675-A372-101603520AF0}" dt="2022-06-20T12:35:19.542" v="29402" actId="571"/>
          <ac:spMkLst>
            <pc:docMk/>
            <pc:sldMk cId="2727028612" sldId="323"/>
            <ac:spMk id="27" creationId="{EC98B990-ABD7-4980-9A88-00392ACF9CBF}"/>
          </ac:spMkLst>
        </pc:spChg>
        <pc:spChg chg="add mod">
          <ac:chgData name=" " userId="cc6ef8ab-f80f-47c5-96ae-17e0cbfe7e76" providerId="ADAL" clId="{9422FBF6-8735-4675-A372-101603520AF0}" dt="2022-06-20T12:36:31.275" v="29643" actId="113"/>
          <ac:spMkLst>
            <pc:docMk/>
            <pc:sldMk cId="2727028612" sldId="323"/>
            <ac:spMk id="28" creationId="{FD4B0107-51D1-424E-9DC2-268AE8031F31}"/>
          </ac:spMkLst>
        </pc:spChg>
        <pc:spChg chg="add mod">
          <ac:chgData name=" " userId="cc6ef8ab-f80f-47c5-96ae-17e0cbfe7e76" providerId="ADAL" clId="{9422FBF6-8735-4675-A372-101603520AF0}" dt="2022-06-20T12:42:40.695" v="29833" actId="20577"/>
          <ac:spMkLst>
            <pc:docMk/>
            <pc:sldMk cId="2727028612" sldId="323"/>
            <ac:spMk id="29" creationId="{3B5752DD-022E-4934-9BF3-8512C04C4B0E}"/>
          </ac:spMkLst>
        </pc:spChg>
        <pc:picChg chg="add mod">
          <ac:chgData name=" " userId="cc6ef8ab-f80f-47c5-96ae-17e0cbfe7e76" providerId="ADAL" clId="{9422FBF6-8735-4675-A372-101603520AF0}" dt="2022-06-13T05:43:55.081" v="735" actId="1037"/>
          <ac:picMkLst>
            <pc:docMk/>
            <pc:sldMk cId="2727028612" sldId="323"/>
            <ac:picMk id="13" creationId="{3EB1D770-1B53-4D79-9F21-80C3E809DBF1}"/>
          </ac:picMkLst>
        </pc:picChg>
        <pc:picChg chg="add del mod">
          <ac:chgData name=" " userId="cc6ef8ab-f80f-47c5-96ae-17e0cbfe7e76" providerId="ADAL" clId="{9422FBF6-8735-4675-A372-101603520AF0}" dt="2022-06-21T01:19:43.257" v="30161" actId="478"/>
          <ac:picMkLst>
            <pc:docMk/>
            <pc:sldMk cId="2727028612" sldId="323"/>
            <ac:picMk id="18" creationId="{827DF6B5-A6FD-40DC-AA4B-377E43C52C9C}"/>
          </ac:picMkLst>
        </pc:picChg>
      </pc:sldChg>
      <pc:sldChg chg="addSp delSp modSp add modTransition">
        <pc:chgData name=" " userId="cc6ef8ab-f80f-47c5-96ae-17e0cbfe7e76" providerId="ADAL" clId="{9422FBF6-8735-4675-A372-101603520AF0}" dt="2022-06-21T00:54:48.167" v="29942"/>
        <pc:sldMkLst>
          <pc:docMk/>
          <pc:sldMk cId="28200292" sldId="324"/>
        </pc:sldMkLst>
        <pc:spChg chg="del">
          <ac:chgData name=" " userId="cc6ef8ab-f80f-47c5-96ae-17e0cbfe7e76" providerId="ADAL" clId="{9422FBF6-8735-4675-A372-101603520AF0}" dt="2022-06-13T05:41:58.586" v="693" actId="478"/>
          <ac:spMkLst>
            <pc:docMk/>
            <pc:sldMk cId="28200292" sldId="324"/>
            <ac:spMk id="8" creationId="{54F88C03-0AEB-42CB-9490-DEDB096E0DEC}"/>
          </ac:spMkLst>
        </pc:spChg>
        <pc:spChg chg="add">
          <ac:chgData name=" " userId="cc6ef8ab-f80f-47c5-96ae-17e0cbfe7e76" providerId="ADAL" clId="{9422FBF6-8735-4675-A372-101603520AF0}" dt="2022-06-13T05:41:58.841" v="694"/>
          <ac:spMkLst>
            <pc:docMk/>
            <pc:sldMk cId="28200292" sldId="324"/>
            <ac:spMk id="14" creationId="{311499A5-6D76-4448-8A41-1347080F9ABD}"/>
          </ac:spMkLst>
        </pc:spChg>
        <pc:spChg chg="mod">
          <ac:chgData name=" " userId="cc6ef8ab-f80f-47c5-96ae-17e0cbfe7e76" providerId="ADAL" clId="{9422FBF6-8735-4675-A372-101603520AF0}" dt="2022-06-13T05:38:51.291" v="678" actId="20577"/>
          <ac:spMkLst>
            <pc:docMk/>
            <pc:sldMk cId="28200292" sldId="324"/>
            <ac:spMk id="16" creationId="{0BF46204-1FFE-4C3D-9358-9C317D857CAA}"/>
          </ac:spMkLst>
        </pc:spChg>
        <pc:spChg chg="mod">
          <ac:chgData name=" " userId="cc6ef8ab-f80f-47c5-96ae-17e0cbfe7e76" providerId="ADAL" clId="{9422FBF6-8735-4675-A372-101603520AF0}" dt="2022-06-20T08:07:42.672" v="27002" actId="20577"/>
          <ac:spMkLst>
            <pc:docMk/>
            <pc:sldMk cId="28200292" sldId="324"/>
            <ac:spMk id="17" creationId="{09D97266-3407-132E-31F4-35CD22288C1C}"/>
          </ac:spMkLst>
        </pc:spChg>
        <pc:spChg chg="mod">
          <ac:chgData name=" " userId="cc6ef8ab-f80f-47c5-96ae-17e0cbfe7e76" providerId="ADAL" clId="{9422FBF6-8735-4675-A372-101603520AF0}" dt="2022-06-20T08:08:07.713" v="27017" actId="2711"/>
          <ac:spMkLst>
            <pc:docMk/>
            <pc:sldMk cId="28200292" sldId="324"/>
            <ac:spMk id="24" creationId="{D43B231D-2E09-9DAC-74DA-779B9E140018}"/>
          </ac:spMkLst>
        </pc:spChg>
        <pc:picChg chg="add">
          <ac:chgData name=" " userId="cc6ef8ab-f80f-47c5-96ae-17e0cbfe7e76" providerId="ADAL" clId="{9422FBF6-8735-4675-A372-101603520AF0}" dt="2022-06-13T05:38:43.558" v="652"/>
          <ac:picMkLst>
            <pc:docMk/>
            <pc:sldMk cId="28200292" sldId="324"/>
            <ac:picMk id="13" creationId="{A0E4603E-FE50-474D-88CE-10D75D74BC1B}"/>
          </ac:picMkLst>
        </pc:picChg>
      </pc:sldChg>
      <pc:sldChg chg="addSp delSp modSp add modTransition">
        <pc:chgData name=" " userId="cc6ef8ab-f80f-47c5-96ae-17e0cbfe7e76" providerId="ADAL" clId="{9422FBF6-8735-4675-A372-101603520AF0}" dt="2022-06-22T02:43:59.118" v="36236" actId="14100"/>
        <pc:sldMkLst>
          <pc:docMk/>
          <pc:sldMk cId="2158440963" sldId="325"/>
        </pc:sldMkLst>
        <pc:spChg chg="add mod">
          <ac:chgData name=" " userId="cc6ef8ab-f80f-47c5-96ae-17e0cbfe7e76" providerId="ADAL" clId="{9422FBF6-8735-4675-A372-101603520AF0}" dt="2022-06-14T12:42:59.078" v="11212" actId="6549"/>
          <ac:spMkLst>
            <pc:docMk/>
            <pc:sldMk cId="2158440963" sldId="325"/>
            <ac:spMk id="3" creationId="{84196EA9-093E-4108-BEF5-2EA4E68ACBBB}"/>
          </ac:spMkLst>
        </pc:spChg>
        <pc:spChg chg="del">
          <ac:chgData name=" " userId="cc6ef8ab-f80f-47c5-96ae-17e0cbfe7e76" providerId="ADAL" clId="{9422FBF6-8735-4675-A372-101603520AF0}" dt="2022-06-13T06:05:49.002" v="1209" actId="478"/>
          <ac:spMkLst>
            <pc:docMk/>
            <pc:sldMk cId="2158440963" sldId="325"/>
            <ac:spMk id="4" creationId="{B551691F-2ABA-4E43-945B-3344184A5B99}"/>
          </ac:spMkLst>
        </pc:spChg>
        <pc:spChg chg="del">
          <ac:chgData name=" " userId="cc6ef8ab-f80f-47c5-96ae-17e0cbfe7e76" providerId="ADAL" clId="{9422FBF6-8735-4675-A372-101603520AF0}" dt="2022-06-13T06:05:47.627" v="1208" actId="478"/>
          <ac:spMkLst>
            <pc:docMk/>
            <pc:sldMk cId="2158440963" sldId="325"/>
            <ac:spMk id="5" creationId="{24B78F76-60FB-4ACF-A106-7140453D84AA}"/>
          </ac:spMkLst>
        </pc:spChg>
        <pc:spChg chg="add del mod">
          <ac:chgData name=" " userId="cc6ef8ab-f80f-47c5-96ae-17e0cbfe7e76" providerId="ADAL" clId="{9422FBF6-8735-4675-A372-101603520AF0}" dt="2022-06-14T12:36:08.727" v="11036" actId="478"/>
          <ac:spMkLst>
            <pc:docMk/>
            <pc:sldMk cId="2158440963" sldId="325"/>
            <ac:spMk id="9" creationId="{1158C956-8509-48B5-9CE0-25AF2BDAEE8C}"/>
          </ac:spMkLst>
        </pc:spChg>
        <pc:spChg chg="add mod">
          <ac:chgData name=" " userId="cc6ef8ab-f80f-47c5-96ae-17e0cbfe7e76" providerId="ADAL" clId="{9422FBF6-8735-4675-A372-101603520AF0}" dt="2022-06-14T12:41:02.670" v="11072" actId="164"/>
          <ac:spMkLst>
            <pc:docMk/>
            <pc:sldMk cId="2158440963" sldId="325"/>
            <ac:spMk id="10" creationId="{ED81FC75-43FF-422B-940D-671912850A90}"/>
          </ac:spMkLst>
        </pc:spChg>
        <pc:spChg chg="mod">
          <ac:chgData name=" " userId="cc6ef8ab-f80f-47c5-96ae-17e0cbfe7e76" providerId="ADAL" clId="{9422FBF6-8735-4675-A372-101603520AF0}" dt="2022-06-14T02:37:56.351" v="6130" actId="20577"/>
          <ac:spMkLst>
            <pc:docMk/>
            <pc:sldMk cId="2158440963" sldId="325"/>
            <ac:spMk id="17" creationId="{09D97266-3407-132E-31F4-35CD22288C1C}"/>
          </ac:spMkLst>
        </pc:spChg>
        <pc:spChg chg="del">
          <ac:chgData name=" " userId="cc6ef8ab-f80f-47c5-96ae-17e0cbfe7e76" providerId="ADAL" clId="{9422FBF6-8735-4675-A372-101603520AF0}" dt="2022-06-13T06:05:47.627" v="1208" actId="478"/>
          <ac:spMkLst>
            <pc:docMk/>
            <pc:sldMk cId="2158440963" sldId="325"/>
            <ac:spMk id="18" creationId="{76F572FB-1EDD-448B-98EF-150A0FC0EF26}"/>
          </ac:spMkLst>
        </pc:spChg>
        <pc:spChg chg="del">
          <ac:chgData name=" " userId="cc6ef8ab-f80f-47c5-96ae-17e0cbfe7e76" providerId="ADAL" clId="{9422FBF6-8735-4675-A372-101603520AF0}" dt="2022-06-13T06:05:47.627" v="1208" actId="478"/>
          <ac:spMkLst>
            <pc:docMk/>
            <pc:sldMk cId="2158440963" sldId="325"/>
            <ac:spMk id="19" creationId="{F97CF7EA-09B7-437C-B3F8-B48F1B0B4584}"/>
          </ac:spMkLst>
        </pc:spChg>
        <pc:spChg chg="del mod">
          <ac:chgData name=" " userId="cc6ef8ab-f80f-47c5-96ae-17e0cbfe7e76" providerId="ADAL" clId="{9422FBF6-8735-4675-A372-101603520AF0}" dt="2022-06-22T02:43:39.376" v="36233" actId="478"/>
          <ac:spMkLst>
            <pc:docMk/>
            <pc:sldMk cId="2158440963" sldId="325"/>
            <ac:spMk id="24" creationId="{D43B231D-2E09-9DAC-74DA-779B9E140018}"/>
          </ac:spMkLst>
        </pc:spChg>
        <pc:spChg chg="add del mod">
          <ac:chgData name=" " userId="cc6ef8ab-f80f-47c5-96ae-17e0cbfe7e76" providerId="ADAL" clId="{9422FBF6-8735-4675-A372-101603520AF0}" dt="2022-06-14T12:43:01.630" v="11213" actId="478"/>
          <ac:spMkLst>
            <pc:docMk/>
            <pc:sldMk cId="2158440963" sldId="325"/>
            <ac:spMk id="26" creationId="{34D7AD1F-2C18-4EAB-B17C-B47388DB0DDB}"/>
          </ac:spMkLst>
        </pc:spChg>
        <pc:spChg chg="add mod">
          <ac:chgData name=" " userId="cc6ef8ab-f80f-47c5-96ae-17e0cbfe7e76" providerId="ADAL" clId="{9422FBF6-8735-4675-A372-101603520AF0}" dt="2022-06-14T12:25:55.050" v="10845" actId="571"/>
          <ac:spMkLst>
            <pc:docMk/>
            <pc:sldMk cId="2158440963" sldId="325"/>
            <ac:spMk id="28" creationId="{3D936ACC-D750-4278-BA21-7F55CC58F5D2}"/>
          </ac:spMkLst>
        </pc:spChg>
        <pc:spChg chg="add mod">
          <ac:chgData name=" " userId="cc6ef8ab-f80f-47c5-96ae-17e0cbfe7e76" providerId="ADAL" clId="{9422FBF6-8735-4675-A372-101603520AF0}" dt="2022-06-14T12:25:57.738" v="10847" actId="571"/>
          <ac:spMkLst>
            <pc:docMk/>
            <pc:sldMk cId="2158440963" sldId="325"/>
            <ac:spMk id="30" creationId="{C58F5B5B-0669-46A9-A1B7-8A5AB7130828}"/>
          </ac:spMkLst>
        </pc:spChg>
        <pc:spChg chg="add mod">
          <ac:chgData name=" " userId="cc6ef8ab-f80f-47c5-96ae-17e0cbfe7e76" providerId="ADAL" clId="{9422FBF6-8735-4675-A372-101603520AF0}" dt="2022-06-14T12:41:02.670" v="11072" actId="164"/>
          <ac:spMkLst>
            <pc:docMk/>
            <pc:sldMk cId="2158440963" sldId="325"/>
            <ac:spMk id="31" creationId="{FAA8D4AA-E077-4BC9-8F33-3DDA2DD3E9EE}"/>
          </ac:spMkLst>
        </pc:spChg>
        <pc:spChg chg="add mod">
          <ac:chgData name=" " userId="cc6ef8ab-f80f-47c5-96ae-17e0cbfe7e76" providerId="ADAL" clId="{9422FBF6-8735-4675-A372-101603520AF0}" dt="2022-06-22T02:43:08.481" v="36187" actId="20577"/>
          <ac:spMkLst>
            <pc:docMk/>
            <pc:sldMk cId="2158440963" sldId="325"/>
            <ac:spMk id="32" creationId="{68B40651-98B0-4D21-9BC0-DBBC2C4E4743}"/>
          </ac:spMkLst>
        </pc:spChg>
        <pc:spChg chg="add mod">
          <ac:chgData name=" " userId="cc6ef8ab-f80f-47c5-96ae-17e0cbfe7e76" providerId="ADAL" clId="{9422FBF6-8735-4675-A372-101603520AF0}" dt="2022-06-22T02:43:21.912" v="36203" actId="20577"/>
          <ac:spMkLst>
            <pc:docMk/>
            <pc:sldMk cId="2158440963" sldId="325"/>
            <ac:spMk id="33" creationId="{926EE643-797D-4CFE-AF06-FB0DF0070954}"/>
          </ac:spMkLst>
        </pc:spChg>
        <pc:spChg chg="add mod">
          <ac:chgData name=" " userId="cc6ef8ab-f80f-47c5-96ae-17e0cbfe7e76" providerId="ADAL" clId="{9422FBF6-8735-4675-A372-101603520AF0}" dt="2022-06-14T12:26:18.738" v="10874" actId="571"/>
          <ac:spMkLst>
            <pc:docMk/>
            <pc:sldMk cId="2158440963" sldId="325"/>
            <ac:spMk id="33" creationId="{9C736FCA-6633-4EBA-A287-8395C8BE5964}"/>
          </ac:spMkLst>
        </pc:spChg>
        <pc:spChg chg="add mod">
          <ac:chgData name=" " userId="cc6ef8ab-f80f-47c5-96ae-17e0cbfe7e76" providerId="ADAL" clId="{9422FBF6-8735-4675-A372-101603520AF0}" dt="2022-06-14T12:41:02.670" v="11072" actId="164"/>
          <ac:spMkLst>
            <pc:docMk/>
            <pc:sldMk cId="2158440963" sldId="325"/>
            <ac:spMk id="34" creationId="{0C632C84-40A9-4395-A83F-61773173C8EA}"/>
          </ac:spMkLst>
        </pc:spChg>
        <pc:spChg chg="add mod">
          <ac:chgData name=" " userId="cc6ef8ab-f80f-47c5-96ae-17e0cbfe7e76" providerId="ADAL" clId="{9422FBF6-8735-4675-A372-101603520AF0}" dt="2022-06-14T12:41:02.670" v="11072" actId="164"/>
          <ac:spMkLst>
            <pc:docMk/>
            <pc:sldMk cId="2158440963" sldId="325"/>
            <ac:spMk id="35" creationId="{D4A4F5F0-C83F-40AC-8372-08B3153A93C3}"/>
          </ac:spMkLst>
        </pc:spChg>
        <pc:spChg chg="add mod">
          <ac:chgData name=" " userId="cc6ef8ab-f80f-47c5-96ae-17e0cbfe7e76" providerId="ADAL" clId="{9422FBF6-8735-4675-A372-101603520AF0}" dt="2022-06-15T01:11:44.103" v="12101" actId="1076"/>
          <ac:spMkLst>
            <pc:docMk/>
            <pc:sldMk cId="2158440963" sldId="325"/>
            <ac:spMk id="36" creationId="{211C70D0-1E4F-47CC-904F-44EBFAD8091F}"/>
          </ac:spMkLst>
        </pc:spChg>
        <pc:spChg chg="add mod">
          <ac:chgData name=" " userId="cc6ef8ab-f80f-47c5-96ae-17e0cbfe7e76" providerId="ADAL" clId="{9422FBF6-8735-4675-A372-101603520AF0}" dt="2022-06-22T02:43:32.473" v="36232" actId="20577"/>
          <ac:spMkLst>
            <pc:docMk/>
            <pc:sldMk cId="2158440963" sldId="325"/>
            <ac:spMk id="37" creationId="{52779505-5B7C-4798-86B4-151348A37806}"/>
          </ac:spMkLst>
        </pc:spChg>
        <pc:spChg chg="add del mod">
          <ac:chgData name=" " userId="cc6ef8ab-f80f-47c5-96ae-17e0cbfe7e76" providerId="ADAL" clId="{9422FBF6-8735-4675-A372-101603520AF0}" dt="2022-06-14T12:36:08.727" v="11036" actId="478"/>
          <ac:spMkLst>
            <pc:docMk/>
            <pc:sldMk cId="2158440963" sldId="325"/>
            <ac:spMk id="37" creationId="{5D3FC0E3-B659-4E3B-9FAF-79C6FF25B1B6}"/>
          </ac:spMkLst>
        </pc:spChg>
        <pc:spChg chg="add del mod">
          <ac:chgData name=" " userId="cc6ef8ab-f80f-47c5-96ae-17e0cbfe7e76" providerId="ADAL" clId="{9422FBF6-8735-4675-A372-101603520AF0}" dt="2022-06-14T12:36:08.727" v="11036" actId="478"/>
          <ac:spMkLst>
            <pc:docMk/>
            <pc:sldMk cId="2158440963" sldId="325"/>
            <ac:spMk id="38" creationId="{59CEBB24-F22C-4163-9236-A04918E863F5}"/>
          </ac:spMkLst>
        </pc:spChg>
        <pc:spChg chg="add mod">
          <ac:chgData name=" " userId="cc6ef8ab-f80f-47c5-96ae-17e0cbfe7e76" providerId="ADAL" clId="{9422FBF6-8735-4675-A372-101603520AF0}" dt="2022-06-14T12:47:33.198" v="11347" actId="113"/>
          <ac:spMkLst>
            <pc:docMk/>
            <pc:sldMk cId="2158440963" sldId="325"/>
            <ac:spMk id="46" creationId="{F23918D4-69EB-4065-A4DA-DD0E57A66450}"/>
          </ac:spMkLst>
        </pc:spChg>
        <pc:spChg chg="add del mod">
          <ac:chgData name=" " userId="cc6ef8ab-f80f-47c5-96ae-17e0cbfe7e76" providerId="ADAL" clId="{9422FBF6-8735-4675-A372-101603520AF0}" dt="2022-06-14T12:44:59.888" v="11306"/>
          <ac:spMkLst>
            <pc:docMk/>
            <pc:sldMk cId="2158440963" sldId="325"/>
            <ac:spMk id="47" creationId="{B5FC140B-1F2C-4F95-AE4F-5EDCA9F89B78}"/>
          </ac:spMkLst>
        </pc:spChg>
        <pc:spChg chg="add del">
          <ac:chgData name=" " userId="cc6ef8ab-f80f-47c5-96ae-17e0cbfe7e76" providerId="ADAL" clId="{9422FBF6-8735-4675-A372-101603520AF0}" dt="2022-06-14T12:43:42.263" v="11227"/>
          <ac:spMkLst>
            <pc:docMk/>
            <pc:sldMk cId="2158440963" sldId="325"/>
            <ac:spMk id="48" creationId="{E37B2289-F3F5-4A9D-A6F0-2B9B7C731139}"/>
          </ac:spMkLst>
        </pc:spChg>
        <pc:spChg chg="add mod">
          <ac:chgData name=" " userId="cc6ef8ab-f80f-47c5-96ae-17e0cbfe7e76" providerId="ADAL" clId="{9422FBF6-8735-4675-A372-101603520AF0}" dt="2022-06-22T02:43:59.118" v="36236" actId="14100"/>
          <ac:spMkLst>
            <pc:docMk/>
            <pc:sldMk cId="2158440963" sldId="325"/>
            <ac:spMk id="50" creationId="{036F3697-2F36-483D-A37F-AE8AC3FC1E41}"/>
          </ac:spMkLst>
        </pc:spChg>
        <pc:spChg chg="add del mod">
          <ac:chgData name=" " userId="cc6ef8ab-f80f-47c5-96ae-17e0cbfe7e76" providerId="ADAL" clId="{9422FBF6-8735-4675-A372-101603520AF0}" dt="2022-06-14T12:46:07.446" v="11328"/>
          <ac:spMkLst>
            <pc:docMk/>
            <pc:sldMk cId="2158440963" sldId="325"/>
            <ac:spMk id="51" creationId="{20E193F9-A234-43AA-A1FE-C23B8FBD861A}"/>
          </ac:spMkLst>
        </pc:spChg>
        <pc:spChg chg="add mod">
          <ac:chgData name=" " userId="cc6ef8ab-f80f-47c5-96ae-17e0cbfe7e76" providerId="ADAL" clId="{9422FBF6-8735-4675-A372-101603520AF0}" dt="2022-06-22T02:43:54.066" v="36235" actId="14100"/>
          <ac:spMkLst>
            <pc:docMk/>
            <pc:sldMk cId="2158440963" sldId="325"/>
            <ac:spMk id="52" creationId="{3CC406E4-34AC-4C86-985C-00C330F27F5B}"/>
          </ac:spMkLst>
        </pc:spChg>
        <pc:grpChg chg="add mod">
          <ac:chgData name=" " userId="cc6ef8ab-f80f-47c5-96ae-17e0cbfe7e76" providerId="ADAL" clId="{9422FBF6-8735-4675-A372-101603520AF0}" dt="2022-06-14T12:47:05.383" v="11340" actId="1076"/>
          <ac:grpSpMkLst>
            <pc:docMk/>
            <pc:sldMk cId="2158440963" sldId="325"/>
            <ac:grpSpMk id="11" creationId="{8109E353-9270-4DEB-B41A-C87EED6FF80F}"/>
          </ac:grpSpMkLst>
        </pc:grpChg>
        <pc:picChg chg="add del">
          <ac:chgData name=" " userId="cc6ef8ab-f80f-47c5-96ae-17e0cbfe7e76" providerId="ADAL" clId="{9422FBF6-8735-4675-A372-101603520AF0}" dt="2022-06-14T12:43:52.414" v="11236"/>
          <ac:picMkLst>
            <pc:docMk/>
            <pc:sldMk cId="2158440963" sldId="325"/>
            <ac:picMk id="12" creationId="{817278D4-BFE1-4F66-9F61-506B8CD5C252}"/>
          </ac:picMkLst>
        </pc:picChg>
        <pc:picChg chg="add del mod">
          <ac:chgData name=" " userId="cc6ef8ab-f80f-47c5-96ae-17e0cbfe7e76" providerId="ADAL" clId="{9422FBF6-8735-4675-A372-101603520AF0}" dt="2022-06-14T12:34:15.029" v="11026" actId="478"/>
          <ac:picMkLst>
            <pc:docMk/>
            <pc:sldMk cId="2158440963" sldId="325"/>
            <ac:picMk id="20" creationId="{B4434513-EAF1-424B-8A3A-EB5768C35E36}"/>
          </ac:picMkLst>
        </pc:picChg>
        <pc:picChg chg="add mod">
          <ac:chgData name=" " userId="cc6ef8ab-f80f-47c5-96ae-17e0cbfe7e76" providerId="ADAL" clId="{9422FBF6-8735-4675-A372-101603520AF0}" dt="2022-06-14T12:41:02.670" v="11072" actId="164"/>
          <ac:picMkLst>
            <pc:docMk/>
            <pc:sldMk cId="2158440963" sldId="325"/>
            <ac:picMk id="25" creationId="{CBA81509-6348-494D-8A0C-64D12B0C3F01}"/>
          </ac:picMkLst>
        </pc:picChg>
        <pc:picChg chg="add mod">
          <ac:chgData name=" " userId="cc6ef8ab-f80f-47c5-96ae-17e0cbfe7e76" providerId="ADAL" clId="{9422FBF6-8735-4675-A372-101603520AF0}" dt="2022-06-14T12:25:55.050" v="10845" actId="571"/>
          <ac:picMkLst>
            <pc:docMk/>
            <pc:sldMk cId="2158440963" sldId="325"/>
            <ac:picMk id="27" creationId="{98953438-D669-4AC8-B31D-616BC5E6A34C}"/>
          </ac:picMkLst>
        </pc:picChg>
        <pc:picChg chg="add mod">
          <ac:chgData name=" " userId="cc6ef8ab-f80f-47c5-96ae-17e0cbfe7e76" providerId="ADAL" clId="{9422FBF6-8735-4675-A372-101603520AF0}" dt="2022-06-14T12:25:57.738" v="10847" actId="571"/>
          <ac:picMkLst>
            <pc:docMk/>
            <pc:sldMk cId="2158440963" sldId="325"/>
            <ac:picMk id="29" creationId="{2CB0F6E6-E1EA-4E2F-84EB-ED09C019AB33}"/>
          </ac:picMkLst>
        </pc:picChg>
        <pc:picChg chg="add mod">
          <ac:chgData name=" " userId="cc6ef8ab-f80f-47c5-96ae-17e0cbfe7e76" providerId="ADAL" clId="{9422FBF6-8735-4675-A372-101603520AF0}" dt="2022-06-14T12:26:18.738" v="10874" actId="571"/>
          <ac:picMkLst>
            <pc:docMk/>
            <pc:sldMk cId="2158440963" sldId="325"/>
            <ac:picMk id="32" creationId="{B9F61A92-2AFB-4AAA-B2B3-61E279918921}"/>
          </ac:picMkLst>
        </pc:picChg>
        <pc:picChg chg="add del mod">
          <ac:chgData name=" " userId="cc6ef8ab-f80f-47c5-96ae-17e0cbfe7e76" providerId="ADAL" clId="{9422FBF6-8735-4675-A372-101603520AF0}" dt="2022-06-14T12:41:02.670" v="11072" actId="164"/>
          <ac:picMkLst>
            <pc:docMk/>
            <pc:sldMk cId="2158440963" sldId="325"/>
            <ac:picMk id="42" creationId="{03F21035-B532-4B54-9275-EC00178549A7}"/>
          </ac:picMkLst>
        </pc:picChg>
        <pc:picChg chg="add mod">
          <ac:chgData name=" " userId="cc6ef8ab-f80f-47c5-96ae-17e0cbfe7e76" providerId="ADAL" clId="{9422FBF6-8735-4675-A372-101603520AF0}" dt="2022-06-14T12:41:02.670" v="11072" actId="164"/>
          <ac:picMkLst>
            <pc:docMk/>
            <pc:sldMk cId="2158440963" sldId="325"/>
            <ac:picMk id="43" creationId="{D596767A-F904-4E7A-B3D8-6C266606EC46}"/>
          </ac:picMkLst>
        </pc:picChg>
        <pc:picChg chg="del">
          <ac:chgData name=" " userId="cc6ef8ab-f80f-47c5-96ae-17e0cbfe7e76" providerId="ADAL" clId="{9422FBF6-8735-4675-A372-101603520AF0}" dt="2022-06-13T06:05:45.648" v="1207" actId="478"/>
          <ac:picMkLst>
            <pc:docMk/>
            <pc:sldMk cId="2158440963" sldId="325"/>
            <ac:picMk id="1026" creationId="{5536C2AD-558E-4F6B-8621-9251620C91DF}"/>
          </ac:picMkLst>
        </pc:picChg>
        <pc:picChg chg="add mod">
          <ac:chgData name=" " userId="cc6ef8ab-f80f-47c5-96ae-17e0cbfe7e76" providerId="ADAL" clId="{9422FBF6-8735-4675-A372-101603520AF0}" dt="2022-06-14T12:41:02.670" v="11072" actId="164"/>
          <ac:picMkLst>
            <pc:docMk/>
            <pc:sldMk cId="2158440963" sldId="325"/>
            <ac:picMk id="4098" creationId="{EDD9F66B-D0D1-4931-BDD9-3D215D17C4F3}"/>
          </ac:picMkLst>
        </pc:picChg>
        <pc:picChg chg="add mod">
          <ac:chgData name=" " userId="cc6ef8ab-f80f-47c5-96ae-17e0cbfe7e76" providerId="ADAL" clId="{9422FBF6-8735-4675-A372-101603520AF0}" dt="2022-06-14T12:41:02.670" v="11072" actId="164"/>
          <ac:picMkLst>
            <pc:docMk/>
            <pc:sldMk cId="2158440963" sldId="325"/>
            <ac:picMk id="4100" creationId="{AE3F8F9A-B29E-4367-BDD0-95A61DA74D97}"/>
          </ac:picMkLst>
        </pc:picChg>
        <pc:picChg chg="add mod">
          <ac:chgData name=" " userId="cc6ef8ab-f80f-47c5-96ae-17e0cbfe7e76" providerId="ADAL" clId="{9422FBF6-8735-4675-A372-101603520AF0}" dt="2022-06-14T12:41:02.670" v="11072" actId="164"/>
          <ac:picMkLst>
            <pc:docMk/>
            <pc:sldMk cId="2158440963" sldId="325"/>
            <ac:picMk id="4102" creationId="{403B1046-E5A7-459C-ACBC-65EDA3EEB59E}"/>
          </ac:picMkLst>
        </pc:picChg>
        <pc:picChg chg="add mod">
          <ac:chgData name=" " userId="cc6ef8ab-f80f-47c5-96ae-17e0cbfe7e76" providerId="ADAL" clId="{9422FBF6-8735-4675-A372-101603520AF0}" dt="2022-06-15T01:11:44.103" v="12101" actId="1076"/>
          <ac:picMkLst>
            <pc:docMk/>
            <pc:sldMk cId="2158440963" sldId="325"/>
            <ac:picMk id="4104" creationId="{4BA45FE3-52BA-4FB9-AC0B-30B68991FCEC}"/>
          </ac:picMkLst>
        </pc:picChg>
        <pc:picChg chg="add del mod">
          <ac:chgData name=" " userId="cc6ef8ab-f80f-47c5-96ae-17e0cbfe7e76" providerId="ADAL" clId="{9422FBF6-8735-4675-A372-101603520AF0}" dt="2022-06-14T12:41:02.670" v="11072" actId="164"/>
          <ac:picMkLst>
            <pc:docMk/>
            <pc:sldMk cId="2158440963" sldId="325"/>
            <ac:picMk id="4106" creationId="{EA79B78B-1311-420A-BE48-BE0CBCAC5FE2}"/>
          </ac:picMkLst>
        </pc:picChg>
        <pc:picChg chg="add del mod">
          <ac:chgData name=" " userId="cc6ef8ab-f80f-47c5-96ae-17e0cbfe7e76" providerId="ADAL" clId="{9422FBF6-8735-4675-A372-101603520AF0}" dt="2022-06-14T12:40:14.469" v="11066" actId="478"/>
          <ac:picMkLst>
            <pc:docMk/>
            <pc:sldMk cId="2158440963" sldId="325"/>
            <ac:picMk id="4108" creationId="{59F91A7C-CDD5-4A24-9907-87A675420490}"/>
          </ac:picMkLst>
        </pc:picChg>
      </pc:sldChg>
      <pc:sldChg chg="addSp delSp modSp add modTransition modAnim">
        <pc:chgData name=" " userId="cc6ef8ab-f80f-47c5-96ae-17e0cbfe7e76" providerId="ADAL" clId="{9422FBF6-8735-4675-A372-101603520AF0}" dt="2022-06-21T01:20:30.505" v="30192" actId="20577"/>
        <pc:sldMkLst>
          <pc:docMk/>
          <pc:sldMk cId="3614058977" sldId="326"/>
        </pc:sldMkLst>
        <pc:spChg chg="add del mod">
          <ac:chgData name=" " userId="cc6ef8ab-f80f-47c5-96ae-17e0cbfe7e76" providerId="ADAL" clId="{9422FBF6-8735-4675-A372-101603520AF0}" dt="2022-06-14T12:53:34.578" v="11456" actId="11529"/>
          <ac:spMkLst>
            <pc:docMk/>
            <pc:sldMk cId="3614058977" sldId="326"/>
            <ac:spMk id="9" creationId="{CAC6A96E-D615-41EC-A8B2-0EBB7029C133}"/>
          </ac:spMkLst>
        </pc:spChg>
        <pc:spChg chg="add del mod">
          <ac:chgData name=" " userId="cc6ef8ab-f80f-47c5-96ae-17e0cbfe7e76" providerId="ADAL" clId="{9422FBF6-8735-4675-A372-101603520AF0}" dt="2022-06-14T12:53:43.149" v="11462" actId="11529"/>
          <ac:spMkLst>
            <pc:docMk/>
            <pc:sldMk cId="3614058977" sldId="326"/>
            <ac:spMk id="10" creationId="{75BDF713-0F8D-4BF4-8702-929CA6885FDB}"/>
          </ac:spMkLst>
        </pc:spChg>
        <pc:spChg chg="add mod">
          <ac:chgData name=" " userId="cc6ef8ab-f80f-47c5-96ae-17e0cbfe7e76" providerId="ADAL" clId="{9422FBF6-8735-4675-A372-101603520AF0}" dt="2022-06-14T12:56:49.886" v="11615" actId="164"/>
          <ac:spMkLst>
            <pc:docMk/>
            <pc:sldMk cId="3614058977" sldId="326"/>
            <ac:spMk id="11" creationId="{7F6A7B63-7298-4502-B5C5-2988F76E69C7}"/>
          </ac:spMkLst>
        </pc:spChg>
        <pc:spChg chg="mod">
          <ac:chgData name=" " userId="cc6ef8ab-f80f-47c5-96ae-17e0cbfe7e76" providerId="ADAL" clId="{9422FBF6-8735-4675-A372-101603520AF0}" dt="2022-06-21T01:20:30.505" v="30192" actId="20577"/>
          <ac:spMkLst>
            <pc:docMk/>
            <pc:sldMk cId="3614058977" sldId="326"/>
            <ac:spMk id="17" creationId="{09D97266-3407-132E-31F4-35CD22288C1C}"/>
          </ac:spMkLst>
        </pc:spChg>
        <pc:spChg chg="add mod">
          <ac:chgData name=" " userId="cc6ef8ab-f80f-47c5-96ae-17e0cbfe7e76" providerId="ADAL" clId="{9422FBF6-8735-4675-A372-101603520AF0}" dt="2022-06-13T07:40:15.396" v="1861" actId="1076"/>
          <ac:spMkLst>
            <pc:docMk/>
            <pc:sldMk cId="3614058977" sldId="326"/>
            <ac:spMk id="19" creationId="{4BE42D81-132F-4D88-BEF7-79088B32BD6D}"/>
          </ac:spMkLst>
        </pc:spChg>
        <pc:spChg chg="mod">
          <ac:chgData name=" " userId="cc6ef8ab-f80f-47c5-96ae-17e0cbfe7e76" providerId="ADAL" clId="{9422FBF6-8735-4675-A372-101603520AF0}" dt="2022-06-15T00:14:56.387" v="11619" actId="6549"/>
          <ac:spMkLst>
            <pc:docMk/>
            <pc:sldMk cId="3614058977" sldId="326"/>
            <ac:spMk id="24" creationId="{D43B231D-2E09-9DAC-74DA-779B9E140018}"/>
          </ac:spMkLst>
        </pc:spChg>
        <pc:spChg chg="add mod">
          <ac:chgData name=" " userId="cc6ef8ab-f80f-47c5-96ae-17e0cbfe7e76" providerId="ADAL" clId="{9422FBF6-8735-4675-A372-101603520AF0}" dt="2022-06-14T12:56:49.886" v="11615" actId="164"/>
          <ac:spMkLst>
            <pc:docMk/>
            <pc:sldMk cId="3614058977" sldId="326"/>
            <ac:spMk id="27" creationId="{AC7D9D9D-5568-43D6-A053-C63274B69CB3}"/>
          </ac:spMkLst>
        </pc:spChg>
        <pc:spChg chg="add mod">
          <ac:chgData name=" " userId="cc6ef8ab-f80f-47c5-96ae-17e0cbfe7e76" providerId="ADAL" clId="{9422FBF6-8735-4675-A372-101603520AF0}" dt="2022-06-14T12:56:49.886" v="11615" actId="164"/>
          <ac:spMkLst>
            <pc:docMk/>
            <pc:sldMk cId="3614058977" sldId="326"/>
            <ac:spMk id="28" creationId="{110420EC-3427-4369-BD2C-F32B35DB26CA}"/>
          </ac:spMkLst>
        </pc:spChg>
        <pc:spChg chg="add mod">
          <ac:chgData name=" " userId="cc6ef8ab-f80f-47c5-96ae-17e0cbfe7e76" providerId="ADAL" clId="{9422FBF6-8735-4675-A372-101603520AF0}" dt="2022-06-14T12:56:49.886" v="11615" actId="164"/>
          <ac:spMkLst>
            <pc:docMk/>
            <pc:sldMk cId="3614058977" sldId="326"/>
            <ac:spMk id="29" creationId="{2752B511-75EE-468E-955C-9F54CD8D4D6B}"/>
          </ac:spMkLst>
        </pc:spChg>
        <pc:spChg chg="add mod">
          <ac:chgData name=" " userId="cc6ef8ab-f80f-47c5-96ae-17e0cbfe7e76" providerId="ADAL" clId="{9422FBF6-8735-4675-A372-101603520AF0}" dt="2022-06-14T12:55:16.115" v="11539" actId="571"/>
          <ac:spMkLst>
            <pc:docMk/>
            <pc:sldMk cId="3614058977" sldId="326"/>
            <ac:spMk id="31" creationId="{9C700DFF-7621-49AF-BB2A-649A11CE7A64}"/>
          </ac:spMkLst>
        </pc:spChg>
        <pc:spChg chg="add mod">
          <ac:chgData name=" " userId="cc6ef8ab-f80f-47c5-96ae-17e0cbfe7e76" providerId="ADAL" clId="{9422FBF6-8735-4675-A372-101603520AF0}" dt="2022-06-14T12:56:49.886" v="11615" actId="164"/>
          <ac:spMkLst>
            <pc:docMk/>
            <pc:sldMk cId="3614058977" sldId="326"/>
            <ac:spMk id="32" creationId="{DA34EAB7-A9A8-4DA2-BAC7-A3082A26E8AF}"/>
          </ac:spMkLst>
        </pc:spChg>
        <pc:spChg chg="add mod">
          <ac:chgData name=" " userId="cc6ef8ab-f80f-47c5-96ae-17e0cbfe7e76" providerId="ADAL" clId="{9422FBF6-8735-4675-A372-101603520AF0}" dt="2022-06-14T12:56:49.886" v="11615" actId="164"/>
          <ac:spMkLst>
            <pc:docMk/>
            <pc:sldMk cId="3614058977" sldId="326"/>
            <ac:spMk id="33" creationId="{5C6C5B34-E167-4794-B198-C4B8528DAE8A}"/>
          </ac:spMkLst>
        </pc:spChg>
        <pc:spChg chg="add mod">
          <ac:chgData name=" " userId="cc6ef8ab-f80f-47c5-96ae-17e0cbfe7e76" providerId="ADAL" clId="{9422FBF6-8735-4675-A372-101603520AF0}" dt="2022-06-15T00:15:17.978" v="11626" actId="113"/>
          <ac:spMkLst>
            <pc:docMk/>
            <pc:sldMk cId="3614058977" sldId="326"/>
            <ac:spMk id="35" creationId="{D7DDB412-8200-4EB7-A254-7DD4907F6E03}"/>
          </ac:spMkLst>
        </pc:spChg>
        <pc:grpChg chg="add mod">
          <ac:chgData name=" " userId="cc6ef8ab-f80f-47c5-96ae-17e0cbfe7e76" providerId="ADAL" clId="{9422FBF6-8735-4675-A372-101603520AF0}" dt="2022-06-14T12:56:49.886" v="11615" actId="164"/>
          <ac:grpSpMkLst>
            <pc:docMk/>
            <pc:sldMk cId="3614058977" sldId="326"/>
            <ac:grpSpMk id="12" creationId="{00805773-CF0E-4A25-8C7A-D733CC503813}"/>
          </ac:grpSpMkLst>
        </pc:grpChg>
        <pc:picChg chg="add mod ord">
          <ac:chgData name=" " userId="cc6ef8ab-f80f-47c5-96ae-17e0cbfe7e76" providerId="ADAL" clId="{9422FBF6-8735-4675-A372-101603520AF0}" dt="2022-06-14T12:56:49.886" v="11615" actId="164"/>
          <ac:picMkLst>
            <pc:docMk/>
            <pc:sldMk cId="3614058977" sldId="326"/>
            <ac:picMk id="3" creationId="{0FA6E29C-CA2B-4552-8EE3-5D8ECF237A79}"/>
          </ac:picMkLst>
        </pc:picChg>
        <pc:picChg chg="add mod ord">
          <ac:chgData name=" " userId="cc6ef8ab-f80f-47c5-96ae-17e0cbfe7e76" providerId="ADAL" clId="{9422FBF6-8735-4675-A372-101603520AF0}" dt="2022-06-14T12:56:49.886" v="11615" actId="164"/>
          <ac:picMkLst>
            <pc:docMk/>
            <pc:sldMk cId="3614058977" sldId="326"/>
            <ac:picMk id="4" creationId="{D4D4FD9F-00BC-4335-9978-C53A58AC2FE7}"/>
          </ac:picMkLst>
        </pc:picChg>
        <pc:picChg chg="add mod ord">
          <ac:chgData name=" " userId="cc6ef8ab-f80f-47c5-96ae-17e0cbfe7e76" providerId="ADAL" clId="{9422FBF6-8735-4675-A372-101603520AF0}" dt="2022-06-14T12:56:49.886" v="11615" actId="164"/>
          <ac:picMkLst>
            <pc:docMk/>
            <pc:sldMk cId="3614058977" sldId="326"/>
            <ac:picMk id="5" creationId="{E2FDF6A0-D501-4AC7-8B82-5A65CAAEC81E}"/>
          </ac:picMkLst>
        </pc:picChg>
        <pc:picChg chg="add del mod">
          <ac:chgData name=" " userId="cc6ef8ab-f80f-47c5-96ae-17e0cbfe7e76" providerId="ADAL" clId="{9422FBF6-8735-4675-A372-101603520AF0}" dt="2022-06-14T12:56:32.026" v="11614" actId="478"/>
          <ac:picMkLst>
            <pc:docMk/>
            <pc:sldMk cId="3614058977" sldId="326"/>
            <ac:picMk id="18" creationId="{EF301B73-C9D5-42C9-A419-3010DE940CAB}"/>
          </ac:picMkLst>
        </pc:picChg>
        <pc:picChg chg="del">
          <ac:chgData name=" " userId="cc6ef8ab-f80f-47c5-96ae-17e0cbfe7e76" providerId="ADAL" clId="{9422FBF6-8735-4675-A372-101603520AF0}" dt="2022-06-13T06:18:06.592" v="1386" actId="478"/>
          <ac:picMkLst>
            <pc:docMk/>
            <pc:sldMk cId="3614058977" sldId="326"/>
            <ac:picMk id="20" creationId="{B4434513-EAF1-424B-8A3A-EB5768C35E36}"/>
          </ac:picMkLst>
        </pc:picChg>
        <pc:picChg chg="del">
          <ac:chgData name=" " userId="cc6ef8ab-f80f-47c5-96ae-17e0cbfe7e76" providerId="ADAL" clId="{9422FBF6-8735-4675-A372-101603520AF0}" dt="2022-06-13T06:18:16.905" v="1407" actId="478"/>
          <ac:picMkLst>
            <pc:docMk/>
            <pc:sldMk cId="3614058977" sldId="326"/>
            <ac:picMk id="25" creationId="{CBA81509-6348-494D-8A0C-64D12B0C3F01}"/>
          </ac:picMkLst>
        </pc:picChg>
        <pc:picChg chg="add mod">
          <ac:chgData name=" " userId="cc6ef8ab-f80f-47c5-96ae-17e0cbfe7e76" providerId="ADAL" clId="{9422FBF6-8735-4675-A372-101603520AF0}" dt="2022-06-14T12:56:49.886" v="11615" actId="164"/>
          <ac:picMkLst>
            <pc:docMk/>
            <pc:sldMk cId="3614058977" sldId="326"/>
            <ac:picMk id="26" creationId="{DD6BCC88-DE7F-4B78-A941-DCB0889E8C00}"/>
          </ac:picMkLst>
        </pc:picChg>
        <pc:picChg chg="add mod">
          <ac:chgData name=" " userId="cc6ef8ab-f80f-47c5-96ae-17e0cbfe7e76" providerId="ADAL" clId="{9422FBF6-8735-4675-A372-101603520AF0}" dt="2022-06-14T12:55:16.115" v="11539" actId="571"/>
          <ac:picMkLst>
            <pc:docMk/>
            <pc:sldMk cId="3614058977" sldId="326"/>
            <ac:picMk id="30" creationId="{37EECB2A-4C05-4249-A364-860DC41FCB3F}"/>
          </ac:picMkLst>
        </pc:picChg>
        <pc:picChg chg="add mod">
          <ac:chgData name=" " userId="cc6ef8ab-f80f-47c5-96ae-17e0cbfe7e76" providerId="ADAL" clId="{9422FBF6-8735-4675-A372-101603520AF0}" dt="2022-06-21T01:20:25.789" v="30190" actId="14100"/>
          <ac:picMkLst>
            <pc:docMk/>
            <pc:sldMk cId="3614058977" sldId="326"/>
            <ac:picMk id="30" creationId="{53BADDDF-8B29-4F10-8648-C52C53D9CCC0}"/>
          </ac:picMkLst>
        </pc:picChg>
        <pc:picChg chg="add mod">
          <ac:chgData name=" " userId="cc6ef8ab-f80f-47c5-96ae-17e0cbfe7e76" providerId="ADAL" clId="{9422FBF6-8735-4675-A372-101603520AF0}" dt="2022-06-14T12:56:49.886" v="11615" actId="164"/>
          <ac:picMkLst>
            <pc:docMk/>
            <pc:sldMk cId="3614058977" sldId="326"/>
            <ac:picMk id="3074" creationId="{CF5977C5-96ED-4A9B-847D-1016B330CC65}"/>
          </ac:picMkLst>
        </pc:picChg>
        <pc:picChg chg="add mod">
          <ac:chgData name=" " userId="cc6ef8ab-f80f-47c5-96ae-17e0cbfe7e76" providerId="ADAL" clId="{9422FBF6-8735-4675-A372-101603520AF0}" dt="2022-06-14T12:56:49.886" v="11615" actId="164"/>
          <ac:picMkLst>
            <pc:docMk/>
            <pc:sldMk cId="3614058977" sldId="326"/>
            <ac:picMk id="3076" creationId="{979D0063-A0AB-4969-88E5-00BB8BA244D5}"/>
          </ac:picMkLst>
        </pc:picChg>
      </pc:sldChg>
      <pc:sldChg chg="addSp delSp modSp add ord modTransition">
        <pc:chgData name=" " userId="cc6ef8ab-f80f-47c5-96ae-17e0cbfe7e76" providerId="ADAL" clId="{9422FBF6-8735-4675-A372-101603520AF0}" dt="2022-06-22T02:46:31.132" v="36256"/>
        <pc:sldMkLst>
          <pc:docMk/>
          <pc:sldMk cId="2897955015" sldId="329"/>
        </pc:sldMkLst>
        <pc:spChg chg="add del">
          <ac:chgData name=" " userId="cc6ef8ab-f80f-47c5-96ae-17e0cbfe7e76" providerId="ADAL" clId="{9422FBF6-8735-4675-A372-101603520AF0}" dt="2022-06-13T07:26:36.068" v="1687"/>
          <ac:spMkLst>
            <pc:docMk/>
            <pc:sldMk cId="2897955015" sldId="329"/>
            <ac:spMk id="3" creationId="{D78EF167-74BE-4FC5-9A68-D434B7B110DC}"/>
          </ac:spMkLst>
        </pc:spChg>
        <pc:spChg chg="mod">
          <ac:chgData name=" " userId="cc6ef8ab-f80f-47c5-96ae-17e0cbfe7e76" providerId="ADAL" clId="{9422FBF6-8735-4675-A372-101603520AF0}" dt="2022-06-14T02:38:01.003" v="6134" actId="20577"/>
          <ac:spMkLst>
            <pc:docMk/>
            <pc:sldMk cId="2897955015" sldId="329"/>
            <ac:spMk id="17" creationId="{09D97266-3407-132E-31F4-35CD22288C1C}"/>
          </ac:spMkLst>
        </pc:spChg>
        <pc:spChg chg="add del mod">
          <ac:chgData name=" " userId="cc6ef8ab-f80f-47c5-96ae-17e0cbfe7e76" providerId="ADAL" clId="{9422FBF6-8735-4675-A372-101603520AF0}" dt="2022-06-14T12:48:28.046" v="11356"/>
          <ac:spMkLst>
            <pc:docMk/>
            <pc:sldMk cId="2897955015" sldId="329"/>
            <ac:spMk id="18" creationId="{390375B1-65E1-4FC7-9325-BA791F169147}"/>
          </ac:spMkLst>
        </pc:spChg>
        <pc:spChg chg="add mod">
          <ac:chgData name=" " userId="cc6ef8ab-f80f-47c5-96ae-17e0cbfe7e76" providerId="ADAL" clId="{9422FBF6-8735-4675-A372-101603520AF0}" dt="2022-06-14T12:49:18.707" v="11366" actId="14100"/>
          <ac:spMkLst>
            <pc:docMk/>
            <pc:sldMk cId="2897955015" sldId="329"/>
            <ac:spMk id="19" creationId="{9E754963-E700-4351-8641-E96B5F04332B}"/>
          </ac:spMkLst>
        </pc:spChg>
        <pc:spChg chg="mod">
          <ac:chgData name=" " userId="cc6ef8ab-f80f-47c5-96ae-17e0cbfe7e76" providerId="ADAL" clId="{9422FBF6-8735-4675-A372-101603520AF0}" dt="2022-06-14T12:49:06.398" v="11365" actId="20577"/>
          <ac:spMkLst>
            <pc:docMk/>
            <pc:sldMk cId="2897955015" sldId="329"/>
            <ac:spMk id="24" creationId="{D43B231D-2E09-9DAC-74DA-779B9E140018}"/>
          </ac:spMkLst>
        </pc:spChg>
        <pc:picChg chg="add del mod">
          <ac:chgData name=" " userId="cc6ef8ab-f80f-47c5-96ae-17e0cbfe7e76" providerId="ADAL" clId="{9422FBF6-8735-4675-A372-101603520AF0}" dt="2022-06-22T01:09:17.074" v="34905" actId="478"/>
          <ac:picMkLst>
            <pc:docMk/>
            <pc:sldMk cId="2897955015" sldId="329"/>
            <ac:picMk id="4" creationId="{F4FD9CF7-E571-4287-867B-876B3AD8D441}"/>
          </ac:picMkLst>
        </pc:picChg>
        <pc:picChg chg="add mod">
          <ac:chgData name=" " userId="cc6ef8ab-f80f-47c5-96ae-17e0cbfe7e76" providerId="ADAL" clId="{9422FBF6-8735-4675-A372-101603520AF0}" dt="2022-06-22T02:46:31.132" v="36256"/>
          <ac:picMkLst>
            <pc:docMk/>
            <pc:sldMk cId="2897955015" sldId="329"/>
            <ac:picMk id="20" creationId="{9D507D52-5418-4443-B4A5-89DE9C56AA6C}"/>
          </ac:picMkLst>
        </pc:picChg>
        <pc:picChg chg="add del mod">
          <ac:chgData name=" " userId="cc6ef8ab-f80f-47c5-96ae-17e0cbfe7e76" providerId="ADAL" clId="{9422FBF6-8735-4675-A372-101603520AF0}" dt="2022-06-13T07:26:33.833" v="1685" actId="478"/>
          <ac:picMkLst>
            <pc:docMk/>
            <pc:sldMk cId="2897955015" sldId="329"/>
            <ac:picMk id="2050" creationId="{10CEDA39-9F41-4508-8B74-999F0B7B22F5}"/>
          </ac:picMkLst>
        </pc:picChg>
        <pc:picChg chg="add del mod">
          <ac:chgData name=" " userId="cc6ef8ab-f80f-47c5-96ae-17e0cbfe7e76" providerId="ADAL" clId="{9422FBF6-8735-4675-A372-101603520AF0}" dt="2022-06-22T01:10:01.470" v="34909" actId="478"/>
          <ac:picMkLst>
            <pc:docMk/>
            <pc:sldMk cId="2897955015" sldId="329"/>
            <ac:picMk id="2050" creationId="{E92D9457-1051-4442-BDBD-230A687993C7}"/>
          </ac:picMkLst>
        </pc:picChg>
        <pc:picChg chg="add mod ord">
          <ac:chgData name=" " userId="cc6ef8ab-f80f-47c5-96ae-17e0cbfe7e76" providerId="ADAL" clId="{9422FBF6-8735-4675-A372-101603520AF0}" dt="2022-06-22T02:45:39.275" v="36253" actId="1076"/>
          <ac:picMkLst>
            <pc:docMk/>
            <pc:sldMk cId="2897955015" sldId="329"/>
            <ac:picMk id="2052" creationId="{11676F4F-4750-4A85-87E3-780F925B32C9}"/>
          </ac:picMkLst>
        </pc:picChg>
        <pc:picChg chg="add mod">
          <ac:chgData name=" " userId="cc6ef8ab-f80f-47c5-96ae-17e0cbfe7e76" providerId="ADAL" clId="{9422FBF6-8735-4675-A372-101603520AF0}" dt="2022-06-22T02:45:22.533" v="36247" actId="1076"/>
          <ac:picMkLst>
            <pc:docMk/>
            <pc:sldMk cId="2897955015" sldId="329"/>
            <ac:picMk id="2054" creationId="{6BA2C6AF-FE84-4D2A-83B8-65BAC2415E86}"/>
          </ac:picMkLst>
        </pc:picChg>
        <pc:picChg chg="add del mod">
          <ac:chgData name=" " userId="cc6ef8ab-f80f-47c5-96ae-17e0cbfe7e76" providerId="ADAL" clId="{9422FBF6-8735-4675-A372-101603520AF0}" dt="2022-06-22T02:45:20.028" v="36246"/>
          <ac:picMkLst>
            <pc:docMk/>
            <pc:sldMk cId="2897955015" sldId="329"/>
            <ac:picMk id="2056" creationId="{1443591C-5F3A-4424-BEEA-645B76C835CD}"/>
          </ac:picMkLst>
        </pc:picChg>
      </pc:sldChg>
      <pc:sldChg chg="addSp delSp modSp add modTransition">
        <pc:chgData name=" " userId="cc6ef8ab-f80f-47c5-96ae-17e0cbfe7e76" providerId="ADAL" clId="{9422FBF6-8735-4675-A372-101603520AF0}" dt="2022-06-21T01:21:04.214" v="30194"/>
        <pc:sldMkLst>
          <pc:docMk/>
          <pc:sldMk cId="2337356396" sldId="330"/>
        </pc:sldMkLst>
        <pc:spChg chg="mod">
          <ac:chgData name=" " userId="cc6ef8ab-f80f-47c5-96ae-17e0cbfe7e76" providerId="ADAL" clId="{9422FBF6-8735-4675-A372-101603520AF0}" dt="2022-06-14T02:38:09.907" v="6142" actId="20577"/>
          <ac:spMkLst>
            <pc:docMk/>
            <pc:sldMk cId="2337356396" sldId="330"/>
            <ac:spMk id="17" creationId="{09D97266-3407-132E-31F4-35CD22288C1C}"/>
          </ac:spMkLst>
        </pc:spChg>
        <pc:spChg chg="add mod">
          <ac:chgData name=" " userId="cc6ef8ab-f80f-47c5-96ae-17e0cbfe7e76" providerId="ADAL" clId="{9422FBF6-8735-4675-A372-101603520AF0}" dt="2022-06-13T07:42:49.170" v="2155" actId="6549"/>
          <ac:spMkLst>
            <pc:docMk/>
            <pc:sldMk cId="2337356396" sldId="330"/>
            <ac:spMk id="18" creationId="{C4D1811A-ED1B-4582-B672-31F551227BB1}"/>
          </ac:spMkLst>
        </pc:spChg>
        <pc:spChg chg="add mod">
          <ac:chgData name=" " userId="cc6ef8ab-f80f-47c5-96ae-17e0cbfe7e76" providerId="ADAL" clId="{9422FBF6-8735-4675-A372-101603520AF0}" dt="2022-06-14T08:22:54.955" v="8639" actId="242"/>
          <ac:spMkLst>
            <pc:docMk/>
            <pc:sldMk cId="2337356396" sldId="330"/>
            <ac:spMk id="19" creationId="{E900E0DD-CB48-4A5F-92DB-87E830DA76F0}"/>
          </ac:spMkLst>
        </pc:spChg>
        <pc:spChg chg="mod">
          <ac:chgData name=" " userId="cc6ef8ab-f80f-47c5-96ae-17e0cbfe7e76" providerId="ADAL" clId="{9422FBF6-8735-4675-A372-101603520AF0}" dt="2022-06-14T02:34:50.645" v="6089" actId="20577"/>
          <ac:spMkLst>
            <pc:docMk/>
            <pc:sldMk cId="2337356396" sldId="330"/>
            <ac:spMk id="24" creationId="{D43B231D-2E09-9DAC-74DA-779B9E140018}"/>
          </ac:spMkLst>
        </pc:spChg>
        <pc:spChg chg="mod topLvl">
          <ac:chgData name=" " userId="cc6ef8ab-f80f-47c5-96ae-17e0cbfe7e76" providerId="ADAL" clId="{9422FBF6-8735-4675-A372-101603520AF0}" dt="2022-06-15T00:33:16.796" v="11803" actId="164"/>
          <ac:spMkLst>
            <pc:docMk/>
            <pc:sldMk cId="2337356396" sldId="330"/>
            <ac:spMk id="26" creationId="{345ECD49-1887-4104-A717-B9C59583CB09}"/>
          </ac:spMkLst>
        </pc:spChg>
        <pc:spChg chg="mod topLvl">
          <ac:chgData name=" " userId="cc6ef8ab-f80f-47c5-96ae-17e0cbfe7e76" providerId="ADAL" clId="{9422FBF6-8735-4675-A372-101603520AF0}" dt="2022-06-15T00:33:16.796" v="11803" actId="164"/>
          <ac:spMkLst>
            <pc:docMk/>
            <pc:sldMk cId="2337356396" sldId="330"/>
            <ac:spMk id="27" creationId="{318DC8CC-BA54-4962-9D7D-C597297DCD4B}"/>
          </ac:spMkLst>
        </pc:spChg>
        <pc:spChg chg="del mod topLvl">
          <ac:chgData name=" " userId="cc6ef8ab-f80f-47c5-96ae-17e0cbfe7e76" providerId="ADAL" clId="{9422FBF6-8735-4675-A372-101603520AF0}" dt="2022-06-15T00:29:36.577" v="11632" actId="478"/>
          <ac:spMkLst>
            <pc:docMk/>
            <pc:sldMk cId="2337356396" sldId="330"/>
            <ac:spMk id="28" creationId="{073DE2A1-7151-442C-8B17-AB1A669DD1FF}"/>
          </ac:spMkLst>
        </pc:spChg>
        <pc:spChg chg="del mod topLvl">
          <ac:chgData name=" " userId="cc6ef8ab-f80f-47c5-96ae-17e0cbfe7e76" providerId="ADAL" clId="{9422FBF6-8735-4675-A372-101603520AF0}" dt="2022-06-15T00:30:14.401" v="11661" actId="478"/>
          <ac:spMkLst>
            <pc:docMk/>
            <pc:sldMk cId="2337356396" sldId="330"/>
            <ac:spMk id="29" creationId="{B067D18A-13CD-49FD-9C44-2B8E1A3ED3ED}"/>
          </ac:spMkLst>
        </pc:spChg>
        <pc:spChg chg="del mod topLvl">
          <ac:chgData name=" " userId="cc6ef8ab-f80f-47c5-96ae-17e0cbfe7e76" providerId="ADAL" clId="{9422FBF6-8735-4675-A372-101603520AF0}" dt="2022-06-15T00:33:08.346" v="11801" actId="478"/>
          <ac:spMkLst>
            <pc:docMk/>
            <pc:sldMk cId="2337356396" sldId="330"/>
            <ac:spMk id="30" creationId="{2FD5CD90-46B5-43F2-A139-282C60E1437C}"/>
          </ac:spMkLst>
        </pc:spChg>
        <pc:spChg chg="del mod topLvl">
          <ac:chgData name=" " userId="cc6ef8ab-f80f-47c5-96ae-17e0cbfe7e76" providerId="ADAL" clId="{9422FBF6-8735-4675-A372-101603520AF0}" dt="2022-06-15T00:29:55.987" v="11657" actId="478"/>
          <ac:spMkLst>
            <pc:docMk/>
            <pc:sldMk cId="2337356396" sldId="330"/>
            <ac:spMk id="35" creationId="{FD6D5894-4BC8-4CC8-9AD4-4D231FA763F7}"/>
          </ac:spMkLst>
        </pc:spChg>
        <pc:spChg chg="add mod">
          <ac:chgData name=" " userId="cc6ef8ab-f80f-47c5-96ae-17e0cbfe7e76" providerId="ADAL" clId="{9422FBF6-8735-4675-A372-101603520AF0}" dt="2022-06-15T00:33:16.796" v="11803" actId="164"/>
          <ac:spMkLst>
            <pc:docMk/>
            <pc:sldMk cId="2337356396" sldId="330"/>
            <ac:spMk id="39" creationId="{75F316D9-B774-41A3-B867-89D82109EE39}"/>
          </ac:spMkLst>
        </pc:spChg>
        <pc:spChg chg="add mod">
          <ac:chgData name=" " userId="cc6ef8ab-f80f-47c5-96ae-17e0cbfe7e76" providerId="ADAL" clId="{9422FBF6-8735-4675-A372-101603520AF0}" dt="2022-06-15T00:33:32.769" v="11804" actId="1076"/>
          <ac:spMkLst>
            <pc:docMk/>
            <pc:sldMk cId="2337356396" sldId="330"/>
            <ac:spMk id="40" creationId="{AD78B557-B033-4DF7-A3F0-F7E1FBA0F4CD}"/>
          </ac:spMkLst>
        </pc:spChg>
        <pc:spChg chg="add mod">
          <ac:chgData name=" " userId="cc6ef8ab-f80f-47c5-96ae-17e0cbfe7e76" providerId="ADAL" clId="{9422FBF6-8735-4675-A372-101603520AF0}" dt="2022-06-15T00:40:52.082" v="11846" actId="20577"/>
          <ac:spMkLst>
            <pc:docMk/>
            <pc:sldMk cId="2337356396" sldId="330"/>
            <ac:spMk id="41" creationId="{31E7117B-4E15-41E6-A013-61E724A84E97}"/>
          </ac:spMkLst>
        </pc:spChg>
        <pc:spChg chg="add mod">
          <ac:chgData name=" " userId="cc6ef8ab-f80f-47c5-96ae-17e0cbfe7e76" providerId="ADAL" clId="{9422FBF6-8735-4675-A372-101603520AF0}" dt="2022-06-15T00:38:39.697" v="11845" actId="20577"/>
          <ac:spMkLst>
            <pc:docMk/>
            <pc:sldMk cId="2337356396" sldId="330"/>
            <ac:spMk id="42" creationId="{3C87D951-5295-4761-B27E-99482022B81D}"/>
          </ac:spMkLst>
        </pc:spChg>
        <pc:grpChg chg="add mod">
          <ac:chgData name=" " userId="cc6ef8ab-f80f-47c5-96ae-17e0cbfe7e76" providerId="ADAL" clId="{9422FBF6-8735-4675-A372-101603520AF0}" dt="2022-06-15T00:33:16.796" v="11803" actId="164"/>
          <ac:grpSpMkLst>
            <pc:docMk/>
            <pc:sldMk cId="2337356396" sldId="330"/>
            <ac:grpSpMk id="3" creationId="{4356AC46-05E3-44DF-83B9-F848C329521E}"/>
          </ac:grpSpMkLst>
        </pc:grpChg>
        <pc:grpChg chg="del">
          <ac:chgData name=" " userId="cc6ef8ab-f80f-47c5-96ae-17e0cbfe7e76" providerId="ADAL" clId="{9422FBF6-8735-4675-A372-101603520AF0}" dt="2022-06-21T01:21:03.712" v="30193" actId="478"/>
          <ac:grpSpMkLst>
            <pc:docMk/>
            <pc:sldMk cId="2337356396" sldId="330"/>
            <ac:grpSpMk id="15" creationId="{369F324C-EC4D-8411-F93A-C291143370ED}"/>
          </ac:grpSpMkLst>
        </pc:grpChg>
        <pc:grpChg chg="add del mod">
          <ac:chgData name=" " userId="cc6ef8ab-f80f-47c5-96ae-17e0cbfe7e76" providerId="ADAL" clId="{9422FBF6-8735-4675-A372-101603520AF0}" dt="2022-06-15T00:29:32.560" v="11631" actId="165"/>
          <ac:grpSpMkLst>
            <pc:docMk/>
            <pc:sldMk cId="2337356396" sldId="330"/>
            <ac:grpSpMk id="20" creationId="{E201BAFE-C33F-4527-902B-FF9D4477CA48}"/>
          </ac:grpSpMkLst>
        </pc:grpChg>
        <pc:grpChg chg="add">
          <ac:chgData name=" " userId="cc6ef8ab-f80f-47c5-96ae-17e0cbfe7e76" providerId="ADAL" clId="{9422FBF6-8735-4675-A372-101603520AF0}" dt="2022-06-21T01:21:04.214" v="30194"/>
          <ac:grpSpMkLst>
            <pc:docMk/>
            <pc:sldMk cId="2337356396" sldId="330"/>
            <ac:grpSpMk id="28" creationId="{211970BD-2893-474F-9B03-A11FCAC7DB1E}"/>
          </ac:grpSpMkLst>
        </pc:grpChg>
        <pc:picChg chg="add del mod">
          <ac:chgData name=" " userId="cc6ef8ab-f80f-47c5-96ae-17e0cbfe7e76" providerId="ADAL" clId="{9422FBF6-8735-4675-A372-101603520AF0}" dt="2022-06-15T00:33:10.807" v="11802" actId="478"/>
          <ac:picMkLst>
            <pc:docMk/>
            <pc:sldMk cId="2337356396" sldId="330"/>
            <ac:picMk id="14" creationId="{F51D7D44-8B27-443D-AB33-F5FFAD62CF44}"/>
          </ac:picMkLst>
        </pc:picChg>
        <pc:picChg chg="del mod topLvl">
          <ac:chgData name=" " userId="cc6ef8ab-f80f-47c5-96ae-17e0cbfe7e76" providerId="ADAL" clId="{9422FBF6-8735-4675-A372-101603520AF0}" dt="2022-06-15T00:30:14.401" v="11661" actId="478"/>
          <ac:picMkLst>
            <pc:docMk/>
            <pc:sldMk cId="2337356396" sldId="330"/>
            <ac:picMk id="25" creationId="{C66C1D0A-357A-42D2-8A8A-F69EEAAFD30E}"/>
          </ac:picMkLst>
        </pc:picChg>
        <pc:picChg chg="del mod topLvl">
          <ac:chgData name=" " userId="cc6ef8ab-f80f-47c5-96ae-17e0cbfe7e76" providerId="ADAL" clId="{9422FBF6-8735-4675-A372-101603520AF0}" dt="2022-06-15T00:29:36.577" v="11632" actId="478"/>
          <ac:picMkLst>
            <pc:docMk/>
            <pc:sldMk cId="2337356396" sldId="330"/>
            <ac:picMk id="31" creationId="{A8013312-3CD2-4CEE-93D0-AFFBA65B8D53}"/>
          </ac:picMkLst>
        </pc:picChg>
        <pc:picChg chg="mod ord topLvl">
          <ac:chgData name=" " userId="cc6ef8ab-f80f-47c5-96ae-17e0cbfe7e76" providerId="ADAL" clId="{9422FBF6-8735-4675-A372-101603520AF0}" dt="2022-06-15T00:33:16.796" v="11803" actId="164"/>
          <ac:picMkLst>
            <pc:docMk/>
            <pc:sldMk cId="2337356396" sldId="330"/>
            <ac:picMk id="32" creationId="{13B6DB35-E381-4A6B-B695-05E7E15B9F63}"/>
          </ac:picMkLst>
        </pc:picChg>
        <pc:picChg chg="mod ord topLvl">
          <ac:chgData name=" " userId="cc6ef8ab-f80f-47c5-96ae-17e0cbfe7e76" providerId="ADAL" clId="{9422FBF6-8735-4675-A372-101603520AF0}" dt="2022-06-15T00:33:16.796" v="11803" actId="164"/>
          <ac:picMkLst>
            <pc:docMk/>
            <pc:sldMk cId="2337356396" sldId="330"/>
            <ac:picMk id="33" creationId="{14EAB1ED-D59B-4D2D-BB49-930F611C8A08}"/>
          </ac:picMkLst>
        </pc:picChg>
        <pc:picChg chg="del mod topLvl">
          <ac:chgData name=" " userId="cc6ef8ab-f80f-47c5-96ae-17e0cbfe7e76" providerId="ADAL" clId="{9422FBF6-8735-4675-A372-101603520AF0}" dt="2022-06-15T00:30:34.283" v="11664" actId="478"/>
          <ac:picMkLst>
            <pc:docMk/>
            <pc:sldMk cId="2337356396" sldId="330"/>
            <ac:picMk id="34" creationId="{CE25C5E4-988D-4180-BD1D-50E5073791F9}"/>
          </ac:picMkLst>
        </pc:picChg>
        <pc:picChg chg="add">
          <ac:chgData name=" " userId="cc6ef8ab-f80f-47c5-96ae-17e0cbfe7e76" providerId="ADAL" clId="{9422FBF6-8735-4675-A372-101603520AF0}" dt="2022-06-21T01:21:04.214" v="30194"/>
          <ac:picMkLst>
            <pc:docMk/>
            <pc:sldMk cId="2337356396" sldId="330"/>
            <ac:picMk id="35" creationId="{701FEF63-9EF0-40D4-95A8-503E6285C056}"/>
          </ac:picMkLst>
        </pc:picChg>
        <pc:picChg chg="mod topLvl">
          <ac:chgData name=" " userId="cc6ef8ab-f80f-47c5-96ae-17e0cbfe7e76" providerId="ADAL" clId="{9422FBF6-8735-4675-A372-101603520AF0}" dt="2022-06-15T00:33:16.796" v="11803" actId="164"/>
          <ac:picMkLst>
            <pc:docMk/>
            <pc:sldMk cId="2337356396" sldId="330"/>
            <ac:picMk id="36" creationId="{895A6ACE-F0BD-4919-8B4B-8628F60E8F22}"/>
          </ac:picMkLst>
        </pc:picChg>
        <pc:picChg chg="del mod topLvl">
          <ac:chgData name=" " userId="cc6ef8ab-f80f-47c5-96ae-17e0cbfe7e76" providerId="ADAL" clId="{9422FBF6-8735-4675-A372-101603520AF0}" dt="2022-06-15T00:29:38.169" v="11633" actId="478"/>
          <ac:picMkLst>
            <pc:docMk/>
            <pc:sldMk cId="2337356396" sldId="330"/>
            <ac:picMk id="37" creationId="{04F716EC-B769-4FA2-8097-DB8F85753D50}"/>
          </ac:picMkLst>
        </pc:picChg>
        <pc:picChg chg="del mod topLvl">
          <ac:chgData name=" " userId="cc6ef8ab-f80f-47c5-96ae-17e0cbfe7e76" providerId="ADAL" clId="{9422FBF6-8735-4675-A372-101603520AF0}" dt="2022-06-15T00:30:34.283" v="11664" actId="478"/>
          <ac:picMkLst>
            <pc:docMk/>
            <pc:sldMk cId="2337356396" sldId="330"/>
            <ac:picMk id="38" creationId="{8AD3F5B8-26BC-4C3D-B6CF-4CE17CD67B80}"/>
          </ac:picMkLst>
        </pc:picChg>
      </pc:sldChg>
      <pc:sldChg chg="addSp delSp modSp add modTransition">
        <pc:chgData name=" " userId="cc6ef8ab-f80f-47c5-96ae-17e0cbfe7e76" providerId="ADAL" clId="{9422FBF6-8735-4675-A372-101603520AF0}" dt="2022-06-21T01:21:23.449" v="30216" actId="20577"/>
        <pc:sldMkLst>
          <pc:docMk/>
          <pc:sldMk cId="3911077140" sldId="331"/>
        </pc:sldMkLst>
        <pc:spChg chg="add del mod">
          <ac:chgData name=" " userId="cc6ef8ab-f80f-47c5-96ae-17e0cbfe7e76" providerId="ADAL" clId="{9422FBF6-8735-4675-A372-101603520AF0}" dt="2022-06-13T07:51:01.993" v="2250" actId="767"/>
          <ac:spMkLst>
            <pc:docMk/>
            <pc:sldMk cId="3911077140" sldId="331"/>
            <ac:spMk id="3" creationId="{4B46855B-12EF-4B6B-ACA7-AA601FC528FE}"/>
          </ac:spMkLst>
        </pc:spChg>
        <pc:spChg chg="add del mod">
          <ac:chgData name=" " userId="cc6ef8ab-f80f-47c5-96ae-17e0cbfe7e76" providerId="ADAL" clId="{9422FBF6-8735-4675-A372-101603520AF0}" dt="2022-06-14T01:59:28.260" v="5267" actId="478"/>
          <ac:spMkLst>
            <pc:docMk/>
            <pc:sldMk cId="3911077140" sldId="331"/>
            <ac:spMk id="4" creationId="{86EA09A8-BE8B-4618-80F1-EBDBCE40C33D}"/>
          </ac:spMkLst>
        </pc:spChg>
        <pc:spChg chg="add mod">
          <ac:chgData name=" " userId="cc6ef8ab-f80f-47c5-96ae-17e0cbfe7e76" providerId="ADAL" clId="{9422FBF6-8735-4675-A372-101603520AF0}" dt="2022-06-13T08:36:34.047" v="3142" actId="12788"/>
          <ac:spMkLst>
            <pc:docMk/>
            <pc:sldMk cId="3911077140" sldId="331"/>
            <ac:spMk id="5" creationId="{172AFA61-7DD8-4AC3-A453-37354BE5E420}"/>
          </ac:spMkLst>
        </pc:spChg>
        <pc:spChg chg="mod">
          <ac:chgData name=" " userId="cc6ef8ab-f80f-47c5-96ae-17e0cbfe7e76" providerId="ADAL" clId="{9422FBF6-8735-4675-A372-101603520AF0}" dt="2022-06-21T01:21:23.449" v="30216" actId="20577"/>
          <ac:spMkLst>
            <pc:docMk/>
            <pc:sldMk cId="3911077140" sldId="331"/>
            <ac:spMk id="17" creationId="{09D97266-3407-132E-31F4-35CD22288C1C}"/>
          </ac:spMkLst>
        </pc:spChg>
        <pc:spChg chg="add mod">
          <ac:chgData name=" " userId="cc6ef8ab-f80f-47c5-96ae-17e0cbfe7e76" providerId="ADAL" clId="{9422FBF6-8735-4675-A372-101603520AF0}" dt="2022-06-13T08:36:34.047" v="3142" actId="12788"/>
          <ac:spMkLst>
            <pc:docMk/>
            <pc:sldMk cId="3911077140" sldId="331"/>
            <ac:spMk id="18" creationId="{DBAF8B91-0464-48BC-849B-78286655949A}"/>
          </ac:spMkLst>
        </pc:spChg>
        <pc:spChg chg="add mod">
          <ac:chgData name=" " userId="cc6ef8ab-f80f-47c5-96ae-17e0cbfe7e76" providerId="ADAL" clId="{9422FBF6-8735-4675-A372-101603520AF0}" dt="2022-06-13T08:36:34.047" v="3142" actId="12788"/>
          <ac:spMkLst>
            <pc:docMk/>
            <pc:sldMk cId="3911077140" sldId="331"/>
            <ac:spMk id="19" creationId="{606EE713-BD5E-4A1B-BFC0-E28CEA46C2BE}"/>
          </ac:spMkLst>
        </pc:spChg>
        <pc:spChg chg="add mod">
          <ac:chgData name=" " userId="cc6ef8ab-f80f-47c5-96ae-17e0cbfe7e76" providerId="ADAL" clId="{9422FBF6-8735-4675-A372-101603520AF0}" dt="2022-06-13T08:36:34.047" v="3142" actId="12788"/>
          <ac:spMkLst>
            <pc:docMk/>
            <pc:sldMk cId="3911077140" sldId="331"/>
            <ac:spMk id="20" creationId="{582A0D7C-E534-419B-A6C0-234195915FB8}"/>
          </ac:spMkLst>
        </pc:spChg>
        <pc:spChg chg="mod">
          <ac:chgData name=" " userId="cc6ef8ab-f80f-47c5-96ae-17e0cbfe7e76" providerId="ADAL" clId="{9422FBF6-8735-4675-A372-101603520AF0}" dt="2022-06-13T07:50:57.265" v="2248" actId="20577"/>
          <ac:spMkLst>
            <pc:docMk/>
            <pc:sldMk cId="3911077140" sldId="331"/>
            <ac:spMk id="24" creationId="{D43B231D-2E09-9DAC-74DA-779B9E140018}"/>
          </ac:spMkLst>
        </pc:spChg>
        <pc:spChg chg="add del mod">
          <ac:chgData name=" " userId="cc6ef8ab-f80f-47c5-96ae-17e0cbfe7e76" providerId="ADAL" clId="{9422FBF6-8735-4675-A372-101603520AF0}" dt="2022-06-14T01:59:25.736" v="5266"/>
          <ac:spMkLst>
            <pc:docMk/>
            <pc:sldMk cId="3911077140" sldId="331"/>
            <ac:spMk id="25" creationId="{AF0DD584-8402-42C3-89A3-309E5A52538D}"/>
          </ac:spMkLst>
        </pc:spChg>
        <pc:spChg chg="add mod">
          <ac:chgData name=" " userId="cc6ef8ab-f80f-47c5-96ae-17e0cbfe7e76" providerId="ADAL" clId="{9422FBF6-8735-4675-A372-101603520AF0}" dt="2022-06-14T08:22:50.363" v="8638" actId="242"/>
          <ac:spMkLst>
            <pc:docMk/>
            <pc:sldMk cId="3911077140" sldId="331"/>
            <ac:spMk id="26" creationId="{6DB181C7-72EC-466E-97B1-AC5B4DB379BC}"/>
          </ac:spMkLst>
        </pc:spChg>
        <pc:picChg chg="mod">
          <ac:chgData name=" " userId="cc6ef8ab-f80f-47c5-96ae-17e0cbfe7e76" providerId="ADAL" clId="{9422FBF6-8735-4675-A372-101603520AF0}" dt="2022-06-21T01:21:11.025" v="30196" actId="1076"/>
          <ac:picMkLst>
            <pc:docMk/>
            <pc:sldMk cId="3911077140" sldId="331"/>
            <ac:picMk id="2" creationId="{EE009438-E1BF-4F8F-90F9-A4F62D76B3CB}"/>
          </ac:picMkLst>
        </pc:picChg>
        <pc:picChg chg="add">
          <ac:chgData name=" " userId="cc6ef8ab-f80f-47c5-96ae-17e0cbfe7e76" providerId="ADAL" clId="{9422FBF6-8735-4675-A372-101603520AF0}" dt="2022-06-21T01:21:15.556" v="30197"/>
          <ac:picMkLst>
            <pc:docMk/>
            <pc:sldMk cId="3911077140" sldId="331"/>
            <ac:picMk id="25" creationId="{2397647B-32CB-4052-AD32-A707FACF7ACD}"/>
          </ac:picMkLst>
        </pc:picChg>
      </pc:sldChg>
      <pc:sldChg chg="addSp delSp modSp add modTransition">
        <pc:chgData name=" " userId="cc6ef8ab-f80f-47c5-96ae-17e0cbfe7e76" providerId="ADAL" clId="{9422FBF6-8735-4675-A372-101603520AF0}" dt="2022-06-21T01:21:38.289" v="30236" actId="20577"/>
        <pc:sldMkLst>
          <pc:docMk/>
          <pc:sldMk cId="1609296396" sldId="332"/>
        </pc:sldMkLst>
        <pc:spChg chg="add del mod">
          <ac:chgData name=" " userId="cc6ef8ab-f80f-47c5-96ae-17e0cbfe7e76" providerId="ADAL" clId="{9422FBF6-8735-4675-A372-101603520AF0}" dt="2022-06-14T02:00:32.740" v="5279" actId="478"/>
          <ac:spMkLst>
            <pc:docMk/>
            <pc:sldMk cId="1609296396" sldId="332"/>
            <ac:spMk id="14" creationId="{32D2C984-0572-4497-9948-40AAB0B46CD1}"/>
          </ac:spMkLst>
        </pc:spChg>
        <pc:spChg chg="mod">
          <ac:chgData name=" " userId="cc6ef8ab-f80f-47c5-96ae-17e0cbfe7e76" providerId="ADAL" clId="{9422FBF6-8735-4675-A372-101603520AF0}" dt="2022-06-21T01:21:38.289" v="30236" actId="20577"/>
          <ac:spMkLst>
            <pc:docMk/>
            <pc:sldMk cId="1609296396" sldId="332"/>
            <ac:spMk id="17" creationId="{09D97266-3407-132E-31F4-35CD22288C1C}"/>
          </ac:spMkLst>
        </pc:spChg>
        <pc:spChg chg="add del mod">
          <ac:chgData name=" " userId="cc6ef8ab-f80f-47c5-96ae-17e0cbfe7e76" providerId="ADAL" clId="{9422FBF6-8735-4675-A372-101603520AF0}" dt="2022-06-13T08:05:15.017" v="2677" actId="478"/>
          <ac:spMkLst>
            <pc:docMk/>
            <pc:sldMk cId="1609296396" sldId="332"/>
            <ac:spMk id="18" creationId="{372CA674-4D46-47C4-9B19-13A6DAC91CB8}"/>
          </ac:spMkLst>
        </pc:spChg>
        <pc:spChg chg="add mod">
          <ac:chgData name=" " userId="cc6ef8ab-f80f-47c5-96ae-17e0cbfe7e76" providerId="ADAL" clId="{9422FBF6-8735-4675-A372-101603520AF0}" dt="2022-06-13T08:05:22.052" v="2678" actId="571"/>
          <ac:spMkLst>
            <pc:docMk/>
            <pc:sldMk cId="1609296396" sldId="332"/>
            <ac:spMk id="19" creationId="{3D0140DC-C624-4683-81B1-64203AF90F73}"/>
          </ac:spMkLst>
        </pc:spChg>
        <pc:spChg chg="add del mod">
          <ac:chgData name=" " userId="cc6ef8ab-f80f-47c5-96ae-17e0cbfe7e76" providerId="ADAL" clId="{9422FBF6-8735-4675-A372-101603520AF0}" dt="2022-06-14T02:00:47.077" v="5286" actId="478"/>
          <ac:spMkLst>
            <pc:docMk/>
            <pc:sldMk cId="1609296396" sldId="332"/>
            <ac:spMk id="20" creationId="{AB551315-417D-4875-8A2E-0D51BFD38EBE}"/>
          </ac:spMkLst>
        </pc:spChg>
        <pc:spChg chg="mod">
          <ac:chgData name=" " userId="cc6ef8ab-f80f-47c5-96ae-17e0cbfe7e76" providerId="ADAL" clId="{9422FBF6-8735-4675-A372-101603520AF0}" dt="2022-06-13T08:05:11.979" v="2676" actId="20577"/>
          <ac:spMkLst>
            <pc:docMk/>
            <pc:sldMk cId="1609296396" sldId="332"/>
            <ac:spMk id="24" creationId="{D43B231D-2E09-9DAC-74DA-779B9E140018}"/>
          </ac:spMkLst>
        </pc:spChg>
        <pc:spChg chg="add del mod">
          <ac:chgData name=" " userId="cc6ef8ab-f80f-47c5-96ae-17e0cbfe7e76" providerId="ADAL" clId="{9422FBF6-8735-4675-A372-101603520AF0}" dt="2022-06-13T08:07:27.891" v="2760" actId="478"/>
          <ac:spMkLst>
            <pc:docMk/>
            <pc:sldMk cId="1609296396" sldId="332"/>
            <ac:spMk id="25" creationId="{4F858705-BC44-4BF2-8578-06F411D4A435}"/>
          </ac:spMkLst>
        </pc:spChg>
        <pc:spChg chg="add del mod">
          <ac:chgData name=" " userId="cc6ef8ab-f80f-47c5-96ae-17e0cbfe7e76" providerId="ADAL" clId="{9422FBF6-8735-4675-A372-101603520AF0}" dt="2022-06-13T08:09:13.032" v="2770" actId="478"/>
          <ac:spMkLst>
            <pc:docMk/>
            <pc:sldMk cId="1609296396" sldId="332"/>
            <ac:spMk id="26" creationId="{FF3A7A46-FF00-48CF-88C8-62D7D85C1AB2}"/>
          </ac:spMkLst>
        </pc:spChg>
        <pc:spChg chg="add del mod">
          <ac:chgData name=" " userId="cc6ef8ab-f80f-47c5-96ae-17e0cbfe7e76" providerId="ADAL" clId="{9422FBF6-8735-4675-A372-101603520AF0}" dt="2022-06-13T08:09:13.032" v="2770" actId="478"/>
          <ac:spMkLst>
            <pc:docMk/>
            <pc:sldMk cId="1609296396" sldId="332"/>
            <ac:spMk id="27" creationId="{68BDB4FD-FB27-454C-99CB-2C0A0AC51A22}"/>
          </ac:spMkLst>
        </pc:spChg>
        <pc:spChg chg="add mod">
          <ac:chgData name=" " userId="cc6ef8ab-f80f-47c5-96ae-17e0cbfe7e76" providerId="ADAL" clId="{9422FBF6-8735-4675-A372-101603520AF0}" dt="2022-06-13T08:36:17.066" v="3141" actId="20577"/>
          <ac:spMkLst>
            <pc:docMk/>
            <pc:sldMk cId="1609296396" sldId="332"/>
            <ac:spMk id="28" creationId="{AC687D30-E8EF-4FF6-BF70-D9704AF70DCD}"/>
          </ac:spMkLst>
        </pc:spChg>
        <pc:spChg chg="add del mod">
          <ac:chgData name=" " userId="cc6ef8ab-f80f-47c5-96ae-17e0cbfe7e76" providerId="ADAL" clId="{9422FBF6-8735-4675-A372-101603520AF0}" dt="2022-06-14T02:00:31.141" v="5278"/>
          <ac:spMkLst>
            <pc:docMk/>
            <pc:sldMk cId="1609296396" sldId="332"/>
            <ac:spMk id="29" creationId="{42FDB081-CA26-40D4-B3FF-5FEFC425EFB6}"/>
          </ac:spMkLst>
        </pc:spChg>
        <pc:spChg chg="add mod">
          <ac:chgData name=" " userId="cc6ef8ab-f80f-47c5-96ae-17e0cbfe7e76" providerId="ADAL" clId="{9422FBF6-8735-4675-A372-101603520AF0}" dt="2022-06-14T08:22:46.834" v="8637" actId="242"/>
          <ac:spMkLst>
            <pc:docMk/>
            <pc:sldMk cId="1609296396" sldId="332"/>
            <ac:spMk id="30" creationId="{67D3FDC2-81A9-45F6-9097-59F71693F3DA}"/>
          </ac:spMkLst>
        </pc:spChg>
        <pc:spChg chg="add del mod">
          <ac:chgData name=" " userId="cc6ef8ab-f80f-47c5-96ae-17e0cbfe7e76" providerId="ADAL" clId="{9422FBF6-8735-4675-A372-101603520AF0}" dt="2022-06-14T02:00:45.822" v="5285"/>
          <ac:spMkLst>
            <pc:docMk/>
            <pc:sldMk cId="1609296396" sldId="332"/>
            <ac:spMk id="31" creationId="{3CFBFAD1-C4B7-4F13-98C4-7168480CEDC9}"/>
          </ac:spMkLst>
        </pc:spChg>
        <pc:spChg chg="add mod">
          <ac:chgData name=" " userId="cc6ef8ab-f80f-47c5-96ae-17e0cbfe7e76" providerId="ADAL" clId="{9422FBF6-8735-4675-A372-101603520AF0}" dt="2022-06-14T08:22:46.834" v="8637" actId="242"/>
          <ac:spMkLst>
            <pc:docMk/>
            <pc:sldMk cId="1609296396" sldId="332"/>
            <ac:spMk id="32" creationId="{9C585F31-DB5F-4A7E-846A-79B5EA9B5F83}"/>
          </ac:spMkLst>
        </pc:spChg>
        <pc:picChg chg="add">
          <ac:chgData name=" " userId="cc6ef8ab-f80f-47c5-96ae-17e0cbfe7e76" providerId="ADAL" clId="{9422FBF6-8735-4675-A372-101603520AF0}" dt="2022-06-21T01:21:33.996" v="30228"/>
          <ac:picMkLst>
            <pc:docMk/>
            <pc:sldMk cId="1609296396" sldId="332"/>
            <ac:picMk id="18" creationId="{304AC9A7-D45E-4173-B4DA-EDF9362DE7BB}"/>
          </ac:picMkLst>
        </pc:picChg>
      </pc:sldChg>
      <pc:sldChg chg="addSp delSp modSp add modTransition">
        <pc:chgData name=" " userId="cc6ef8ab-f80f-47c5-96ae-17e0cbfe7e76" providerId="ADAL" clId="{9422FBF6-8735-4675-A372-101603520AF0}" dt="2022-06-21T01:22:02.392" v="30278" actId="20577"/>
        <pc:sldMkLst>
          <pc:docMk/>
          <pc:sldMk cId="2475724722" sldId="333"/>
        </pc:sldMkLst>
        <pc:spChg chg="add mod">
          <ac:chgData name=" " userId="cc6ef8ab-f80f-47c5-96ae-17e0cbfe7e76" providerId="ADAL" clId="{9422FBF6-8735-4675-A372-101603520AF0}" dt="2022-06-14T12:16:48.958" v="10795" actId="1076"/>
          <ac:spMkLst>
            <pc:docMk/>
            <pc:sldMk cId="2475724722" sldId="333"/>
            <ac:spMk id="3" creationId="{B2229992-6FC1-446F-82A4-AE569ABC7C93}"/>
          </ac:spMkLst>
        </pc:spChg>
        <pc:spChg chg="add del mod">
          <ac:chgData name=" " userId="cc6ef8ab-f80f-47c5-96ae-17e0cbfe7e76" providerId="ADAL" clId="{9422FBF6-8735-4675-A372-101603520AF0}" dt="2022-06-14T02:01:19.280" v="5294" actId="478"/>
          <ac:spMkLst>
            <pc:docMk/>
            <pc:sldMk cId="2475724722" sldId="333"/>
            <ac:spMk id="14" creationId="{A6D64335-8073-41EF-A704-5C7FB000DEB8}"/>
          </ac:spMkLst>
        </pc:spChg>
        <pc:spChg chg="mod">
          <ac:chgData name=" " userId="cc6ef8ab-f80f-47c5-96ae-17e0cbfe7e76" providerId="ADAL" clId="{9422FBF6-8735-4675-A372-101603520AF0}" dt="2022-06-21T01:22:02.392" v="30278" actId="20577"/>
          <ac:spMkLst>
            <pc:docMk/>
            <pc:sldMk cId="2475724722" sldId="333"/>
            <ac:spMk id="17" creationId="{09D97266-3407-132E-31F4-35CD22288C1C}"/>
          </ac:spMkLst>
        </pc:spChg>
        <pc:spChg chg="add mod">
          <ac:chgData name=" " userId="cc6ef8ab-f80f-47c5-96ae-17e0cbfe7e76" providerId="ADAL" clId="{9422FBF6-8735-4675-A372-101603520AF0}" dt="2022-06-14T12:16:40.182" v="10794" actId="20577"/>
          <ac:spMkLst>
            <pc:docMk/>
            <pc:sldMk cId="2475724722" sldId="333"/>
            <ac:spMk id="18" creationId="{4D3521B8-6454-4180-935F-01448CFAAA8D}"/>
          </ac:spMkLst>
        </pc:spChg>
        <pc:spChg chg="add del mod">
          <ac:chgData name=" " userId="cc6ef8ab-f80f-47c5-96ae-17e0cbfe7e76" providerId="ADAL" clId="{9422FBF6-8735-4675-A372-101603520AF0}" dt="2022-06-13T08:56:25.689" v="4068" actId="478"/>
          <ac:spMkLst>
            <pc:docMk/>
            <pc:sldMk cId="2475724722" sldId="333"/>
            <ac:spMk id="20" creationId="{B8E049E4-3575-46D6-9121-753BCC667778}"/>
          </ac:spMkLst>
        </pc:spChg>
        <pc:spChg chg="mod">
          <ac:chgData name=" " userId="cc6ef8ab-f80f-47c5-96ae-17e0cbfe7e76" providerId="ADAL" clId="{9422FBF6-8735-4675-A372-101603520AF0}" dt="2022-06-13T08:41:57.581" v="3316" actId="20577"/>
          <ac:spMkLst>
            <pc:docMk/>
            <pc:sldMk cId="2475724722" sldId="333"/>
            <ac:spMk id="24" creationId="{D43B231D-2E09-9DAC-74DA-779B9E140018}"/>
          </ac:spMkLst>
        </pc:spChg>
        <pc:spChg chg="add mod">
          <ac:chgData name=" " userId="cc6ef8ab-f80f-47c5-96ae-17e0cbfe7e76" providerId="ADAL" clId="{9422FBF6-8735-4675-A372-101603520AF0}" dt="2022-06-14T12:16:48.958" v="10795" actId="1076"/>
          <ac:spMkLst>
            <pc:docMk/>
            <pc:sldMk cId="2475724722" sldId="333"/>
            <ac:spMk id="25" creationId="{930CF0F1-A668-4F00-9DAF-555BC4B5BD39}"/>
          </ac:spMkLst>
        </pc:spChg>
        <pc:spChg chg="add del mod">
          <ac:chgData name=" " userId="cc6ef8ab-f80f-47c5-96ae-17e0cbfe7e76" providerId="ADAL" clId="{9422FBF6-8735-4675-A372-101603520AF0}" dt="2022-06-14T02:01:17.974" v="5293"/>
          <ac:spMkLst>
            <pc:docMk/>
            <pc:sldMk cId="2475724722" sldId="333"/>
            <ac:spMk id="26" creationId="{CF8EF383-5ABF-4520-B4AB-4B21A997651F}"/>
          </ac:spMkLst>
        </pc:spChg>
        <pc:spChg chg="add mod">
          <ac:chgData name=" " userId="cc6ef8ab-f80f-47c5-96ae-17e0cbfe7e76" providerId="ADAL" clId="{9422FBF6-8735-4675-A372-101603520AF0}" dt="2022-06-14T08:22:39.685" v="8636" actId="242"/>
          <ac:spMkLst>
            <pc:docMk/>
            <pc:sldMk cId="2475724722" sldId="333"/>
            <ac:spMk id="27" creationId="{7469D380-4F7F-457B-9813-72C8906CA595}"/>
          </ac:spMkLst>
        </pc:spChg>
        <pc:picChg chg="add del mod">
          <ac:chgData name=" " userId="cc6ef8ab-f80f-47c5-96ae-17e0cbfe7e76" providerId="ADAL" clId="{9422FBF6-8735-4675-A372-101603520AF0}" dt="2022-06-13T08:49:12.435" v="4028"/>
          <ac:picMkLst>
            <pc:docMk/>
            <pc:sldMk cId="2475724722" sldId="333"/>
            <ac:picMk id="19" creationId="{4FC9D194-469E-4FAF-8D99-E730D288ABB3}"/>
          </ac:picMkLst>
        </pc:picChg>
        <pc:picChg chg="add">
          <ac:chgData name=" " userId="cc6ef8ab-f80f-47c5-96ae-17e0cbfe7e76" providerId="ADAL" clId="{9422FBF6-8735-4675-A372-101603520AF0}" dt="2022-06-21T01:21:59.476" v="30275"/>
          <ac:picMkLst>
            <pc:docMk/>
            <pc:sldMk cId="2475724722" sldId="333"/>
            <ac:picMk id="19" creationId="{7558CFB4-CAF5-42DA-9DDB-097E1E3DD7FC}"/>
          </ac:picMkLst>
        </pc:picChg>
        <pc:picChg chg="add mod">
          <ac:chgData name=" " userId="cc6ef8ab-f80f-47c5-96ae-17e0cbfe7e76" providerId="ADAL" clId="{9422FBF6-8735-4675-A372-101603520AF0}" dt="2022-06-14T12:17:00.108" v="10796" actId="1076"/>
          <ac:picMkLst>
            <pc:docMk/>
            <pc:sldMk cId="2475724722" sldId="333"/>
            <ac:picMk id="8194" creationId="{3EEEC61D-210A-4F23-A796-3520CF29C5B3}"/>
          </ac:picMkLst>
        </pc:picChg>
      </pc:sldChg>
      <pc:sldChg chg="addSp delSp modSp add modTransition">
        <pc:chgData name=" " userId="cc6ef8ab-f80f-47c5-96ae-17e0cbfe7e76" providerId="ADAL" clId="{9422FBF6-8735-4675-A372-101603520AF0}" dt="2022-07-12T12:23:21.402" v="44704" actId="20577"/>
        <pc:sldMkLst>
          <pc:docMk/>
          <pc:sldMk cId="2250343441" sldId="334"/>
        </pc:sldMkLst>
        <pc:spChg chg="add mod">
          <ac:chgData name=" " userId="cc6ef8ab-f80f-47c5-96ae-17e0cbfe7e76" providerId="ADAL" clId="{9422FBF6-8735-4675-A372-101603520AF0}" dt="2022-07-12T12:19:12.841" v="44649"/>
          <ac:spMkLst>
            <pc:docMk/>
            <pc:sldMk cId="2250343441" sldId="334"/>
            <ac:spMk id="3" creationId="{C81F5679-B82F-4DCF-B969-B68282A7FAB3}"/>
          </ac:spMkLst>
        </pc:spChg>
        <pc:spChg chg="add del mod">
          <ac:chgData name=" " userId="cc6ef8ab-f80f-47c5-96ae-17e0cbfe7e76" providerId="ADAL" clId="{9422FBF6-8735-4675-A372-101603520AF0}" dt="2022-06-13T08:26:10.058" v="3077" actId="478"/>
          <ac:spMkLst>
            <pc:docMk/>
            <pc:sldMk cId="2250343441" sldId="334"/>
            <ac:spMk id="4" creationId="{E5CEBF89-07A2-49DD-9679-2B0A3F60227E}"/>
          </ac:spMkLst>
        </pc:spChg>
        <pc:spChg chg="add del mod">
          <ac:chgData name=" " userId="cc6ef8ab-f80f-47c5-96ae-17e0cbfe7e76" providerId="ADAL" clId="{9422FBF6-8735-4675-A372-101603520AF0}" dt="2022-06-13T08:26:43.018" v="3080" actId="478"/>
          <ac:spMkLst>
            <pc:docMk/>
            <pc:sldMk cId="2250343441" sldId="334"/>
            <ac:spMk id="5" creationId="{47C86A32-2CEB-4B21-A977-08F51133C63B}"/>
          </ac:spMkLst>
        </pc:spChg>
        <pc:spChg chg="add del">
          <ac:chgData name=" " userId="cc6ef8ab-f80f-47c5-96ae-17e0cbfe7e76" providerId="ADAL" clId="{9422FBF6-8735-4675-A372-101603520AF0}" dt="2022-06-13T08:26:58.225" v="3082"/>
          <ac:spMkLst>
            <pc:docMk/>
            <pc:sldMk cId="2250343441" sldId="334"/>
            <ac:spMk id="9" creationId="{3D684142-D35C-4B80-BE69-AB1CC865997D}"/>
          </ac:spMkLst>
        </pc:spChg>
        <pc:spChg chg="add del">
          <ac:chgData name=" " userId="cc6ef8ab-f80f-47c5-96ae-17e0cbfe7e76" providerId="ADAL" clId="{9422FBF6-8735-4675-A372-101603520AF0}" dt="2022-06-13T08:27:03.674" v="3085"/>
          <ac:spMkLst>
            <pc:docMk/>
            <pc:sldMk cId="2250343441" sldId="334"/>
            <ac:spMk id="10" creationId="{89A1C605-362C-49A2-A42E-8D75F2BFDC8E}"/>
          </ac:spMkLst>
        </pc:spChg>
        <pc:spChg chg="add del mod">
          <ac:chgData name=" " userId="cc6ef8ab-f80f-47c5-96ae-17e0cbfe7e76" providerId="ADAL" clId="{9422FBF6-8735-4675-A372-101603520AF0}" dt="2022-06-13T08:29:21.737" v="3118"/>
          <ac:spMkLst>
            <pc:docMk/>
            <pc:sldMk cId="2250343441" sldId="334"/>
            <ac:spMk id="11" creationId="{D856F6F8-F272-415D-9D03-19655E86E9EC}"/>
          </ac:spMkLst>
        </pc:spChg>
        <pc:spChg chg="add del mod">
          <ac:chgData name=" " userId="cc6ef8ab-f80f-47c5-96ae-17e0cbfe7e76" providerId="ADAL" clId="{9422FBF6-8735-4675-A372-101603520AF0}" dt="2022-06-13T08:54:46.576" v="4035" actId="478"/>
          <ac:spMkLst>
            <pc:docMk/>
            <pc:sldMk cId="2250343441" sldId="334"/>
            <ac:spMk id="12" creationId="{FFF44162-9779-44B8-9253-BAE3D050F8EF}"/>
          </ac:spMkLst>
        </pc:spChg>
        <pc:spChg chg="add del mod">
          <ac:chgData name=" " userId="cc6ef8ab-f80f-47c5-96ae-17e0cbfe7e76" providerId="ADAL" clId="{9422FBF6-8735-4675-A372-101603520AF0}" dt="2022-06-13T08:11:53.282" v="2810" actId="478"/>
          <ac:spMkLst>
            <pc:docMk/>
            <pc:sldMk cId="2250343441" sldId="334"/>
            <ac:spMk id="14" creationId="{78859FF5-E8C1-43BB-A7FC-2A0C298C2DB3}"/>
          </ac:spMkLst>
        </pc:spChg>
        <pc:spChg chg="mod">
          <ac:chgData name=" " userId="cc6ef8ab-f80f-47c5-96ae-17e0cbfe7e76" providerId="ADAL" clId="{9422FBF6-8735-4675-A372-101603520AF0}" dt="2022-06-21T01:21:49.248" v="30257" actId="20577"/>
          <ac:spMkLst>
            <pc:docMk/>
            <pc:sldMk cId="2250343441" sldId="334"/>
            <ac:spMk id="17" creationId="{09D97266-3407-132E-31F4-35CD22288C1C}"/>
          </ac:spMkLst>
        </pc:spChg>
        <pc:spChg chg="add del mod">
          <ac:chgData name=" " userId="cc6ef8ab-f80f-47c5-96ae-17e0cbfe7e76" providerId="ADAL" clId="{9422FBF6-8735-4675-A372-101603520AF0}" dt="2022-06-13T08:29:24.050" v="3119" actId="478"/>
          <ac:spMkLst>
            <pc:docMk/>
            <pc:sldMk cId="2250343441" sldId="334"/>
            <ac:spMk id="18" creationId="{C7CA64B0-682B-432F-88D1-781287DDDFE2}"/>
          </ac:spMkLst>
        </pc:spChg>
        <pc:spChg chg="add mod">
          <ac:chgData name=" " userId="cc6ef8ab-f80f-47c5-96ae-17e0cbfe7e76" providerId="ADAL" clId="{9422FBF6-8735-4675-A372-101603520AF0}" dt="2022-06-13T08:39:10.633" v="3148" actId="1076"/>
          <ac:spMkLst>
            <pc:docMk/>
            <pc:sldMk cId="2250343441" sldId="334"/>
            <ac:spMk id="19" creationId="{45D1833D-8D7B-4794-8B75-E25F95046F43}"/>
          </ac:spMkLst>
        </pc:spChg>
        <pc:spChg chg="add del">
          <ac:chgData name=" " userId="cc6ef8ab-f80f-47c5-96ae-17e0cbfe7e76" providerId="ADAL" clId="{9422FBF6-8735-4675-A372-101603520AF0}" dt="2022-06-13T08:55:18.644" v="4041" actId="478"/>
          <ac:spMkLst>
            <pc:docMk/>
            <pc:sldMk cId="2250343441" sldId="334"/>
            <ac:spMk id="20" creationId="{43B572CA-DB40-4D52-B804-4FAA9F0CD4D8}"/>
          </ac:spMkLst>
        </pc:spChg>
        <pc:spChg chg="mod">
          <ac:chgData name=" " userId="cc6ef8ab-f80f-47c5-96ae-17e0cbfe7e76" providerId="ADAL" clId="{9422FBF6-8735-4675-A372-101603520AF0}" dt="2022-06-13T08:11:21.466" v="2806" actId="20577"/>
          <ac:spMkLst>
            <pc:docMk/>
            <pc:sldMk cId="2250343441" sldId="334"/>
            <ac:spMk id="24" creationId="{D43B231D-2E09-9DAC-74DA-779B9E140018}"/>
          </ac:spMkLst>
        </pc:spChg>
        <pc:spChg chg="add mod">
          <ac:chgData name=" " userId="cc6ef8ab-f80f-47c5-96ae-17e0cbfe7e76" providerId="ADAL" clId="{9422FBF6-8735-4675-A372-101603520AF0}" dt="2022-07-12T12:23:21.402" v="44704" actId="20577"/>
          <ac:spMkLst>
            <pc:docMk/>
            <pc:sldMk cId="2250343441" sldId="334"/>
            <ac:spMk id="25" creationId="{AE4A9B51-1E4B-4B91-B75C-D36832E93AF0}"/>
          </ac:spMkLst>
        </pc:spChg>
        <pc:spChg chg="add mod">
          <ac:chgData name=" " userId="cc6ef8ab-f80f-47c5-96ae-17e0cbfe7e76" providerId="ADAL" clId="{9422FBF6-8735-4675-A372-101603520AF0}" dt="2022-06-15T00:45:46.021" v="11881" actId="2085"/>
          <ac:spMkLst>
            <pc:docMk/>
            <pc:sldMk cId="2250343441" sldId="334"/>
            <ac:spMk id="26" creationId="{427676BC-0420-407D-85DE-5796FFCB107B}"/>
          </ac:spMkLst>
        </pc:spChg>
        <pc:spChg chg="add mod">
          <ac:chgData name=" " userId="cc6ef8ab-f80f-47c5-96ae-17e0cbfe7e76" providerId="ADAL" clId="{9422FBF6-8735-4675-A372-101603520AF0}" dt="2022-06-15T00:45:46.021" v="11881" actId="2085"/>
          <ac:spMkLst>
            <pc:docMk/>
            <pc:sldMk cId="2250343441" sldId="334"/>
            <ac:spMk id="27" creationId="{229285BF-BF10-4C68-BB1B-52FA8DE176B3}"/>
          </ac:spMkLst>
        </pc:spChg>
        <pc:picChg chg="add">
          <ac:chgData name=" " userId="cc6ef8ab-f80f-47c5-96ae-17e0cbfe7e76" providerId="ADAL" clId="{9422FBF6-8735-4675-A372-101603520AF0}" dt="2022-06-21T01:21:46.035" v="30254"/>
          <ac:picMkLst>
            <pc:docMk/>
            <pc:sldMk cId="2250343441" sldId="334"/>
            <ac:picMk id="20" creationId="{15055C2E-C7EE-42D2-9D42-E9BD6ED9950A}"/>
          </ac:picMkLst>
        </pc:picChg>
      </pc:sldChg>
      <pc:sldChg chg="addSp delSp modSp add modTransition">
        <pc:chgData name=" " userId="cc6ef8ab-f80f-47c5-96ae-17e0cbfe7e76" providerId="ADAL" clId="{9422FBF6-8735-4675-A372-101603520AF0}" dt="2022-06-21T00:54:48.167" v="29942"/>
        <pc:sldMkLst>
          <pc:docMk/>
          <pc:sldMk cId="1398988688" sldId="335"/>
        </pc:sldMkLst>
        <pc:spChg chg="add del mod">
          <ac:chgData name=" " userId="cc6ef8ab-f80f-47c5-96ae-17e0cbfe7e76" providerId="ADAL" clId="{9422FBF6-8735-4675-A372-101603520AF0}" dt="2022-06-14T02:02:57.837" v="5332" actId="478"/>
          <ac:spMkLst>
            <pc:docMk/>
            <pc:sldMk cId="1398988688" sldId="335"/>
            <ac:spMk id="14" creationId="{5F6C25BD-5382-431B-9C1E-8D5AA8507470}"/>
          </ac:spMkLst>
        </pc:spChg>
        <pc:spChg chg="mod">
          <ac:chgData name=" " userId="cc6ef8ab-f80f-47c5-96ae-17e0cbfe7e76" providerId="ADAL" clId="{9422FBF6-8735-4675-A372-101603520AF0}" dt="2022-06-14T02:38:44.596" v="6163" actId="14100"/>
          <ac:spMkLst>
            <pc:docMk/>
            <pc:sldMk cId="1398988688" sldId="335"/>
            <ac:spMk id="17" creationId="{09D97266-3407-132E-31F4-35CD22288C1C}"/>
          </ac:spMkLst>
        </pc:spChg>
        <pc:spChg chg="add del mod">
          <ac:chgData name=" " userId="cc6ef8ab-f80f-47c5-96ae-17e0cbfe7e76" providerId="ADAL" clId="{9422FBF6-8735-4675-A372-101603520AF0}" dt="2022-06-14T02:01:35.691" v="5299"/>
          <ac:spMkLst>
            <pc:docMk/>
            <pc:sldMk cId="1398988688" sldId="335"/>
            <ac:spMk id="19" creationId="{D2328E2A-023D-42BE-88EC-9E929ECB07FD}"/>
          </ac:spMkLst>
        </pc:spChg>
        <pc:spChg chg="add del mod">
          <ac:chgData name=" " userId="cc6ef8ab-f80f-47c5-96ae-17e0cbfe7e76" providerId="ADAL" clId="{9422FBF6-8735-4675-A372-101603520AF0}" dt="2022-06-14T02:01:49.244" v="5303" actId="478"/>
          <ac:spMkLst>
            <pc:docMk/>
            <pc:sldMk cId="1398988688" sldId="335"/>
            <ac:spMk id="20" creationId="{2CE33861-BF72-45FA-928E-C6A8C83DD322}"/>
          </ac:spMkLst>
        </pc:spChg>
        <pc:spChg chg="mod">
          <ac:chgData name=" " userId="cc6ef8ab-f80f-47c5-96ae-17e0cbfe7e76" providerId="ADAL" clId="{9422FBF6-8735-4675-A372-101603520AF0}" dt="2022-06-13T08:47:59.282" v="3811" actId="20577"/>
          <ac:spMkLst>
            <pc:docMk/>
            <pc:sldMk cId="1398988688" sldId="335"/>
            <ac:spMk id="24" creationId="{D43B231D-2E09-9DAC-74DA-779B9E140018}"/>
          </ac:spMkLst>
        </pc:spChg>
        <pc:spChg chg="add del mod">
          <ac:chgData name=" " userId="cc6ef8ab-f80f-47c5-96ae-17e0cbfe7e76" providerId="ADAL" clId="{9422FBF6-8735-4675-A372-101603520AF0}" dt="2022-06-14T02:02:56.749" v="5331"/>
          <ac:spMkLst>
            <pc:docMk/>
            <pc:sldMk cId="1398988688" sldId="335"/>
            <ac:spMk id="25" creationId="{4B7E8FD1-E8CD-4C87-A64B-3082191735C1}"/>
          </ac:spMkLst>
        </pc:spChg>
        <pc:spChg chg="add mod">
          <ac:chgData name=" " userId="cc6ef8ab-f80f-47c5-96ae-17e0cbfe7e76" providerId="ADAL" clId="{9422FBF6-8735-4675-A372-101603520AF0}" dt="2022-06-14T08:22:35.498" v="8635" actId="242"/>
          <ac:spMkLst>
            <pc:docMk/>
            <pc:sldMk cId="1398988688" sldId="335"/>
            <ac:spMk id="26" creationId="{1C84C352-B300-4BB3-8EE9-1D9C9C541DFA}"/>
          </ac:spMkLst>
        </pc:spChg>
        <pc:spChg chg="add del mod">
          <ac:chgData name=" " userId="cc6ef8ab-f80f-47c5-96ae-17e0cbfe7e76" providerId="ADAL" clId="{9422FBF6-8735-4675-A372-101603520AF0}" dt="2022-06-14T06:29:52.804" v="7524" actId="478"/>
          <ac:spMkLst>
            <pc:docMk/>
            <pc:sldMk cId="1398988688" sldId="335"/>
            <ac:spMk id="27" creationId="{B35864CB-E4FF-4D11-BB68-5054221B3AB9}"/>
          </ac:spMkLst>
        </pc:spChg>
        <pc:spChg chg="add mod">
          <ac:chgData name=" " userId="cc6ef8ab-f80f-47c5-96ae-17e0cbfe7e76" providerId="ADAL" clId="{9422FBF6-8735-4675-A372-101603520AF0}" dt="2022-06-15T00:50:36.794" v="11984" actId="164"/>
          <ac:spMkLst>
            <pc:docMk/>
            <pc:sldMk cId="1398988688" sldId="335"/>
            <ac:spMk id="29" creationId="{E07C27AB-A2B4-4720-B067-6DF7E72D56A4}"/>
          </ac:spMkLst>
        </pc:spChg>
        <pc:spChg chg="add mod">
          <ac:chgData name=" " userId="cc6ef8ab-f80f-47c5-96ae-17e0cbfe7e76" providerId="ADAL" clId="{9422FBF6-8735-4675-A372-101603520AF0}" dt="2022-06-15T00:50:36.794" v="11984" actId="164"/>
          <ac:spMkLst>
            <pc:docMk/>
            <pc:sldMk cId="1398988688" sldId="335"/>
            <ac:spMk id="30" creationId="{CD99863C-93EC-4BA4-A834-29C73BDB8499}"/>
          </ac:spMkLst>
        </pc:spChg>
        <pc:spChg chg="add mod">
          <ac:chgData name=" " userId="cc6ef8ab-f80f-47c5-96ae-17e0cbfe7e76" providerId="ADAL" clId="{9422FBF6-8735-4675-A372-101603520AF0}" dt="2022-06-15T00:50:36.794" v="11984" actId="164"/>
          <ac:spMkLst>
            <pc:docMk/>
            <pc:sldMk cId="1398988688" sldId="335"/>
            <ac:spMk id="31" creationId="{0E5EA7DA-C347-4840-8417-137674E91650}"/>
          </ac:spMkLst>
        </pc:spChg>
        <pc:grpChg chg="add mod">
          <ac:chgData name=" " userId="cc6ef8ab-f80f-47c5-96ae-17e0cbfe7e76" providerId="ADAL" clId="{9422FBF6-8735-4675-A372-101603520AF0}" dt="2022-06-15T00:50:41.680" v="11985" actId="12788"/>
          <ac:grpSpMkLst>
            <pc:docMk/>
            <pc:sldMk cId="1398988688" sldId="335"/>
            <ac:grpSpMk id="3" creationId="{B5BEE6C9-5FB3-4091-8CE9-300BA91780AC}"/>
          </ac:grpSpMkLst>
        </pc:grpChg>
        <pc:picChg chg="add del mod">
          <ac:chgData name=" " userId="cc6ef8ab-f80f-47c5-96ae-17e0cbfe7e76" providerId="ADAL" clId="{9422FBF6-8735-4675-A372-101603520AF0}" dt="2022-06-15T00:50:32.401" v="11983" actId="478"/>
          <ac:picMkLst>
            <pc:docMk/>
            <pc:sldMk cId="1398988688" sldId="335"/>
            <ac:picMk id="18" creationId="{FFCC08A4-8E4A-403A-B8C3-7DAF194F5C98}"/>
          </ac:picMkLst>
        </pc:picChg>
        <pc:picChg chg="add mod">
          <ac:chgData name=" " userId="cc6ef8ab-f80f-47c5-96ae-17e0cbfe7e76" providerId="ADAL" clId="{9422FBF6-8735-4675-A372-101603520AF0}" dt="2022-06-15T00:50:36.794" v="11984" actId="164"/>
          <ac:picMkLst>
            <pc:docMk/>
            <pc:sldMk cId="1398988688" sldId="335"/>
            <ac:picMk id="28" creationId="{DFDCDAD3-55D1-44F3-8045-80D35A69A703}"/>
          </ac:picMkLst>
        </pc:picChg>
        <pc:picChg chg="add mod">
          <ac:chgData name=" " userId="cc6ef8ab-f80f-47c5-96ae-17e0cbfe7e76" providerId="ADAL" clId="{9422FBF6-8735-4675-A372-101603520AF0}" dt="2022-06-15T00:50:36.794" v="11984" actId="164"/>
          <ac:picMkLst>
            <pc:docMk/>
            <pc:sldMk cId="1398988688" sldId="335"/>
            <ac:picMk id="32" creationId="{B6D36696-099B-4191-9D3C-F273E7453DA8}"/>
          </ac:picMkLst>
        </pc:picChg>
        <pc:picChg chg="add mod">
          <ac:chgData name=" " userId="cc6ef8ab-f80f-47c5-96ae-17e0cbfe7e76" providerId="ADAL" clId="{9422FBF6-8735-4675-A372-101603520AF0}" dt="2022-06-15T00:50:36.794" v="11984" actId="164"/>
          <ac:picMkLst>
            <pc:docMk/>
            <pc:sldMk cId="1398988688" sldId="335"/>
            <ac:picMk id="6146" creationId="{E4220EDB-4823-4020-8C41-077AB0B7FC4D}"/>
          </ac:picMkLst>
        </pc:picChg>
      </pc:sldChg>
      <pc:sldChg chg="addSp delSp modSp add modTransition">
        <pc:chgData name=" " userId="cc6ef8ab-f80f-47c5-96ae-17e0cbfe7e76" providerId="ADAL" clId="{9422FBF6-8735-4675-A372-101603520AF0}" dt="2022-06-21T00:54:48.167" v="29942"/>
        <pc:sldMkLst>
          <pc:docMk/>
          <pc:sldMk cId="2176893279" sldId="336"/>
        </pc:sldMkLst>
        <pc:spChg chg="add del mod">
          <ac:chgData name=" " userId="cc6ef8ab-f80f-47c5-96ae-17e0cbfe7e76" providerId="ADAL" clId="{9422FBF6-8735-4675-A372-101603520AF0}" dt="2022-06-14T02:04:50.492" v="5348" actId="478"/>
          <ac:spMkLst>
            <pc:docMk/>
            <pc:sldMk cId="2176893279" sldId="336"/>
            <ac:spMk id="14" creationId="{867C96B1-9749-4013-8733-CFEC458A7E4E}"/>
          </ac:spMkLst>
        </pc:spChg>
        <pc:spChg chg="mod">
          <ac:chgData name=" " userId="cc6ef8ab-f80f-47c5-96ae-17e0cbfe7e76" providerId="ADAL" clId="{9422FBF6-8735-4675-A372-101603520AF0}" dt="2022-06-14T02:38:57.179" v="6168" actId="20577"/>
          <ac:spMkLst>
            <pc:docMk/>
            <pc:sldMk cId="2176893279" sldId="336"/>
            <ac:spMk id="17" creationId="{09D97266-3407-132E-31F4-35CD22288C1C}"/>
          </ac:spMkLst>
        </pc:spChg>
        <pc:spChg chg="add mod">
          <ac:chgData name=" " userId="cc6ef8ab-f80f-47c5-96ae-17e0cbfe7e76" providerId="ADAL" clId="{9422FBF6-8735-4675-A372-101603520AF0}" dt="2022-06-14T01:36:55.106" v="4852" actId="1076"/>
          <ac:spMkLst>
            <pc:docMk/>
            <pc:sldMk cId="2176893279" sldId="336"/>
            <ac:spMk id="18" creationId="{A5332846-8C11-49B6-8E78-89D6705669D9}"/>
          </ac:spMkLst>
        </pc:spChg>
        <pc:spChg chg="add del mod">
          <ac:chgData name=" " userId="cc6ef8ab-f80f-47c5-96ae-17e0cbfe7e76" providerId="ADAL" clId="{9422FBF6-8735-4675-A372-101603520AF0}" dt="2022-06-14T02:05:32.581" v="5360" actId="478"/>
          <ac:spMkLst>
            <pc:docMk/>
            <pc:sldMk cId="2176893279" sldId="336"/>
            <ac:spMk id="19" creationId="{0071D6A5-ED9A-49C1-A168-806BA6A04047}"/>
          </ac:spMkLst>
        </pc:spChg>
        <pc:spChg chg="add mod">
          <ac:chgData name=" " userId="cc6ef8ab-f80f-47c5-96ae-17e0cbfe7e76" providerId="ADAL" clId="{9422FBF6-8735-4675-A372-101603520AF0}" dt="2022-06-14T01:36:45.578" v="4851" actId="1076"/>
          <ac:spMkLst>
            <pc:docMk/>
            <pc:sldMk cId="2176893279" sldId="336"/>
            <ac:spMk id="20" creationId="{EEF5D6B2-97C2-4393-A6EF-5260E28F8FB1}"/>
          </ac:spMkLst>
        </pc:spChg>
        <pc:spChg chg="mod">
          <ac:chgData name=" " userId="cc6ef8ab-f80f-47c5-96ae-17e0cbfe7e76" providerId="ADAL" clId="{9422FBF6-8735-4675-A372-101603520AF0}" dt="2022-06-14T01:28:50.100" v="4128" actId="20577"/>
          <ac:spMkLst>
            <pc:docMk/>
            <pc:sldMk cId="2176893279" sldId="336"/>
            <ac:spMk id="24" creationId="{D43B231D-2E09-9DAC-74DA-779B9E140018}"/>
          </ac:spMkLst>
        </pc:spChg>
        <pc:spChg chg="add mod">
          <ac:chgData name=" " userId="cc6ef8ab-f80f-47c5-96ae-17e0cbfe7e76" providerId="ADAL" clId="{9422FBF6-8735-4675-A372-101603520AF0}" dt="2022-06-14T01:38:41.033" v="4865" actId="1076"/>
          <ac:spMkLst>
            <pc:docMk/>
            <pc:sldMk cId="2176893279" sldId="336"/>
            <ac:spMk id="25" creationId="{39DF7E03-C163-4753-9CD7-28A6A6DDE70B}"/>
          </ac:spMkLst>
        </pc:spChg>
        <pc:spChg chg="add del mod">
          <ac:chgData name=" " userId="cc6ef8ab-f80f-47c5-96ae-17e0cbfe7e76" providerId="ADAL" clId="{9422FBF6-8735-4675-A372-101603520AF0}" dt="2022-06-14T02:05:48.061" v="5367" actId="478"/>
          <ac:spMkLst>
            <pc:docMk/>
            <pc:sldMk cId="2176893279" sldId="336"/>
            <ac:spMk id="26" creationId="{06877CF2-2F66-4910-B985-DEE752AA23BD}"/>
          </ac:spMkLst>
        </pc:spChg>
        <pc:spChg chg="add del mod">
          <ac:chgData name=" " userId="cc6ef8ab-f80f-47c5-96ae-17e0cbfe7e76" providerId="ADAL" clId="{9422FBF6-8735-4675-A372-101603520AF0}" dt="2022-06-14T02:03:47.845" v="5340" actId="478"/>
          <ac:spMkLst>
            <pc:docMk/>
            <pc:sldMk cId="2176893279" sldId="336"/>
            <ac:spMk id="29" creationId="{2362ABE2-AB84-4042-AE44-98B0464FE469}"/>
          </ac:spMkLst>
        </pc:spChg>
        <pc:spChg chg="add del mod">
          <ac:chgData name=" " userId="cc6ef8ab-f80f-47c5-96ae-17e0cbfe7e76" providerId="ADAL" clId="{9422FBF6-8735-4675-A372-101603520AF0}" dt="2022-06-14T02:04:49.076" v="5347"/>
          <ac:spMkLst>
            <pc:docMk/>
            <pc:sldMk cId="2176893279" sldId="336"/>
            <ac:spMk id="30" creationId="{E826C578-CD50-4C07-9B3C-0A18C449C436}"/>
          </ac:spMkLst>
        </pc:spChg>
        <pc:spChg chg="add mod">
          <ac:chgData name=" " userId="cc6ef8ab-f80f-47c5-96ae-17e0cbfe7e76" providerId="ADAL" clId="{9422FBF6-8735-4675-A372-101603520AF0}" dt="2022-06-14T08:22:31.073" v="8634" actId="242"/>
          <ac:spMkLst>
            <pc:docMk/>
            <pc:sldMk cId="2176893279" sldId="336"/>
            <ac:spMk id="31" creationId="{1A371D40-70B1-4103-8522-802A35BE5288}"/>
          </ac:spMkLst>
        </pc:spChg>
        <pc:spChg chg="add del mod">
          <ac:chgData name=" " userId="cc6ef8ab-f80f-47c5-96ae-17e0cbfe7e76" providerId="ADAL" clId="{9422FBF6-8735-4675-A372-101603520AF0}" dt="2022-06-14T02:05:31.164" v="5359"/>
          <ac:spMkLst>
            <pc:docMk/>
            <pc:sldMk cId="2176893279" sldId="336"/>
            <ac:spMk id="32" creationId="{584BA85C-974C-47D9-AEC6-69ABDCEF8D0B}"/>
          </ac:spMkLst>
        </pc:spChg>
        <pc:spChg chg="add mod">
          <ac:chgData name=" " userId="cc6ef8ab-f80f-47c5-96ae-17e0cbfe7e76" providerId="ADAL" clId="{9422FBF6-8735-4675-A372-101603520AF0}" dt="2022-06-14T08:22:31.073" v="8634" actId="242"/>
          <ac:spMkLst>
            <pc:docMk/>
            <pc:sldMk cId="2176893279" sldId="336"/>
            <ac:spMk id="33" creationId="{5A5A8A3F-A8B5-48E7-BE90-0BC7B4A92771}"/>
          </ac:spMkLst>
        </pc:spChg>
        <pc:spChg chg="add del mod">
          <ac:chgData name=" " userId="cc6ef8ab-f80f-47c5-96ae-17e0cbfe7e76" providerId="ADAL" clId="{9422FBF6-8735-4675-A372-101603520AF0}" dt="2022-06-14T02:05:45.516" v="5365"/>
          <ac:spMkLst>
            <pc:docMk/>
            <pc:sldMk cId="2176893279" sldId="336"/>
            <ac:spMk id="34" creationId="{8CBA6BFE-3805-41E4-B02D-B8BE7CF5CE48}"/>
          </ac:spMkLst>
        </pc:spChg>
        <pc:spChg chg="add mod">
          <ac:chgData name=" " userId="cc6ef8ab-f80f-47c5-96ae-17e0cbfe7e76" providerId="ADAL" clId="{9422FBF6-8735-4675-A372-101603520AF0}" dt="2022-06-14T08:22:31.073" v="8634" actId="242"/>
          <ac:spMkLst>
            <pc:docMk/>
            <pc:sldMk cId="2176893279" sldId="336"/>
            <ac:spMk id="35" creationId="{5A61ADC7-E1D4-4FF4-96FA-885582447C1E}"/>
          </ac:spMkLst>
        </pc:spChg>
        <pc:graphicFrameChg chg="add del mod modGraphic">
          <ac:chgData name=" " userId="cc6ef8ab-f80f-47c5-96ae-17e0cbfe7e76" providerId="ADAL" clId="{9422FBF6-8735-4675-A372-101603520AF0}" dt="2022-06-14T11:39:29.850" v="9676"/>
          <ac:graphicFrameMkLst>
            <pc:docMk/>
            <pc:sldMk cId="2176893279" sldId="336"/>
            <ac:graphicFrameMk id="3" creationId="{30C17182-CB72-495D-90EF-074D91ED4CD6}"/>
          </ac:graphicFrameMkLst>
        </pc:graphicFrameChg>
        <pc:graphicFrameChg chg="add mod modGraphic">
          <ac:chgData name=" " userId="cc6ef8ab-f80f-47c5-96ae-17e0cbfe7e76" providerId="ADAL" clId="{9422FBF6-8735-4675-A372-101603520AF0}" dt="2022-06-16T00:38:35.176" v="15287" actId="120"/>
          <ac:graphicFrameMkLst>
            <pc:docMk/>
            <pc:sldMk cId="2176893279" sldId="336"/>
            <ac:graphicFrameMk id="36" creationId="{324D220F-2BA2-4F31-945E-120E33D411F9}"/>
          </ac:graphicFrameMkLst>
        </pc:graphicFrameChg>
        <pc:picChg chg="add del mod">
          <ac:chgData name=" " userId="cc6ef8ab-f80f-47c5-96ae-17e0cbfe7e76" providerId="ADAL" clId="{9422FBF6-8735-4675-A372-101603520AF0}" dt="2022-06-14T01:37:28.907" v="4857" actId="478"/>
          <ac:picMkLst>
            <pc:docMk/>
            <pc:sldMk cId="2176893279" sldId="336"/>
            <ac:picMk id="27" creationId="{1135B289-50D5-46B9-B157-E112D986CDE7}"/>
          </ac:picMkLst>
        </pc:picChg>
        <pc:picChg chg="add del mod">
          <ac:chgData name=" " userId="cc6ef8ab-f80f-47c5-96ae-17e0cbfe7e76" providerId="ADAL" clId="{9422FBF6-8735-4675-A372-101603520AF0}" dt="2022-06-14T11:39:31.184" v="9677" actId="478"/>
          <ac:picMkLst>
            <pc:docMk/>
            <pc:sldMk cId="2176893279" sldId="336"/>
            <ac:picMk id="28" creationId="{1135B289-50D5-46B9-B157-E112D986CDE7}"/>
          </ac:picMkLst>
        </pc:picChg>
      </pc:sldChg>
      <pc:sldChg chg="addSp delSp modSp add modTransition">
        <pc:chgData name=" " userId="cc6ef8ab-f80f-47c5-96ae-17e0cbfe7e76" providerId="ADAL" clId="{9422FBF6-8735-4675-A372-101603520AF0}" dt="2022-06-21T00:54:48.167" v="29942"/>
        <pc:sldMkLst>
          <pc:docMk/>
          <pc:sldMk cId="2873326906" sldId="337"/>
        </pc:sldMkLst>
        <pc:spChg chg="add del mod">
          <ac:chgData name=" " userId="cc6ef8ab-f80f-47c5-96ae-17e0cbfe7e76" providerId="ADAL" clId="{9422FBF6-8735-4675-A372-101603520AF0}" dt="2022-06-14T01:46:06.734" v="4972" actId="478"/>
          <ac:spMkLst>
            <pc:docMk/>
            <pc:sldMk cId="2873326906" sldId="337"/>
            <ac:spMk id="3" creationId="{B0A834AF-BB1C-4E8E-A01A-C78C5D01B642}"/>
          </ac:spMkLst>
        </pc:spChg>
        <pc:spChg chg="add del mod">
          <ac:chgData name=" " userId="cc6ef8ab-f80f-47c5-96ae-17e0cbfe7e76" providerId="ADAL" clId="{9422FBF6-8735-4675-A372-101603520AF0}" dt="2022-06-14T01:46:05.306" v="4971"/>
          <ac:spMkLst>
            <pc:docMk/>
            <pc:sldMk cId="2873326906" sldId="337"/>
            <ac:spMk id="4" creationId="{A179E71B-A2F9-4DEA-9CC3-DD8EAF2EA110}"/>
          </ac:spMkLst>
        </pc:spChg>
        <pc:spChg chg="add del mod">
          <ac:chgData name=" " userId="cc6ef8ab-f80f-47c5-96ae-17e0cbfe7e76" providerId="ADAL" clId="{9422FBF6-8735-4675-A372-101603520AF0}" dt="2022-06-14T01:49:27.126" v="5018"/>
          <ac:spMkLst>
            <pc:docMk/>
            <pc:sldMk cId="2873326906" sldId="337"/>
            <ac:spMk id="5" creationId="{74164C47-461E-4828-A4AC-4F162FD09960}"/>
          </ac:spMkLst>
        </pc:spChg>
        <pc:spChg chg="add del mod">
          <ac:chgData name=" " userId="cc6ef8ab-f80f-47c5-96ae-17e0cbfe7e76" providerId="ADAL" clId="{9422FBF6-8735-4675-A372-101603520AF0}" dt="2022-06-14T01:50:13.629" v="5027" actId="478"/>
          <ac:spMkLst>
            <pc:docMk/>
            <pc:sldMk cId="2873326906" sldId="337"/>
            <ac:spMk id="9" creationId="{2D6AD691-3BBB-445B-BBB0-B29EE6E14539}"/>
          </ac:spMkLst>
        </pc:spChg>
        <pc:spChg chg="add del">
          <ac:chgData name=" " userId="cc6ef8ab-f80f-47c5-96ae-17e0cbfe7e76" providerId="ADAL" clId="{9422FBF6-8735-4675-A372-101603520AF0}" dt="2022-06-14T01:50:16.775" v="5029"/>
          <ac:spMkLst>
            <pc:docMk/>
            <pc:sldMk cId="2873326906" sldId="337"/>
            <ac:spMk id="10" creationId="{65396639-368A-4083-A0B4-3D7C332254FA}"/>
          </ac:spMkLst>
        </pc:spChg>
        <pc:spChg chg="add del mod">
          <ac:chgData name=" " userId="cc6ef8ab-f80f-47c5-96ae-17e0cbfe7e76" providerId="ADAL" clId="{9422FBF6-8735-4675-A372-101603520AF0}" dt="2022-06-14T01:50:30.828" v="5032" actId="478"/>
          <ac:spMkLst>
            <pc:docMk/>
            <pc:sldMk cId="2873326906" sldId="337"/>
            <ac:spMk id="11" creationId="{2F998B3F-F388-4BEC-8B42-CEFB255E0CFE}"/>
          </ac:spMkLst>
        </pc:spChg>
        <pc:spChg chg="add mod">
          <ac:chgData name=" " userId="cc6ef8ab-f80f-47c5-96ae-17e0cbfe7e76" providerId="ADAL" clId="{9422FBF6-8735-4675-A372-101603520AF0}" dt="2022-06-14T01:55:02.690" v="5133" actId="403"/>
          <ac:spMkLst>
            <pc:docMk/>
            <pc:sldMk cId="2873326906" sldId="337"/>
            <ac:spMk id="12" creationId="{8251FB02-05C2-474E-A503-58E4EBD06298}"/>
          </ac:spMkLst>
        </pc:spChg>
        <pc:spChg chg="add del mod">
          <ac:chgData name=" " userId="cc6ef8ab-f80f-47c5-96ae-17e0cbfe7e76" providerId="ADAL" clId="{9422FBF6-8735-4675-A372-101603520AF0}" dt="2022-06-14T01:43:54.103" v="4919" actId="478"/>
          <ac:spMkLst>
            <pc:docMk/>
            <pc:sldMk cId="2873326906" sldId="337"/>
            <ac:spMk id="14" creationId="{D5962AD5-C770-405A-A9FB-62301269BD54}"/>
          </ac:spMkLst>
        </pc:spChg>
        <pc:spChg chg="mod">
          <ac:chgData name=" " userId="cc6ef8ab-f80f-47c5-96ae-17e0cbfe7e76" providerId="ADAL" clId="{9422FBF6-8735-4675-A372-101603520AF0}" dt="2022-06-14T02:39:14.092" v="6173" actId="14100"/>
          <ac:spMkLst>
            <pc:docMk/>
            <pc:sldMk cId="2873326906" sldId="337"/>
            <ac:spMk id="17" creationId="{09D97266-3407-132E-31F4-35CD22288C1C}"/>
          </ac:spMkLst>
        </pc:spChg>
        <pc:spChg chg="add mod">
          <ac:chgData name=" " userId="cc6ef8ab-f80f-47c5-96ae-17e0cbfe7e76" providerId="ADAL" clId="{9422FBF6-8735-4675-A372-101603520AF0}" dt="2022-06-14T01:46:14.111" v="4975" actId="1076"/>
          <ac:spMkLst>
            <pc:docMk/>
            <pc:sldMk cId="2873326906" sldId="337"/>
            <ac:spMk id="18" creationId="{05905847-D06A-4FA2-8AC4-52D3B5DCE65C}"/>
          </ac:spMkLst>
        </pc:spChg>
        <pc:spChg chg="add mod">
          <ac:chgData name=" " userId="cc6ef8ab-f80f-47c5-96ae-17e0cbfe7e76" providerId="ADAL" clId="{9422FBF6-8735-4675-A372-101603520AF0}" dt="2022-06-14T01:46:11.607" v="4974" actId="12788"/>
          <ac:spMkLst>
            <pc:docMk/>
            <pc:sldMk cId="2873326906" sldId="337"/>
            <ac:spMk id="19" creationId="{FB78A19E-5B2B-4FE3-B804-A5FCCCCF3695}"/>
          </ac:spMkLst>
        </pc:spChg>
        <pc:spChg chg="add mod">
          <ac:chgData name=" " userId="cc6ef8ab-f80f-47c5-96ae-17e0cbfe7e76" providerId="ADAL" clId="{9422FBF6-8735-4675-A372-101603520AF0}" dt="2022-06-14T01:46:39.159" v="5008"/>
          <ac:spMkLst>
            <pc:docMk/>
            <pc:sldMk cId="2873326906" sldId="337"/>
            <ac:spMk id="20" creationId="{5E448160-8724-41A1-B7E2-1E5A2D3F6221}"/>
          </ac:spMkLst>
        </pc:spChg>
        <pc:spChg chg="mod">
          <ac:chgData name=" " userId="cc6ef8ab-f80f-47c5-96ae-17e0cbfe7e76" providerId="ADAL" clId="{9422FBF6-8735-4675-A372-101603520AF0}" dt="2022-06-14T01:39:42.664" v="4910"/>
          <ac:spMkLst>
            <pc:docMk/>
            <pc:sldMk cId="2873326906" sldId="337"/>
            <ac:spMk id="24" creationId="{D43B231D-2E09-9DAC-74DA-779B9E140018}"/>
          </ac:spMkLst>
        </pc:spChg>
        <pc:spChg chg="add del mod">
          <ac:chgData name=" " userId="cc6ef8ab-f80f-47c5-96ae-17e0cbfe7e76" providerId="ADAL" clId="{9422FBF6-8735-4675-A372-101603520AF0}" dt="2022-06-14T01:52:47.012" v="5113" actId="478"/>
          <ac:spMkLst>
            <pc:docMk/>
            <pc:sldMk cId="2873326906" sldId="337"/>
            <ac:spMk id="25" creationId="{17B50912-5F02-41C8-AEC0-99FEE0BBFB30}"/>
          </ac:spMkLst>
        </pc:spChg>
        <pc:spChg chg="add del mod">
          <ac:chgData name=" " userId="cc6ef8ab-f80f-47c5-96ae-17e0cbfe7e76" providerId="ADAL" clId="{9422FBF6-8735-4675-A372-101603520AF0}" dt="2022-06-14T01:49:30.989" v="5019" actId="478"/>
          <ac:spMkLst>
            <pc:docMk/>
            <pc:sldMk cId="2873326906" sldId="337"/>
            <ac:spMk id="26" creationId="{564A4B87-EFB6-48A9-A978-4B455A015C18}"/>
          </ac:spMkLst>
        </pc:spChg>
        <pc:spChg chg="add mod">
          <ac:chgData name=" " userId="cc6ef8ab-f80f-47c5-96ae-17e0cbfe7e76" providerId="ADAL" clId="{9422FBF6-8735-4675-A372-101603520AF0}" dt="2022-06-14T01:53:19.026" v="5120" actId="14100"/>
          <ac:spMkLst>
            <pc:docMk/>
            <pc:sldMk cId="2873326906" sldId="337"/>
            <ac:spMk id="27" creationId="{E94B9D45-C124-484F-8756-EE553E1C1AFB}"/>
          </ac:spMkLst>
        </pc:spChg>
        <pc:spChg chg="add del">
          <ac:chgData name=" " userId="cc6ef8ab-f80f-47c5-96ae-17e0cbfe7e76" providerId="ADAL" clId="{9422FBF6-8735-4675-A372-101603520AF0}" dt="2022-06-14T01:51:49.983" v="5098"/>
          <ac:spMkLst>
            <pc:docMk/>
            <pc:sldMk cId="2873326906" sldId="337"/>
            <ac:spMk id="28" creationId="{AE91AFCD-3978-4E18-B87C-B2970E344AF0}"/>
          </ac:spMkLst>
        </pc:spChg>
        <pc:spChg chg="add del">
          <ac:chgData name=" " userId="cc6ef8ab-f80f-47c5-96ae-17e0cbfe7e76" providerId="ADAL" clId="{9422FBF6-8735-4675-A372-101603520AF0}" dt="2022-06-14T01:51:52.160" v="5100"/>
          <ac:spMkLst>
            <pc:docMk/>
            <pc:sldMk cId="2873326906" sldId="337"/>
            <ac:spMk id="29" creationId="{7DEB74C6-213A-4889-8C06-E4933EB9F5CF}"/>
          </ac:spMkLst>
        </pc:spChg>
        <pc:spChg chg="add mod">
          <ac:chgData name=" " userId="cc6ef8ab-f80f-47c5-96ae-17e0cbfe7e76" providerId="ADAL" clId="{9422FBF6-8735-4675-A372-101603520AF0}" dt="2022-06-14T01:53:04.104" v="5116" actId="571"/>
          <ac:spMkLst>
            <pc:docMk/>
            <pc:sldMk cId="2873326906" sldId="337"/>
            <ac:spMk id="31" creationId="{DA309104-5F13-43B0-8DE6-8985B71DC45A}"/>
          </ac:spMkLst>
        </pc:spChg>
        <pc:spChg chg="add mod">
          <ac:chgData name=" " userId="cc6ef8ab-f80f-47c5-96ae-17e0cbfe7e76" providerId="ADAL" clId="{9422FBF6-8735-4675-A372-101603520AF0}" dt="2022-06-14T01:53:04.104" v="5116" actId="571"/>
          <ac:spMkLst>
            <pc:docMk/>
            <pc:sldMk cId="2873326906" sldId="337"/>
            <ac:spMk id="32" creationId="{509D869A-89DE-457C-8146-C15AB98BD99B}"/>
          </ac:spMkLst>
        </pc:spChg>
        <pc:spChg chg="add mod">
          <ac:chgData name=" " userId="cc6ef8ab-f80f-47c5-96ae-17e0cbfe7e76" providerId="ADAL" clId="{9422FBF6-8735-4675-A372-101603520AF0}" dt="2022-06-14T01:53:14.896" v="5119" actId="571"/>
          <ac:spMkLst>
            <pc:docMk/>
            <pc:sldMk cId="2873326906" sldId="337"/>
            <ac:spMk id="33" creationId="{1DF19ED9-B9F5-4630-AEAC-757791E3C923}"/>
          </ac:spMkLst>
        </pc:spChg>
        <pc:spChg chg="add mod">
          <ac:chgData name=" " userId="cc6ef8ab-f80f-47c5-96ae-17e0cbfe7e76" providerId="ADAL" clId="{9422FBF6-8735-4675-A372-101603520AF0}" dt="2022-06-14T01:53:14.896" v="5119" actId="571"/>
          <ac:spMkLst>
            <pc:docMk/>
            <pc:sldMk cId="2873326906" sldId="337"/>
            <ac:spMk id="34" creationId="{A637A1D5-A14E-4F7A-8A71-E732ED197476}"/>
          </ac:spMkLst>
        </pc:spChg>
        <pc:spChg chg="add mod">
          <ac:chgData name=" " userId="cc6ef8ab-f80f-47c5-96ae-17e0cbfe7e76" providerId="ADAL" clId="{9422FBF6-8735-4675-A372-101603520AF0}" dt="2022-06-14T01:53:41.433" v="5128" actId="14100"/>
          <ac:spMkLst>
            <pc:docMk/>
            <pc:sldMk cId="2873326906" sldId="337"/>
            <ac:spMk id="35" creationId="{9C0B3637-DD74-4584-B5D3-43AF80019B38}"/>
          </ac:spMkLst>
        </pc:spChg>
        <pc:spChg chg="add mod">
          <ac:chgData name=" " userId="cc6ef8ab-f80f-47c5-96ae-17e0cbfe7e76" providerId="ADAL" clId="{9422FBF6-8735-4675-A372-101603520AF0}" dt="2022-06-14T01:55:02.690" v="5133" actId="403"/>
          <ac:spMkLst>
            <pc:docMk/>
            <pc:sldMk cId="2873326906" sldId="337"/>
            <ac:spMk id="36" creationId="{FB231DF2-FCE2-4E58-99FC-EBC72294D810}"/>
          </ac:spMkLst>
        </pc:spChg>
        <pc:spChg chg="add mod">
          <ac:chgData name=" " userId="cc6ef8ab-f80f-47c5-96ae-17e0cbfe7e76" providerId="ADAL" clId="{9422FBF6-8735-4675-A372-101603520AF0}" dt="2022-06-14T01:55:24.637" v="5139" actId="14100"/>
          <ac:spMkLst>
            <pc:docMk/>
            <pc:sldMk cId="2873326906" sldId="337"/>
            <ac:spMk id="37" creationId="{553CB217-6A65-4C92-8EB4-F93940F5FB89}"/>
          </ac:spMkLst>
        </pc:spChg>
        <pc:spChg chg="add mod">
          <ac:chgData name=" " userId="cc6ef8ab-f80f-47c5-96ae-17e0cbfe7e76" providerId="ADAL" clId="{9422FBF6-8735-4675-A372-101603520AF0}" dt="2022-06-14T01:55:40.923" v="5148" actId="20577"/>
          <ac:spMkLst>
            <pc:docMk/>
            <pc:sldMk cId="2873326906" sldId="337"/>
            <ac:spMk id="38" creationId="{6E451E61-1976-48E0-9DF9-34DB9C3904CB}"/>
          </ac:spMkLst>
        </pc:spChg>
        <pc:spChg chg="add mod">
          <ac:chgData name=" " userId="cc6ef8ab-f80f-47c5-96ae-17e0cbfe7e76" providerId="ADAL" clId="{9422FBF6-8735-4675-A372-101603520AF0}" dt="2022-06-14T01:55:28.828" v="5143" actId="20577"/>
          <ac:spMkLst>
            <pc:docMk/>
            <pc:sldMk cId="2873326906" sldId="337"/>
            <ac:spMk id="39" creationId="{E337A754-BFBC-4033-B213-76BD6F243E8B}"/>
          </ac:spMkLst>
        </pc:spChg>
        <pc:spChg chg="add mod">
          <ac:chgData name=" " userId="cc6ef8ab-f80f-47c5-96ae-17e0cbfe7e76" providerId="ADAL" clId="{9422FBF6-8735-4675-A372-101603520AF0}" dt="2022-06-14T01:56:00.051" v="5150" actId="20577"/>
          <ac:spMkLst>
            <pc:docMk/>
            <pc:sldMk cId="2873326906" sldId="337"/>
            <ac:spMk id="40" creationId="{D4715A13-A2DA-4A4C-B7B7-DA1A35525B10}"/>
          </ac:spMkLst>
        </pc:spChg>
        <pc:spChg chg="add mod">
          <ac:chgData name=" " userId="cc6ef8ab-f80f-47c5-96ae-17e0cbfe7e76" providerId="ADAL" clId="{9422FBF6-8735-4675-A372-101603520AF0}" dt="2022-06-14T01:57:07.611" v="5259" actId="6549"/>
          <ac:spMkLst>
            <pc:docMk/>
            <pc:sldMk cId="2873326906" sldId="337"/>
            <ac:spMk id="41" creationId="{3425CF6E-7B13-4907-9276-53EBD668C079}"/>
          </ac:spMkLst>
        </pc:spChg>
        <pc:picChg chg="add del">
          <ac:chgData name=" " userId="cc6ef8ab-f80f-47c5-96ae-17e0cbfe7e76" providerId="ADAL" clId="{9422FBF6-8735-4675-A372-101603520AF0}" dt="2022-06-14T01:52:30.498" v="5104" actId="478"/>
          <ac:picMkLst>
            <pc:docMk/>
            <pc:sldMk cId="2873326906" sldId="337"/>
            <ac:picMk id="30" creationId="{9C54E581-FC0B-4480-8810-A21084893360}"/>
          </ac:picMkLst>
        </pc:picChg>
      </pc:sldChg>
      <pc:sldChg chg="addSp delSp modSp add modTransition">
        <pc:chgData name=" " userId="cc6ef8ab-f80f-47c5-96ae-17e0cbfe7e76" providerId="ADAL" clId="{9422FBF6-8735-4675-A372-101603520AF0}" dt="2022-06-21T00:54:48.167" v="29942"/>
        <pc:sldMkLst>
          <pc:docMk/>
          <pc:sldMk cId="779810246" sldId="338"/>
        </pc:sldMkLst>
        <pc:spChg chg="add mod">
          <ac:chgData name=" " userId="cc6ef8ab-f80f-47c5-96ae-17e0cbfe7e76" providerId="ADAL" clId="{9422FBF6-8735-4675-A372-101603520AF0}" dt="2022-06-14T08:22:22.576" v="8631" actId="242"/>
          <ac:spMkLst>
            <pc:docMk/>
            <pc:sldMk cId="779810246" sldId="338"/>
            <ac:spMk id="14" creationId="{E8AD91D0-3F61-4C9C-A940-6467E0596E17}"/>
          </ac:spMkLst>
        </pc:spChg>
        <pc:spChg chg="mod">
          <ac:chgData name=" " userId="cc6ef8ab-f80f-47c5-96ae-17e0cbfe7e76" providerId="ADAL" clId="{9422FBF6-8735-4675-A372-101603520AF0}" dt="2022-06-14T02:39:21.147" v="6177" actId="20577"/>
          <ac:spMkLst>
            <pc:docMk/>
            <pc:sldMk cId="779810246" sldId="338"/>
            <ac:spMk id="17" creationId="{09D97266-3407-132E-31F4-35CD22288C1C}"/>
          </ac:spMkLst>
        </pc:spChg>
        <pc:spChg chg="add mod">
          <ac:chgData name=" " userId="cc6ef8ab-f80f-47c5-96ae-17e0cbfe7e76" providerId="ADAL" clId="{9422FBF6-8735-4675-A372-101603520AF0}" dt="2022-06-14T02:37:08.437" v="6118" actId="1076"/>
          <ac:spMkLst>
            <pc:docMk/>
            <pc:sldMk cId="779810246" sldId="338"/>
            <ac:spMk id="20" creationId="{B01996C8-8DFC-419A-86B0-68D2B84EE686}"/>
          </ac:spMkLst>
        </pc:spChg>
        <pc:spChg chg="mod">
          <ac:chgData name=" " userId="cc6ef8ab-f80f-47c5-96ae-17e0cbfe7e76" providerId="ADAL" clId="{9422FBF6-8735-4675-A372-101603520AF0}" dt="2022-06-14T02:10:32.475" v="5436" actId="20577"/>
          <ac:spMkLst>
            <pc:docMk/>
            <pc:sldMk cId="779810246" sldId="338"/>
            <ac:spMk id="24" creationId="{D43B231D-2E09-9DAC-74DA-779B9E140018}"/>
          </ac:spMkLst>
        </pc:spChg>
        <pc:spChg chg="add del mod">
          <ac:chgData name=" " userId="cc6ef8ab-f80f-47c5-96ae-17e0cbfe7e76" providerId="ADAL" clId="{9422FBF6-8735-4675-A372-101603520AF0}" dt="2022-06-14T02:26:42.476" v="5966"/>
          <ac:spMkLst>
            <pc:docMk/>
            <pc:sldMk cId="779810246" sldId="338"/>
            <ac:spMk id="25" creationId="{4FF95400-3E90-40F0-B859-6EF662C9A42C}"/>
          </ac:spMkLst>
        </pc:spChg>
        <pc:picChg chg="add del mod">
          <ac:chgData name=" " userId="cc6ef8ab-f80f-47c5-96ae-17e0cbfe7e76" providerId="ADAL" clId="{9422FBF6-8735-4675-A372-101603520AF0}" dt="2022-06-14T02:11:35.419" v="5516" actId="478"/>
          <ac:picMkLst>
            <pc:docMk/>
            <pc:sldMk cId="779810246" sldId="338"/>
            <ac:picMk id="4" creationId="{7EAEDC46-E6CF-492D-9FF8-BE0EBB9B68E5}"/>
          </ac:picMkLst>
        </pc:picChg>
        <pc:picChg chg="add mod">
          <ac:chgData name=" " userId="cc6ef8ab-f80f-47c5-96ae-17e0cbfe7e76" providerId="ADAL" clId="{9422FBF6-8735-4675-A372-101603520AF0}" dt="2022-06-14T02:37:08.437" v="6118" actId="1076"/>
          <ac:picMkLst>
            <pc:docMk/>
            <pc:sldMk cId="779810246" sldId="338"/>
            <ac:picMk id="5" creationId="{7544EC0C-CA2E-4FDA-A19D-73D1872D733B}"/>
          </ac:picMkLst>
        </pc:picChg>
        <pc:picChg chg="add mod">
          <ac:chgData name=" " userId="cc6ef8ab-f80f-47c5-96ae-17e0cbfe7e76" providerId="ADAL" clId="{9422FBF6-8735-4675-A372-101603520AF0}" dt="2022-06-14T02:37:08.437" v="6118" actId="1076"/>
          <ac:picMkLst>
            <pc:docMk/>
            <pc:sldMk cId="779810246" sldId="338"/>
            <ac:picMk id="9" creationId="{9A9E6B4D-C280-49DE-A53D-EC5C3A82BAA1}"/>
          </ac:picMkLst>
        </pc:picChg>
        <pc:picChg chg="add del mod modCrop">
          <ac:chgData name=" " userId="cc6ef8ab-f80f-47c5-96ae-17e0cbfe7e76" providerId="ADAL" clId="{9422FBF6-8735-4675-A372-101603520AF0}" dt="2022-06-14T02:14:33.670" v="5572" actId="478"/>
          <ac:picMkLst>
            <pc:docMk/>
            <pc:sldMk cId="779810246" sldId="338"/>
            <ac:picMk id="10" creationId="{160CD3CB-3D5C-4F71-A751-2510619CA765}"/>
          </ac:picMkLst>
        </pc:picChg>
        <pc:picChg chg="add mod">
          <ac:chgData name=" " userId="cc6ef8ab-f80f-47c5-96ae-17e0cbfe7e76" providerId="ADAL" clId="{9422FBF6-8735-4675-A372-101603520AF0}" dt="2022-06-14T02:37:08.437" v="6118" actId="1076"/>
          <ac:picMkLst>
            <pc:docMk/>
            <pc:sldMk cId="779810246" sldId="338"/>
            <ac:picMk id="13314" creationId="{E596CF4E-8CC3-46DC-AABA-68BD93EEAD8A}"/>
          </ac:picMkLst>
        </pc:picChg>
      </pc:sldChg>
      <pc:sldChg chg="addSp delSp modSp add modTransition">
        <pc:chgData name=" " userId="cc6ef8ab-f80f-47c5-96ae-17e0cbfe7e76" providerId="ADAL" clId="{9422FBF6-8735-4675-A372-101603520AF0}" dt="2022-06-21T00:54:48.167" v="29942"/>
        <pc:sldMkLst>
          <pc:docMk/>
          <pc:sldMk cId="3444100042" sldId="339"/>
        </pc:sldMkLst>
        <pc:spChg chg="add mod">
          <ac:chgData name=" " userId="cc6ef8ab-f80f-47c5-96ae-17e0cbfe7e76" providerId="ADAL" clId="{9422FBF6-8735-4675-A372-101603520AF0}" dt="2022-06-14T08:46:43.033" v="8942" actId="20577"/>
          <ac:spMkLst>
            <pc:docMk/>
            <pc:sldMk cId="3444100042" sldId="339"/>
            <ac:spMk id="3" creationId="{CD2B714A-8DB4-4CEB-B0CF-EEC7AAAC87B5}"/>
          </ac:spMkLst>
        </pc:spChg>
        <pc:spChg chg="add mod">
          <ac:chgData name=" " userId="cc6ef8ab-f80f-47c5-96ae-17e0cbfe7e76" providerId="ADAL" clId="{9422FBF6-8735-4675-A372-101603520AF0}" dt="2022-06-14T08:22:09.123" v="8628" actId="242"/>
          <ac:spMkLst>
            <pc:docMk/>
            <pc:sldMk cId="3444100042" sldId="339"/>
            <ac:spMk id="14" creationId="{45078CDE-1233-4507-8520-23A4F0DC1DB3}"/>
          </ac:spMkLst>
        </pc:spChg>
        <pc:spChg chg="mod">
          <ac:chgData name=" " userId="cc6ef8ab-f80f-47c5-96ae-17e0cbfe7e76" providerId="ADAL" clId="{9422FBF6-8735-4675-A372-101603520AF0}" dt="2022-06-14T05:35:45.087" v="6653" actId="14100"/>
          <ac:spMkLst>
            <pc:docMk/>
            <pc:sldMk cId="3444100042" sldId="339"/>
            <ac:spMk id="17" creationId="{09D97266-3407-132E-31F4-35CD22288C1C}"/>
          </ac:spMkLst>
        </pc:spChg>
        <pc:spChg chg="add mod">
          <ac:chgData name=" " userId="cc6ef8ab-f80f-47c5-96ae-17e0cbfe7e76" providerId="ADAL" clId="{9422FBF6-8735-4675-A372-101603520AF0}" dt="2022-06-14T05:44:41.687" v="6851" actId="1076"/>
          <ac:spMkLst>
            <pc:docMk/>
            <pc:sldMk cId="3444100042" sldId="339"/>
            <ac:spMk id="18" creationId="{18CE00A7-B6B4-4A6C-92F3-A40672E06B0D}"/>
          </ac:spMkLst>
        </pc:spChg>
        <pc:spChg chg="mod">
          <ac:chgData name=" " userId="cc6ef8ab-f80f-47c5-96ae-17e0cbfe7e76" providerId="ADAL" clId="{9422FBF6-8735-4675-A372-101603520AF0}" dt="2022-06-14T05:36:56.585" v="6665" actId="20577"/>
          <ac:spMkLst>
            <pc:docMk/>
            <pc:sldMk cId="3444100042" sldId="339"/>
            <ac:spMk id="24" creationId="{D43B231D-2E09-9DAC-74DA-779B9E140018}"/>
          </ac:spMkLst>
        </pc:spChg>
        <pc:spChg chg="add mod">
          <ac:chgData name=" " userId="cc6ef8ab-f80f-47c5-96ae-17e0cbfe7e76" providerId="ADAL" clId="{9422FBF6-8735-4675-A372-101603520AF0}" dt="2022-06-14T05:44:41.687" v="6851" actId="1076"/>
          <ac:spMkLst>
            <pc:docMk/>
            <pc:sldMk cId="3444100042" sldId="339"/>
            <ac:spMk id="25" creationId="{3713E6A7-BD99-4843-9918-B5CE3655C49D}"/>
          </ac:spMkLst>
        </pc:spChg>
        <pc:spChg chg="add mod">
          <ac:chgData name=" " userId="cc6ef8ab-f80f-47c5-96ae-17e0cbfe7e76" providerId="ADAL" clId="{9422FBF6-8735-4675-A372-101603520AF0}" dt="2022-06-14T05:44:41.687" v="6851" actId="1076"/>
          <ac:spMkLst>
            <pc:docMk/>
            <pc:sldMk cId="3444100042" sldId="339"/>
            <ac:spMk id="27" creationId="{516CFB42-DD66-44D7-AC35-B2E1D82A0FEC}"/>
          </ac:spMkLst>
        </pc:spChg>
        <pc:picChg chg="add del mod">
          <ac:chgData name=" " userId="cc6ef8ab-f80f-47c5-96ae-17e0cbfe7e76" providerId="ADAL" clId="{9422FBF6-8735-4675-A372-101603520AF0}" dt="2022-06-14T05:38:50.843" v="6740" actId="478"/>
          <ac:picMkLst>
            <pc:docMk/>
            <pc:sldMk cId="3444100042" sldId="339"/>
            <ac:picMk id="12290" creationId="{538E7B15-065B-448E-852F-920A17457CE1}"/>
          </ac:picMkLst>
        </pc:picChg>
        <pc:cxnChg chg="add mod">
          <ac:chgData name=" " userId="cc6ef8ab-f80f-47c5-96ae-17e0cbfe7e76" providerId="ADAL" clId="{9422FBF6-8735-4675-A372-101603520AF0}" dt="2022-06-14T05:44:41.687" v="6851" actId="1076"/>
          <ac:cxnSpMkLst>
            <pc:docMk/>
            <pc:sldMk cId="3444100042" sldId="339"/>
            <ac:cxnSpMk id="5" creationId="{8320B3A9-4607-4057-91BC-B7FCA25904F2}"/>
          </ac:cxnSpMkLst>
        </pc:cxnChg>
        <pc:cxnChg chg="add mod">
          <ac:chgData name=" " userId="cc6ef8ab-f80f-47c5-96ae-17e0cbfe7e76" providerId="ADAL" clId="{9422FBF6-8735-4675-A372-101603520AF0}" dt="2022-06-14T05:44:41.687" v="6851" actId="1076"/>
          <ac:cxnSpMkLst>
            <pc:docMk/>
            <pc:sldMk cId="3444100042" sldId="339"/>
            <ac:cxnSpMk id="26" creationId="{02179A0D-5007-4B29-A435-C0FB5E1DF4AC}"/>
          </ac:cxnSpMkLst>
        </pc:cxnChg>
        <pc:cxnChg chg="add mod">
          <ac:chgData name=" " userId="cc6ef8ab-f80f-47c5-96ae-17e0cbfe7e76" providerId="ADAL" clId="{9422FBF6-8735-4675-A372-101603520AF0}" dt="2022-06-14T05:44:41.687" v="6851" actId="1076"/>
          <ac:cxnSpMkLst>
            <pc:docMk/>
            <pc:sldMk cId="3444100042" sldId="339"/>
            <ac:cxnSpMk id="28" creationId="{27ABC094-19A8-4E0B-A6A8-C7ED63AF3F3C}"/>
          </ac:cxnSpMkLst>
        </pc:cxnChg>
        <pc:cxnChg chg="add mod">
          <ac:chgData name=" " userId="cc6ef8ab-f80f-47c5-96ae-17e0cbfe7e76" providerId="ADAL" clId="{9422FBF6-8735-4675-A372-101603520AF0}" dt="2022-06-14T05:44:41.687" v="6851" actId="1076"/>
          <ac:cxnSpMkLst>
            <pc:docMk/>
            <pc:sldMk cId="3444100042" sldId="339"/>
            <ac:cxnSpMk id="29" creationId="{4BC4B44A-B0B9-4B65-A7C9-F3E38CC88CA4}"/>
          </ac:cxnSpMkLst>
        </pc:cxnChg>
      </pc:sldChg>
      <pc:sldChg chg="addSp delSp modSp add modTransition">
        <pc:chgData name=" " userId="cc6ef8ab-f80f-47c5-96ae-17e0cbfe7e76" providerId="ADAL" clId="{9422FBF6-8735-4675-A372-101603520AF0}" dt="2022-06-21T00:54:48.167" v="29942"/>
        <pc:sldMkLst>
          <pc:docMk/>
          <pc:sldMk cId="3070040246" sldId="340"/>
        </pc:sldMkLst>
        <pc:spChg chg="add del mod">
          <ac:chgData name=" " userId="cc6ef8ab-f80f-47c5-96ae-17e0cbfe7e76" providerId="ADAL" clId="{9422FBF6-8735-4675-A372-101603520AF0}" dt="2022-06-14T02:21:56.765" v="5753"/>
          <ac:spMkLst>
            <pc:docMk/>
            <pc:sldMk cId="3070040246" sldId="340"/>
            <ac:spMk id="3" creationId="{583BB991-617F-45D6-AB75-2D77F1164B36}"/>
          </ac:spMkLst>
        </pc:spChg>
        <pc:spChg chg="add mod">
          <ac:chgData name=" " userId="cc6ef8ab-f80f-47c5-96ae-17e0cbfe7e76" providerId="ADAL" clId="{9422FBF6-8735-4675-A372-101603520AF0}" dt="2022-06-14T12:15:38.249" v="10787" actId="14100"/>
          <ac:spMkLst>
            <pc:docMk/>
            <pc:sldMk cId="3070040246" sldId="340"/>
            <ac:spMk id="5" creationId="{6189A6E7-9E06-41E1-930A-BBE7717A1CD8}"/>
          </ac:spMkLst>
        </pc:spChg>
        <pc:spChg chg="mod">
          <ac:chgData name=" " userId="cc6ef8ab-f80f-47c5-96ae-17e0cbfe7e76" providerId="ADAL" clId="{9422FBF6-8735-4675-A372-101603520AF0}" dt="2022-06-14T02:39:24.846" v="6181" actId="20577"/>
          <ac:spMkLst>
            <pc:docMk/>
            <pc:sldMk cId="3070040246" sldId="340"/>
            <ac:spMk id="17" creationId="{09D97266-3407-132E-31F4-35CD22288C1C}"/>
          </ac:spMkLst>
        </pc:spChg>
        <pc:spChg chg="del">
          <ac:chgData name=" " userId="cc6ef8ab-f80f-47c5-96ae-17e0cbfe7e76" providerId="ADAL" clId="{9422FBF6-8735-4675-A372-101603520AF0}" dt="2022-06-14T02:20:23.707" v="5688" actId="478"/>
          <ac:spMkLst>
            <pc:docMk/>
            <pc:sldMk cId="3070040246" sldId="340"/>
            <ac:spMk id="18" creationId="{A5332846-8C11-49B6-8E78-89D6705669D9}"/>
          </ac:spMkLst>
        </pc:spChg>
        <pc:spChg chg="del">
          <ac:chgData name=" " userId="cc6ef8ab-f80f-47c5-96ae-17e0cbfe7e76" providerId="ADAL" clId="{9422FBF6-8735-4675-A372-101603520AF0}" dt="2022-06-14T02:18:35.061" v="5687" actId="478"/>
          <ac:spMkLst>
            <pc:docMk/>
            <pc:sldMk cId="3070040246" sldId="340"/>
            <ac:spMk id="20" creationId="{EEF5D6B2-97C2-4393-A6EF-5260E28F8FB1}"/>
          </ac:spMkLst>
        </pc:spChg>
        <pc:spChg chg="mod">
          <ac:chgData name=" " userId="cc6ef8ab-f80f-47c5-96ae-17e0cbfe7e76" providerId="ADAL" clId="{9422FBF6-8735-4675-A372-101603520AF0}" dt="2022-06-14T02:17:47.523" v="5610" actId="6549"/>
          <ac:spMkLst>
            <pc:docMk/>
            <pc:sldMk cId="3070040246" sldId="340"/>
            <ac:spMk id="24" creationId="{D43B231D-2E09-9DAC-74DA-779B9E140018}"/>
          </ac:spMkLst>
        </pc:spChg>
        <pc:spChg chg="del">
          <ac:chgData name=" " userId="cc6ef8ab-f80f-47c5-96ae-17e0cbfe7e76" providerId="ADAL" clId="{9422FBF6-8735-4675-A372-101603520AF0}" dt="2022-06-14T02:20:23.707" v="5688" actId="478"/>
          <ac:spMkLst>
            <pc:docMk/>
            <pc:sldMk cId="3070040246" sldId="340"/>
            <ac:spMk id="25" creationId="{39DF7E03-C163-4753-9CD7-28A6A6DDE70B}"/>
          </ac:spMkLst>
        </pc:spChg>
        <pc:spChg chg="add mod">
          <ac:chgData name=" " userId="cc6ef8ab-f80f-47c5-96ae-17e0cbfe7e76" providerId="ADAL" clId="{9422FBF6-8735-4675-A372-101603520AF0}" dt="2022-06-14T12:15:47.335" v="10788" actId="1076"/>
          <ac:spMkLst>
            <pc:docMk/>
            <pc:sldMk cId="3070040246" sldId="340"/>
            <ac:spMk id="26" creationId="{D4D1E942-5388-4979-AF8A-7854D8610F4D}"/>
          </ac:spMkLst>
        </pc:spChg>
        <pc:spChg chg="add del mod">
          <ac:chgData name=" " userId="cc6ef8ab-f80f-47c5-96ae-17e0cbfe7e76" providerId="ADAL" clId="{9422FBF6-8735-4675-A372-101603520AF0}" dt="2022-06-14T02:21:58.721" v="5754" actId="478"/>
          <ac:spMkLst>
            <pc:docMk/>
            <pc:sldMk cId="3070040246" sldId="340"/>
            <ac:spMk id="27" creationId="{3A6CFC72-B235-41D4-894C-CF7AD4A3CD14}"/>
          </ac:spMkLst>
        </pc:spChg>
        <pc:spChg chg="add">
          <ac:chgData name=" " userId="cc6ef8ab-f80f-47c5-96ae-17e0cbfe7e76" providerId="ADAL" clId="{9422FBF6-8735-4675-A372-101603520AF0}" dt="2022-06-14T02:21:58.956" v="5755"/>
          <ac:spMkLst>
            <pc:docMk/>
            <pc:sldMk cId="3070040246" sldId="340"/>
            <ac:spMk id="29" creationId="{67F543D6-6664-4595-A9AA-C2F913479D9E}"/>
          </ac:spMkLst>
        </pc:spChg>
        <pc:spChg chg="mod">
          <ac:chgData name=" " userId="cc6ef8ab-f80f-47c5-96ae-17e0cbfe7e76" providerId="ADAL" clId="{9422FBF6-8735-4675-A372-101603520AF0}" dt="2022-06-14T08:22:19.420" v="8630" actId="242"/>
          <ac:spMkLst>
            <pc:docMk/>
            <pc:sldMk cId="3070040246" sldId="340"/>
            <ac:spMk id="31" creationId="{1A371D40-70B1-4103-8522-802A35BE5288}"/>
          </ac:spMkLst>
        </pc:spChg>
        <pc:spChg chg="add del mod">
          <ac:chgData name=" " userId="cc6ef8ab-f80f-47c5-96ae-17e0cbfe7e76" providerId="ADAL" clId="{9422FBF6-8735-4675-A372-101603520AF0}" dt="2022-06-14T02:26:32.008" v="5964" actId="478"/>
          <ac:spMkLst>
            <pc:docMk/>
            <pc:sldMk cId="3070040246" sldId="340"/>
            <ac:spMk id="32" creationId="{EA27721C-CE31-4546-AC64-B37BAFBCAF97}"/>
          </ac:spMkLst>
        </pc:spChg>
        <pc:spChg chg="del">
          <ac:chgData name=" " userId="cc6ef8ab-f80f-47c5-96ae-17e0cbfe7e76" providerId="ADAL" clId="{9422FBF6-8735-4675-A372-101603520AF0}" dt="2022-06-14T02:20:23.707" v="5688" actId="478"/>
          <ac:spMkLst>
            <pc:docMk/>
            <pc:sldMk cId="3070040246" sldId="340"/>
            <ac:spMk id="33" creationId="{5A5A8A3F-A8B5-48E7-BE90-0BC7B4A92771}"/>
          </ac:spMkLst>
        </pc:spChg>
        <pc:spChg chg="add mod">
          <ac:chgData name=" " userId="cc6ef8ab-f80f-47c5-96ae-17e0cbfe7e76" providerId="ADAL" clId="{9422FBF6-8735-4675-A372-101603520AF0}" dt="2022-06-14T12:15:30.189" v="10786" actId="1076"/>
          <ac:spMkLst>
            <pc:docMk/>
            <pc:sldMk cId="3070040246" sldId="340"/>
            <ac:spMk id="34" creationId="{220436A5-01F4-467D-90B6-8E5436440161}"/>
          </ac:spMkLst>
        </pc:spChg>
        <pc:spChg chg="del">
          <ac:chgData name=" " userId="cc6ef8ab-f80f-47c5-96ae-17e0cbfe7e76" providerId="ADAL" clId="{9422FBF6-8735-4675-A372-101603520AF0}" dt="2022-06-14T02:20:25.125" v="5690" actId="478"/>
          <ac:spMkLst>
            <pc:docMk/>
            <pc:sldMk cId="3070040246" sldId="340"/>
            <ac:spMk id="35" creationId="{5A61ADC7-E1D4-4FF4-96FA-885582447C1E}"/>
          </ac:spMkLst>
        </pc:spChg>
        <pc:picChg chg="add del mod">
          <ac:chgData name=" " userId="cc6ef8ab-f80f-47c5-96ae-17e0cbfe7e76" providerId="ADAL" clId="{9422FBF6-8735-4675-A372-101603520AF0}" dt="2022-06-14T02:22:38.205" v="5759"/>
          <ac:picMkLst>
            <pc:docMk/>
            <pc:sldMk cId="3070040246" sldId="340"/>
            <ac:picMk id="4" creationId="{8E8CAD88-3B7F-4DC9-ADE9-352BFC469D76}"/>
          </ac:picMkLst>
        </pc:picChg>
        <pc:picChg chg="add del mod">
          <ac:chgData name=" " userId="cc6ef8ab-f80f-47c5-96ae-17e0cbfe7e76" providerId="ADAL" clId="{9422FBF6-8735-4675-A372-101603520AF0}" dt="2022-06-14T02:30:59.386" v="6079" actId="478"/>
          <ac:picMkLst>
            <pc:docMk/>
            <pc:sldMk cId="3070040246" sldId="340"/>
            <ac:picMk id="10" creationId="{75970B72-E55B-41B5-A4AA-95E3B1F08279}"/>
          </ac:picMkLst>
        </pc:picChg>
        <pc:picChg chg="del">
          <ac:chgData name=" " userId="cc6ef8ab-f80f-47c5-96ae-17e0cbfe7e76" providerId="ADAL" clId="{9422FBF6-8735-4675-A372-101603520AF0}" dt="2022-06-14T02:20:24.283" v="5689" actId="478"/>
          <ac:picMkLst>
            <pc:docMk/>
            <pc:sldMk cId="3070040246" sldId="340"/>
            <ac:picMk id="28" creationId="{1135B289-50D5-46B9-B157-E112D986CDE7}"/>
          </ac:picMkLst>
        </pc:picChg>
        <pc:picChg chg="add del mod">
          <ac:chgData name=" " userId="cc6ef8ab-f80f-47c5-96ae-17e0cbfe7e76" providerId="ADAL" clId="{9422FBF6-8735-4675-A372-101603520AF0}" dt="2022-06-14T02:27:03.096" v="5972" actId="478"/>
          <ac:picMkLst>
            <pc:docMk/>
            <pc:sldMk cId="3070040246" sldId="340"/>
            <ac:picMk id="30" creationId="{9F93C094-9E1E-41EB-92B3-BD8C61698B46}"/>
          </ac:picMkLst>
        </pc:picChg>
        <pc:picChg chg="add del mod">
          <ac:chgData name=" " userId="cc6ef8ab-f80f-47c5-96ae-17e0cbfe7e76" providerId="ADAL" clId="{9422FBF6-8735-4675-A372-101603520AF0}" dt="2022-06-14T02:31:05.114" v="6083" actId="478"/>
          <ac:picMkLst>
            <pc:docMk/>
            <pc:sldMk cId="3070040246" sldId="340"/>
            <ac:picMk id="36" creationId="{7418B61D-B687-4A30-913C-FFD1BB599B94}"/>
          </ac:picMkLst>
        </pc:picChg>
        <pc:picChg chg="add del mod">
          <ac:chgData name=" " userId="cc6ef8ab-f80f-47c5-96ae-17e0cbfe7e76" providerId="ADAL" clId="{9422FBF6-8735-4675-A372-101603520AF0}" dt="2022-06-14T02:30:58.061" v="6078"/>
          <ac:picMkLst>
            <pc:docMk/>
            <pc:sldMk cId="3070040246" sldId="340"/>
            <ac:picMk id="37" creationId="{F34CC7F4-1C74-48F1-B38C-C78B29AC64B5}"/>
          </ac:picMkLst>
        </pc:picChg>
        <pc:picChg chg="add">
          <ac:chgData name=" " userId="cc6ef8ab-f80f-47c5-96ae-17e0cbfe7e76" providerId="ADAL" clId="{9422FBF6-8735-4675-A372-101603520AF0}" dt="2022-06-14T02:30:59.609" v="6080"/>
          <ac:picMkLst>
            <pc:docMk/>
            <pc:sldMk cId="3070040246" sldId="340"/>
            <ac:picMk id="38" creationId="{9E798D99-CAA3-4C04-A935-3A7B3526C547}"/>
          </ac:picMkLst>
        </pc:picChg>
        <pc:picChg chg="add del mod">
          <ac:chgData name=" " userId="cc6ef8ab-f80f-47c5-96ae-17e0cbfe7e76" providerId="ADAL" clId="{9422FBF6-8735-4675-A372-101603520AF0}" dt="2022-06-14T02:31:03.973" v="6082"/>
          <ac:picMkLst>
            <pc:docMk/>
            <pc:sldMk cId="3070040246" sldId="340"/>
            <ac:picMk id="39" creationId="{1FCE2CD9-C42A-4212-87C1-55CD8E5550B0}"/>
          </ac:picMkLst>
        </pc:picChg>
        <pc:picChg chg="add mod">
          <ac:chgData name=" " userId="cc6ef8ab-f80f-47c5-96ae-17e0cbfe7e76" providerId="ADAL" clId="{9422FBF6-8735-4675-A372-101603520AF0}" dt="2022-06-14T12:15:47.335" v="10788" actId="1076"/>
          <ac:picMkLst>
            <pc:docMk/>
            <pc:sldMk cId="3070040246" sldId="340"/>
            <ac:picMk id="40" creationId="{F6695CAE-B10E-4C88-A41C-E49402F32EFE}"/>
          </ac:picMkLst>
        </pc:picChg>
      </pc:sldChg>
      <pc:sldChg chg="addSp delSp modSp add ord modTransition">
        <pc:chgData name=" " userId="cc6ef8ab-f80f-47c5-96ae-17e0cbfe7e76" providerId="ADAL" clId="{9422FBF6-8735-4675-A372-101603520AF0}" dt="2022-06-21T00:54:48.167" v="29942"/>
        <pc:sldMkLst>
          <pc:docMk/>
          <pc:sldMk cId="3676344975" sldId="341"/>
        </pc:sldMkLst>
        <pc:spChg chg="add mod">
          <ac:chgData name=" " userId="cc6ef8ab-f80f-47c5-96ae-17e0cbfe7e76" providerId="ADAL" clId="{9422FBF6-8735-4675-A372-101603520AF0}" dt="2022-06-14T08:22:15.261" v="8629" actId="242"/>
          <ac:spMkLst>
            <pc:docMk/>
            <pc:sldMk cId="3676344975" sldId="341"/>
            <ac:spMk id="14" creationId="{B1810CBF-785F-40D6-8599-FA8828805C8F}"/>
          </ac:spMkLst>
        </pc:spChg>
        <pc:spChg chg="mod">
          <ac:chgData name=" " userId="cc6ef8ab-f80f-47c5-96ae-17e0cbfe7e76" providerId="ADAL" clId="{9422FBF6-8735-4675-A372-101603520AF0}" dt="2022-06-14T02:39:28.194" v="6185" actId="20577"/>
          <ac:spMkLst>
            <pc:docMk/>
            <pc:sldMk cId="3676344975" sldId="341"/>
            <ac:spMk id="17" creationId="{09D97266-3407-132E-31F4-35CD22288C1C}"/>
          </ac:spMkLst>
        </pc:spChg>
        <pc:spChg chg="add mod topLvl">
          <ac:chgData name=" " userId="cc6ef8ab-f80f-47c5-96ae-17e0cbfe7e76" providerId="ADAL" clId="{9422FBF6-8735-4675-A372-101603520AF0}" dt="2022-06-15T00:59:04.063" v="12083" actId="164"/>
          <ac:spMkLst>
            <pc:docMk/>
            <pc:sldMk cId="3676344975" sldId="341"/>
            <ac:spMk id="19" creationId="{BBBC07EE-8C2B-427B-B70E-37794B31B0FA}"/>
          </ac:spMkLst>
        </pc:spChg>
        <pc:grpChg chg="add del mod">
          <ac:chgData name=" " userId="cc6ef8ab-f80f-47c5-96ae-17e0cbfe7e76" providerId="ADAL" clId="{9422FBF6-8735-4675-A372-101603520AF0}" dt="2022-06-15T00:58:03.270" v="12070" actId="165"/>
          <ac:grpSpMkLst>
            <pc:docMk/>
            <pc:sldMk cId="3676344975" sldId="341"/>
            <ac:grpSpMk id="3" creationId="{48A12996-6FC2-44A6-BE9A-CC2E4E0E6CB5}"/>
          </ac:grpSpMkLst>
        </pc:grpChg>
        <pc:grpChg chg="add del mod">
          <ac:chgData name=" " userId="cc6ef8ab-f80f-47c5-96ae-17e0cbfe7e76" providerId="ADAL" clId="{9422FBF6-8735-4675-A372-101603520AF0}" dt="2022-06-15T00:59:00.141" v="12082" actId="165"/>
          <ac:grpSpMkLst>
            <pc:docMk/>
            <pc:sldMk cId="3676344975" sldId="341"/>
            <ac:grpSpMk id="4" creationId="{7C696A97-3C4E-4CE4-8121-FBB1AAD3EEEF}"/>
          </ac:grpSpMkLst>
        </pc:grpChg>
        <pc:grpChg chg="add mod">
          <ac:chgData name=" " userId="cc6ef8ab-f80f-47c5-96ae-17e0cbfe7e76" providerId="ADAL" clId="{9422FBF6-8735-4675-A372-101603520AF0}" dt="2022-06-15T00:59:29.916" v="12085" actId="1076"/>
          <ac:grpSpMkLst>
            <pc:docMk/>
            <pc:sldMk cId="3676344975" sldId="341"/>
            <ac:grpSpMk id="5" creationId="{B02B6192-0B42-44DB-8834-8FC399C08CA6}"/>
          </ac:grpSpMkLst>
        </pc:grpChg>
        <pc:picChg chg="add del mod">
          <ac:chgData name=" " userId="cc6ef8ab-f80f-47c5-96ae-17e0cbfe7e76" providerId="ADAL" clId="{9422FBF6-8735-4675-A372-101603520AF0}" dt="2022-06-15T00:55:53.370" v="12065" actId="478"/>
          <ac:picMkLst>
            <pc:docMk/>
            <pc:sldMk cId="3676344975" sldId="341"/>
            <ac:picMk id="18" creationId="{10E9640B-0335-4CB2-8504-A738B790FC55}"/>
          </ac:picMkLst>
        </pc:picChg>
        <pc:picChg chg="add del mod topLvl">
          <ac:chgData name=" " userId="cc6ef8ab-f80f-47c5-96ae-17e0cbfe7e76" providerId="ADAL" clId="{9422FBF6-8735-4675-A372-101603520AF0}" dt="2022-06-15T00:59:31.185" v="12086" actId="478"/>
          <ac:picMkLst>
            <pc:docMk/>
            <pc:sldMk cId="3676344975" sldId="341"/>
            <ac:picMk id="20" creationId="{52D30736-D241-4FAD-960F-33934010F898}"/>
          </ac:picMkLst>
        </pc:picChg>
        <pc:picChg chg="add del mod topLvl">
          <ac:chgData name=" " userId="cc6ef8ab-f80f-47c5-96ae-17e0cbfe7e76" providerId="ADAL" clId="{9422FBF6-8735-4675-A372-101603520AF0}" dt="2022-06-15T00:59:28.593" v="12084" actId="478"/>
          <ac:picMkLst>
            <pc:docMk/>
            <pc:sldMk cId="3676344975" sldId="341"/>
            <ac:picMk id="25" creationId="{B5291195-2CE6-4AEF-9BEA-D21705448194}"/>
          </ac:picMkLst>
        </pc:picChg>
        <pc:picChg chg="add mod topLvl">
          <ac:chgData name=" " userId="cc6ef8ab-f80f-47c5-96ae-17e0cbfe7e76" providerId="ADAL" clId="{9422FBF6-8735-4675-A372-101603520AF0}" dt="2022-06-15T00:59:04.063" v="12083" actId="164"/>
          <ac:picMkLst>
            <pc:docMk/>
            <pc:sldMk cId="3676344975" sldId="341"/>
            <ac:picMk id="16386" creationId="{392E3D1F-737D-4B40-AD92-48CAD4FBEF04}"/>
          </ac:picMkLst>
        </pc:picChg>
        <pc:picChg chg="add mod topLvl">
          <ac:chgData name=" " userId="cc6ef8ab-f80f-47c5-96ae-17e0cbfe7e76" providerId="ADAL" clId="{9422FBF6-8735-4675-A372-101603520AF0}" dt="2022-06-15T00:59:04.063" v="12083" actId="164"/>
          <ac:picMkLst>
            <pc:docMk/>
            <pc:sldMk cId="3676344975" sldId="341"/>
            <ac:picMk id="16388" creationId="{831B451C-A3BE-491B-9E85-07B8DB35929E}"/>
          </ac:picMkLst>
        </pc:picChg>
        <pc:picChg chg="add mod topLvl">
          <ac:chgData name=" " userId="cc6ef8ab-f80f-47c5-96ae-17e0cbfe7e76" providerId="ADAL" clId="{9422FBF6-8735-4675-A372-101603520AF0}" dt="2022-06-15T00:59:04.063" v="12083" actId="164"/>
          <ac:picMkLst>
            <pc:docMk/>
            <pc:sldMk cId="3676344975" sldId="341"/>
            <ac:picMk id="16390" creationId="{2C8A0CD6-EDB0-4E51-A368-F2A55D612852}"/>
          </ac:picMkLst>
        </pc:picChg>
      </pc:sldChg>
      <pc:sldChg chg="addSp delSp modSp add ord modTransition">
        <pc:chgData name=" " userId="cc6ef8ab-f80f-47c5-96ae-17e0cbfe7e76" providerId="ADAL" clId="{9422FBF6-8735-4675-A372-101603520AF0}" dt="2022-06-21T00:54:48.167" v="29942"/>
        <pc:sldMkLst>
          <pc:docMk/>
          <pc:sldMk cId="2938654302" sldId="342"/>
        </pc:sldMkLst>
        <pc:spChg chg="add del mod">
          <ac:chgData name=" " userId="cc6ef8ab-f80f-47c5-96ae-17e0cbfe7e76" providerId="ADAL" clId="{9422FBF6-8735-4675-A372-101603520AF0}" dt="2022-06-14T02:46:20.460" v="6236"/>
          <ac:spMkLst>
            <pc:docMk/>
            <pc:sldMk cId="2938654302" sldId="342"/>
            <ac:spMk id="3" creationId="{B35EA084-94E8-4F9D-B048-862CEB2FCB9E}"/>
          </ac:spMkLst>
        </pc:spChg>
        <pc:spChg chg="add del mod">
          <ac:chgData name=" " userId="cc6ef8ab-f80f-47c5-96ae-17e0cbfe7e76" providerId="ADAL" clId="{9422FBF6-8735-4675-A372-101603520AF0}" dt="2022-06-14T02:47:42.164" v="6249" actId="478"/>
          <ac:spMkLst>
            <pc:docMk/>
            <pc:sldMk cId="2938654302" sldId="342"/>
            <ac:spMk id="4" creationId="{7B492135-284E-4EFE-AE5D-732A03999181}"/>
          </ac:spMkLst>
        </pc:spChg>
        <pc:spChg chg="add mod">
          <ac:chgData name=" " userId="cc6ef8ab-f80f-47c5-96ae-17e0cbfe7e76" providerId="ADAL" clId="{9422FBF6-8735-4675-A372-101603520AF0}" dt="2022-06-14T05:33:29.427" v="6562" actId="1076"/>
          <ac:spMkLst>
            <pc:docMk/>
            <pc:sldMk cId="2938654302" sldId="342"/>
            <ac:spMk id="10" creationId="{D274D671-1745-484D-9C62-BD2EBC3793C2}"/>
          </ac:spMkLst>
        </pc:spChg>
        <pc:spChg chg="add mod">
          <ac:chgData name=" " userId="cc6ef8ab-f80f-47c5-96ae-17e0cbfe7e76" providerId="ADAL" clId="{9422FBF6-8735-4675-A372-101603520AF0}" dt="2022-06-14T02:48:51.414" v="6282" actId="1076"/>
          <ac:spMkLst>
            <pc:docMk/>
            <pc:sldMk cId="2938654302" sldId="342"/>
            <ac:spMk id="14" creationId="{F9363A4B-2C2D-4C23-8146-04736C728836}"/>
          </ac:spMkLst>
        </pc:spChg>
        <pc:spChg chg="mod">
          <ac:chgData name=" " userId="cc6ef8ab-f80f-47c5-96ae-17e0cbfe7e76" providerId="ADAL" clId="{9422FBF6-8735-4675-A372-101603520AF0}" dt="2022-06-14T02:39:32.218" v="6189" actId="20577"/>
          <ac:spMkLst>
            <pc:docMk/>
            <pc:sldMk cId="2938654302" sldId="342"/>
            <ac:spMk id="17" creationId="{09D97266-3407-132E-31F4-35CD22288C1C}"/>
          </ac:spMkLst>
        </pc:spChg>
        <pc:spChg chg="add del">
          <ac:chgData name=" " userId="cc6ef8ab-f80f-47c5-96ae-17e0cbfe7e76" providerId="ADAL" clId="{9422FBF6-8735-4675-A372-101603520AF0}" dt="2022-06-14T02:46:21.877" v="6237" actId="478"/>
          <ac:spMkLst>
            <pc:docMk/>
            <pc:sldMk cId="2938654302" sldId="342"/>
            <ac:spMk id="18" creationId="{2B1753EB-9E46-48F4-B2C6-F3E9D67A0132}"/>
          </ac:spMkLst>
        </pc:spChg>
        <pc:spChg chg="add mod">
          <ac:chgData name=" " userId="cc6ef8ab-f80f-47c5-96ae-17e0cbfe7e76" providerId="ADAL" clId="{9422FBF6-8735-4675-A372-101603520AF0}" dt="2022-06-14T02:48:51.414" v="6282" actId="1076"/>
          <ac:spMkLst>
            <pc:docMk/>
            <pc:sldMk cId="2938654302" sldId="342"/>
            <ac:spMk id="19" creationId="{C87A9DC6-2268-4CD8-A7F9-61EE6AF79930}"/>
          </ac:spMkLst>
        </pc:spChg>
        <pc:spChg chg="mod">
          <ac:chgData name=" " userId="cc6ef8ab-f80f-47c5-96ae-17e0cbfe7e76" providerId="ADAL" clId="{9422FBF6-8735-4675-A372-101603520AF0}" dt="2022-06-14T02:40:20.418" v="6228"/>
          <ac:spMkLst>
            <pc:docMk/>
            <pc:sldMk cId="2938654302" sldId="342"/>
            <ac:spMk id="24" creationId="{D43B231D-2E09-9DAC-74DA-779B9E140018}"/>
          </ac:spMkLst>
        </pc:spChg>
        <pc:spChg chg="add del mod">
          <ac:chgData name=" " userId="cc6ef8ab-f80f-47c5-96ae-17e0cbfe7e76" providerId="ADAL" clId="{9422FBF6-8735-4675-A372-101603520AF0}" dt="2022-06-14T02:49:52.652" v="6293"/>
          <ac:spMkLst>
            <pc:docMk/>
            <pc:sldMk cId="2938654302" sldId="342"/>
            <ac:spMk id="25" creationId="{AEA7A070-1C68-494B-8E9B-9200E1AF8C87}"/>
          </ac:spMkLst>
        </pc:spChg>
        <pc:spChg chg="add mod">
          <ac:chgData name=" " userId="cc6ef8ab-f80f-47c5-96ae-17e0cbfe7e76" providerId="ADAL" clId="{9422FBF6-8735-4675-A372-101603520AF0}" dt="2022-06-14T05:33:50.802" v="6585" actId="1036"/>
          <ac:spMkLst>
            <pc:docMk/>
            <pc:sldMk cId="2938654302" sldId="342"/>
            <ac:spMk id="26" creationId="{C556044E-23BF-4545-AD4E-8F2487D62E39}"/>
          </ac:spMkLst>
        </pc:spChg>
        <pc:spChg chg="add mod">
          <ac:chgData name=" " userId="cc6ef8ab-f80f-47c5-96ae-17e0cbfe7e76" providerId="ADAL" clId="{9422FBF6-8735-4675-A372-101603520AF0}" dt="2022-06-14T05:30:17.553" v="6497" actId="2711"/>
          <ac:spMkLst>
            <pc:docMk/>
            <pc:sldMk cId="2938654302" sldId="342"/>
            <ac:spMk id="28" creationId="{154AB299-8353-41B9-908B-0BC6EBEAAD92}"/>
          </ac:spMkLst>
        </pc:spChg>
        <pc:spChg chg="add mod">
          <ac:chgData name=" " userId="cc6ef8ab-f80f-47c5-96ae-17e0cbfe7e76" providerId="ADAL" clId="{9422FBF6-8735-4675-A372-101603520AF0}" dt="2022-06-15T07:44:32.511" v="14130" actId="1076"/>
          <ac:spMkLst>
            <pc:docMk/>
            <pc:sldMk cId="2938654302" sldId="342"/>
            <ac:spMk id="30" creationId="{F3A6ABC3-C18E-4BD6-B971-CAFFA021EC86}"/>
          </ac:spMkLst>
        </pc:spChg>
        <pc:spChg chg="add del mod">
          <ac:chgData name=" " userId="cc6ef8ab-f80f-47c5-96ae-17e0cbfe7e76" providerId="ADAL" clId="{9422FBF6-8735-4675-A372-101603520AF0}" dt="2022-06-14T05:22:59.338" v="6320" actId="478"/>
          <ac:spMkLst>
            <pc:docMk/>
            <pc:sldMk cId="2938654302" sldId="342"/>
            <ac:spMk id="38" creationId="{BDF857ED-4031-4B7B-A3BB-D77472BA6320}"/>
          </ac:spMkLst>
        </pc:spChg>
        <pc:spChg chg="add del mod">
          <ac:chgData name=" " userId="cc6ef8ab-f80f-47c5-96ae-17e0cbfe7e76" providerId="ADAL" clId="{9422FBF6-8735-4675-A372-101603520AF0}" dt="2022-06-14T05:22:59.338" v="6320" actId="478"/>
          <ac:spMkLst>
            <pc:docMk/>
            <pc:sldMk cId="2938654302" sldId="342"/>
            <ac:spMk id="39" creationId="{8D537875-7B86-4895-B03F-0369495D23AE}"/>
          </ac:spMkLst>
        </pc:spChg>
        <pc:spChg chg="add del mod">
          <ac:chgData name=" " userId="cc6ef8ab-f80f-47c5-96ae-17e0cbfe7e76" providerId="ADAL" clId="{9422FBF6-8735-4675-A372-101603520AF0}" dt="2022-06-14T05:22:59.338" v="6320" actId="478"/>
          <ac:spMkLst>
            <pc:docMk/>
            <pc:sldMk cId="2938654302" sldId="342"/>
            <ac:spMk id="40" creationId="{AD87AC7C-5330-4B4E-8A22-2EA2175D2C2C}"/>
          </ac:spMkLst>
        </pc:spChg>
        <pc:spChg chg="add del mod">
          <ac:chgData name=" " userId="cc6ef8ab-f80f-47c5-96ae-17e0cbfe7e76" providerId="ADAL" clId="{9422FBF6-8735-4675-A372-101603520AF0}" dt="2022-06-14T05:22:59.338" v="6320" actId="478"/>
          <ac:spMkLst>
            <pc:docMk/>
            <pc:sldMk cId="2938654302" sldId="342"/>
            <ac:spMk id="42" creationId="{AEC4BEF1-93F4-4479-AB9E-435446EC156C}"/>
          </ac:spMkLst>
        </pc:spChg>
        <pc:spChg chg="add del mod">
          <ac:chgData name=" " userId="cc6ef8ab-f80f-47c5-96ae-17e0cbfe7e76" providerId="ADAL" clId="{9422FBF6-8735-4675-A372-101603520AF0}" dt="2022-06-14T05:22:59.338" v="6320" actId="478"/>
          <ac:spMkLst>
            <pc:docMk/>
            <pc:sldMk cId="2938654302" sldId="342"/>
            <ac:spMk id="43" creationId="{69250C16-7C5F-4213-B9D3-17573760128C}"/>
          </ac:spMkLst>
        </pc:spChg>
        <pc:spChg chg="add del mod">
          <ac:chgData name=" " userId="cc6ef8ab-f80f-47c5-96ae-17e0cbfe7e76" providerId="ADAL" clId="{9422FBF6-8735-4675-A372-101603520AF0}" dt="2022-06-14T05:22:59.338" v="6320" actId="478"/>
          <ac:spMkLst>
            <pc:docMk/>
            <pc:sldMk cId="2938654302" sldId="342"/>
            <ac:spMk id="45" creationId="{E8B519B9-7905-476A-9F0D-CFFA34C3FA05}"/>
          </ac:spMkLst>
        </pc:spChg>
        <pc:spChg chg="add del mod">
          <ac:chgData name=" " userId="cc6ef8ab-f80f-47c5-96ae-17e0cbfe7e76" providerId="ADAL" clId="{9422FBF6-8735-4675-A372-101603520AF0}" dt="2022-06-14T05:22:56.700" v="6319"/>
          <ac:spMkLst>
            <pc:docMk/>
            <pc:sldMk cId="2938654302" sldId="342"/>
            <ac:spMk id="46" creationId="{96A8D7B5-D10E-4445-A3A9-7DAC62C14DEF}"/>
          </ac:spMkLst>
        </pc:spChg>
        <pc:spChg chg="add del mod">
          <ac:chgData name=" " userId="cc6ef8ab-f80f-47c5-96ae-17e0cbfe7e76" providerId="ADAL" clId="{9422FBF6-8735-4675-A372-101603520AF0}" dt="2022-06-14T05:22:56.700" v="6319"/>
          <ac:spMkLst>
            <pc:docMk/>
            <pc:sldMk cId="2938654302" sldId="342"/>
            <ac:spMk id="47" creationId="{C2A42060-6056-4C3B-9367-09C95BD77839}"/>
          </ac:spMkLst>
        </pc:spChg>
        <pc:spChg chg="add del mod">
          <ac:chgData name=" " userId="cc6ef8ab-f80f-47c5-96ae-17e0cbfe7e76" providerId="ADAL" clId="{9422FBF6-8735-4675-A372-101603520AF0}" dt="2022-06-14T05:22:56.700" v="6319"/>
          <ac:spMkLst>
            <pc:docMk/>
            <pc:sldMk cId="2938654302" sldId="342"/>
            <ac:spMk id="48" creationId="{EBD79262-83CD-42B0-803F-641D19935209}"/>
          </ac:spMkLst>
        </pc:spChg>
        <pc:spChg chg="add del mod">
          <ac:chgData name=" " userId="cc6ef8ab-f80f-47c5-96ae-17e0cbfe7e76" providerId="ADAL" clId="{9422FBF6-8735-4675-A372-101603520AF0}" dt="2022-06-14T05:22:56.700" v="6319"/>
          <ac:spMkLst>
            <pc:docMk/>
            <pc:sldMk cId="2938654302" sldId="342"/>
            <ac:spMk id="49" creationId="{4E08B243-1A91-4690-A66D-69149BFAEA45}"/>
          </ac:spMkLst>
        </pc:spChg>
        <pc:spChg chg="add mod">
          <ac:chgData name=" " userId="cc6ef8ab-f80f-47c5-96ae-17e0cbfe7e76" providerId="ADAL" clId="{9422FBF6-8735-4675-A372-101603520AF0}" dt="2022-06-14T12:15:13.548" v="10784" actId="1076"/>
          <ac:spMkLst>
            <pc:docMk/>
            <pc:sldMk cId="2938654302" sldId="342"/>
            <ac:spMk id="50" creationId="{B60615B7-4B4A-4125-8E6E-0C7C82D3AEC7}"/>
          </ac:spMkLst>
        </pc:spChg>
        <pc:spChg chg="add del mod">
          <ac:chgData name=" " userId="cc6ef8ab-f80f-47c5-96ae-17e0cbfe7e76" providerId="ADAL" clId="{9422FBF6-8735-4675-A372-101603520AF0}" dt="2022-06-14T05:24:46.440" v="6427" actId="478"/>
          <ac:spMkLst>
            <pc:docMk/>
            <pc:sldMk cId="2938654302" sldId="342"/>
            <ac:spMk id="51" creationId="{6FF6006A-9831-4B35-9084-013062D63FCF}"/>
          </ac:spMkLst>
        </pc:spChg>
        <pc:spChg chg="add mod">
          <ac:chgData name=" " userId="cc6ef8ab-f80f-47c5-96ae-17e0cbfe7e76" providerId="ADAL" clId="{9422FBF6-8735-4675-A372-101603520AF0}" dt="2022-06-14T12:18:32.630" v="10804" actId="115"/>
          <ac:spMkLst>
            <pc:docMk/>
            <pc:sldMk cId="2938654302" sldId="342"/>
            <ac:spMk id="52" creationId="{8655FEB7-C839-42F9-8BE3-EE51848A0E12}"/>
          </ac:spMkLst>
        </pc:spChg>
        <pc:spChg chg="add mod">
          <ac:chgData name=" " userId="cc6ef8ab-f80f-47c5-96ae-17e0cbfe7e76" providerId="ADAL" clId="{9422FBF6-8735-4675-A372-101603520AF0}" dt="2022-06-14T12:14:54.455" v="10782" actId="1076"/>
          <ac:spMkLst>
            <pc:docMk/>
            <pc:sldMk cId="2938654302" sldId="342"/>
            <ac:spMk id="53" creationId="{31AC3763-32A9-4078-B297-FD123D90BE13}"/>
          </ac:spMkLst>
        </pc:spChg>
        <pc:spChg chg="add del mod">
          <ac:chgData name=" " userId="cc6ef8ab-f80f-47c5-96ae-17e0cbfe7e76" providerId="ADAL" clId="{9422FBF6-8735-4675-A372-101603520AF0}" dt="2022-06-14T05:24:45.076" v="6426"/>
          <ac:spMkLst>
            <pc:docMk/>
            <pc:sldMk cId="2938654302" sldId="342"/>
            <ac:spMk id="56" creationId="{286F22FD-FD37-42EF-B7B7-0BA6C8E89688}"/>
          </ac:spMkLst>
        </pc:spChg>
        <pc:spChg chg="add mod">
          <ac:chgData name=" " userId="cc6ef8ab-f80f-47c5-96ae-17e0cbfe7e76" providerId="ADAL" clId="{9422FBF6-8735-4675-A372-101603520AF0}" dt="2022-06-14T05:24:57.707" v="6429" actId="1076"/>
          <ac:spMkLst>
            <pc:docMk/>
            <pc:sldMk cId="2938654302" sldId="342"/>
            <ac:spMk id="57" creationId="{6979CC63-8029-43F1-8615-95AFDB04536C}"/>
          </ac:spMkLst>
        </pc:spChg>
        <pc:spChg chg="add mod">
          <ac:chgData name=" " userId="cc6ef8ab-f80f-47c5-96ae-17e0cbfe7e76" providerId="ADAL" clId="{9422FBF6-8735-4675-A372-101603520AF0}" dt="2022-06-14T05:33:25.347" v="6559" actId="1076"/>
          <ac:spMkLst>
            <pc:docMk/>
            <pc:sldMk cId="2938654302" sldId="342"/>
            <ac:spMk id="58" creationId="{FDE070F1-E57F-4883-9A8E-49E28097CC84}"/>
          </ac:spMkLst>
        </pc:spChg>
        <pc:spChg chg="add mod">
          <ac:chgData name=" " userId="cc6ef8ab-f80f-47c5-96ae-17e0cbfe7e76" providerId="ADAL" clId="{9422FBF6-8735-4675-A372-101603520AF0}" dt="2022-06-14T06:18:19.162" v="7428" actId="1035"/>
          <ac:spMkLst>
            <pc:docMk/>
            <pc:sldMk cId="2938654302" sldId="342"/>
            <ac:spMk id="60" creationId="{1D917F41-96E1-4148-96E2-373164AADF1F}"/>
          </ac:spMkLst>
        </pc:spChg>
        <pc:spChg chg="add mod">
          <ac:chgData name=" " userId="cc6ef8ab-f80f-47c5-96ae-17e0cbfe7e76" providerId="ADAL" clId="{9422FBF6-8735-4675-A372-101603520AF0}" dt="2022-06-14T05:34:25.438" v="6591" actId="1076"/>
          <ac:spMkLst>
            <pc:docMk/>
            <pc:sldMk cId="2938654302" sldId="342"/>
            <ac:spMk id="64" creationId="{27CDE516-4701-47D9-9645-5C15D5B73D47}"/>
          </ac:spMkLst>
        </pc:spChg>
        <pc:spChg chg="add mod">
          <ac:chgData name=" " userId="cc6ef8ab-f80f-47c5-96ae-17e0cbfe7e76" providerId="ADAL" clId="{9422FBF6-8735-4675-A372-101603520AF0}" dt="2022-06-14T05:33:44.596" v="6583" actId="1035"/>
          <ac:spMkLst>
            <pc:docMk/>
            <pc:sldMk cId="2938654302" sldId="342"/>
            <ac:spMk id="66" creationId="{2BA59BE1-44E7-4759-9B94-6DE153D26350}"/>
          </ac:spMkLst>
        </pc:spChg>
        <pc:spChg chg="add mod">
          <ac:chgData name=" " userId="cc6ef8ab-f80f-47c5-96ae-17e0cbfe7e76" providerId="ADAL" clId="{9422FBF6-8735-4675-A372-101603520AF0}" dt="2022-06-14T05:34:40.128" v="6592" actId="1076"/>
          <ac:spMkLst>
            <pc:docMk/>
            <pc:sldMk cId="2938654302" sldId="342"/>
            <ac:spMk id="71" creationId="{9C9DC3A5-EF5C-4634-BACE-CB87046FD34C}"/>
          </ac:spMkLst>
        </pc:spChg>
        <pc:spChg chg="add mod">
          <ac:chgData name=" " userId="cc6ef8ab-f80f-47c5-96ae-17e0cbfe7e76" providerId="ADAL" clId="{9422FBF6-8735-4675-A372-101603520AF0}" dt="2022-06-14T05:34:02.388" v="6588" actId="1035"/>
          <ac:spMkLst>
            <pc:docMk/>
            <pc:sldMk cId="2938654302" sldId="342"/>
            <ac:spMk id="73" creationId="{2B73B2C8-FDA5-4856-A177-10A28E720A42}"/>
          </ac:spMkLst>
        </pc:spChg>
        <pc:picChg chg="add mod">
          <ac:chgData name=" " userId="cc6ef8ab-f80f-47c5-96ae-17e0cbfe7e76" providerId="ADAL" clId="{9422FBF6-8735-4675-A372-101603520AF0}" dt="2022-06-14T05:24:57.707" v="6429" actId="1076"/>
          <ac:picMkLst>
            <pc:docMk/>
            <pc:sldMk cId="2938654302" sldId="342"/>
            <ac:picMk id="54" creationId="{854376D5-0ACA-42C2-A424-DD15CBC5B10C}"/>
          </ac:picMkLst>
        </pc:picChg>
        <pc:picChg chg="add mod">
          <ac:chgData name=" " userId="cc6ef8ab-f80f-47c5-96ae-17e0cbfe7e76" providerId="ADAL" clId="{9422FBF6-8735-4675-A372-101603520AF0}" dt="2022-06-14T12:15:13.548" v="10784" actId="1076"/>
          <ac:picMkLst>
            <pc:docMk/>
            <pc:sldMk cId="2938654302" sldId="342"/>
            <ac:picMk id="55" creationId="{B4987686-BCCE-43E8-837F-420F34C0B7D5}"/>
          </ac:picMkLst>
        </pc:picChg>
        <pc:cxnChg chg="add del mod">
          <ac:chgData name=" " userId="cc6ef8ab-f80f-47c5-96ae-17e0cbfe7e76" providerId="ADAL" clId="{9422FBF6-8735-4675-A372-101603520AF0}" dt="2022-06-14T02:49:53.978" v="6294" actId="478"/>
          <ac:cxnSpMkLst>
            <pc:docMk/>
            <pc:sldMk cId="2938654302" sldId="342"/>
            <ac:cxnSpMk id="9" creationId="{22C6B51A-6451-491E-9907-756D3B9F8302}"/>
          </ac:cxnSpMkLst>
        </pc:cxnChg>
        <pc:cxnChg chg="add mod">
          <ac:chgData name=" " userId="cc6ef8ab-f80f-47c5-96ae-17e0cbfe7e76" providerId="ADAL" clId="{9422FBF6-8735-4675-A372-101603520AF0}" dt="2022-06-14T05:33:50.802" v="6585" actId="1036"/>
          <ac:cxnSpMkLst>
            <pc:docMk/>
            <pc:sldMk cId="2938654302" sldId="342"/>
            <ac:cxnSpMk id="12" creationId="{9E328FC4-DFE3-47B7-8E4A-C29F933F6751}"/>
          </ac:cxnSpMkLst>
        </pc:cxnChg>
        <pc:cxnChg chg="add mod">
          <ac:chgData name=" " userId="cc6ef8ab-f80f-47c5-96ae-17e0cbfe7e76" providerId="ADAL" clId="{9422FBF6-8735-4675-A372-101603520AF0}" dt="2022-06-15T07:44:32.511" v="14130" actId="1076"/>
          <ac:cxnSpMkLst>
            <pc:docMk/>
            <pc:sldMk cId="2938654302" sldId="342"/>
            <ac:cxnSpMk id="29" creationId="{EFE0DE0B-C02B-4BF1-9D90-3BFE10676EFD}"/>
          </ac:cxnSpMkLst>
        </pc:cxnChg>
        <pc:cxnChg chg="add del mod">
          <ac:chgData name=" " userId="cc6ef8ab-f80f-47c5-96ae-17e0cbfe7e76" providerId="ADAL" clId="{9422FBF6-8735-4675-A372-101603520AF0}" dt="2022-06-14T05:22:59.338" v="6320" actId="478"/>
          <ac:cxnSpMkLst>
            <pc:docMk/>
            <pc:sldMk cId="2938654302" sldId="342"/>
            <ac:cxnSpMk id="41" creationId="{0CC433EB-E449-408C-BA17-A40F352381A9}"/>
          </ac:cxnSpMkLst>
        </pc:cxnChg>
        <pc:cxnChg chg="add del mod">
          <ac:chgData name=" " userId="cc6ef8ab-f80f-47c5-96ae-17e0cbfe7e76" providerId="ADAL" clId="{9422FBF6-8735-4675-A372-101603520AF0}" dt="2022-06-14T05:22:59.338" v="6320" actId="478"/>
          <ac:cxnSpMkLst>
            <pc:docMk/>
            <pc:sldMk cId="2938654302" sldId="342"/>
            <ac:cxnSpMk id="44" creationId="{C04066F6-7CCF-41B6-BC61-2BE7420B72A3}"/>
          </ac:cxnSpMkLst>
        </pc:cxnChg>
        <pc:cxnChg chg="add mod">
          <ac:chgData name=" " userId="cc6ef8ab-f80f-47c5-96ae-17e0cbfe7e76" providerId="ADAL" clId="{9422FBF6-8735-4675-A372-101603520AF0}" dt="2022-06-14T06:18:19.162" v="7428" actId="1035"/>
          <ac:cxnSpMkLst>
            <pc:docMk/>
            <pc:sldMk cId="2938654302" sldId="342"/>
            <ac:cxnSpMk id="59" creationId="{61EB237B-410C-435F-AE3B-BF1E257C463A}"/>
          </ac:cxnSpMkLst>
        </pc:cxnChg>
        <pc:cxnChg chg="add mod">
          <ac:chgData name=" " userId="cc6ef8ab-f80f-47c5-96ae-17e0cbfe7e76" providerId="ADAL" clId="{9422FBF6-8735-4675-A372-101603520AF0}" dt="2022-06-14T05:34:25.438" v="6591" actId="1076"/>
          <ac:cxnSpMkLst>
            <pc:docMk/>
            <pc:sldMk cId="2938654302" sldId="342"/>
            <ac:cxnSpMk id="65" creationId="{94A54BEC-13FB-4770-8249-E2DFC6F31C2D}"/>
          </ac:cxnSpMkLst>
        </pc:cxnChg>
        <pc:cxnChg chg="add mod">
          <ac:chgData name=" " userId="cc6ef8ab-f80f-47c5-96ae-17e0cbfe7e76" providerId="ADAL" clId="{9422FBF6-8735-4675-A372-101603520AF0}" dt="2022-06-14T05:34:44.659" v="6593" actId="14100"/>
          <ac:cxnSpMkLst>
            <pc:docMk/>
            <pc:sldMk cId="2938654302" sldId="342"/>
            <ac:cxnSpMk id="72" creationId="{47EAB4B7-46D2-4048-B4FE-F870DAECC851}"/>
          </ac:cxnSpMkLst>
        </pc:cxnChg>
      </pc:sldChg>
      <pc:sldChg chg="addSp delSp modSp add modTransition">
        <pc:chgData name=" " userId="cc6ef8ab-f80f-47c5-96ae-17e0cbfe7e76" providerId="ADAL" clId="{9422FBF6-8735-4675-A372-101603520AF0}" dt="2022-06-21T00:54:48.167" v="29942"/>
        <pc:sldMkLst>
          <pc:docMk/>
          <pc:sldMk cId="4216375944" sldId="343"/>
        </pc:sldMkLst>
        <pc:spChg chg="del">
          <ac:chgData name=" " userId="cc6ef8ab-f80f-47c5-96ae-17e0cbfe7e76" providerId="ADAL" clId="{9422FBF6-8735-4675-A372-101603520AF0}" dt="2022-06-14T05:47:49.826" v="7124" actId="478"/>
          <ac:spMkLst>
            <pc:docMk/>
            <pc:sldMk cId="4216375944" sldId="343"/>
            <ac:spMk id="3" creationId="{CD2B714A-8DB4-4CEB-B0CF-EEC7AAAC87B5}"/>
          </ac:spMkLst>
        </pc:spChg>
        <pc:spChg chg="add mod">
          <ac:chgData name=" " userId="cc6ef8ab-f80f-47c5-96ae-17e0cbfe7e76" providerId="ADAL" clId="{9422FBF6-8735-4675-A372-101603520AF0}" dt="2022-06-14T05:48:20.155" v="7132" actId="14100"/>
          <ac:spMkLst>
            <pc:docMk/>
            <pc:sldMk cId="4216375944" sldId="343"/>
            <ac:spMk id="4" creationId="{5DC6476A-92CF-475B-8C03-C63B6B4678BE}"/>
          </ac:spMkLst>
        </pc:spChg>
        <pc:spChg chg="del mod">
          <ac:chgData name=" " userId="cc6ef8ab-f80f-47c5-96ae-17e0cbfe7e76" providerId="ADAL" clId="{9422FBF6-8735-4675-A372-101603520AF0}" dt="2022-06-14T05:46:48.168" v="7114"/>
          <ac:spMkLst>
            <pc:docMk/>
            <pc:sldMk cId="4216375944" sldId="343"/>
            <ac:spMk id="14" creationId="{45078CDE-1233-4507-8520-23A4F0DC1DB3}"/>
          </ac:spMkLst>
        </pc:spChg>
        <pc:spChg chg="del">
          <ac:chgData name=" " userId="cc6ef8ab-f80f-47c5-96ae-17e0cbfe7e76" providerId="ADAL" clId="{9422FBF6-8735-4675-A372-101603520AF0}" dt="2022-06-14T05:47:54.540" v="7126" actId="478"/>
          <ac:spMkLst>
            <pc:docMk/>
            <pc:sldMk cId="4216375944" sldId="343"/>
            <ac:spMk id="18" creationId="{18CE00A7-B6B4-4A6C-92F3-A40672E06B0D}"/>
          </ac:spMkLst>
        </pc:spChg>
        <pc:spChg chg="add mod">
          <ac:chgData name=" " userId="cc6ef8ab-f80f-47c5-96ae-17e0cbfe7e76" providerId="ADAL" clId="{9422FBF6-8735-4675-A372-101603520AF0}" dt="2022-06-14T05:55:26.476" v="7399" actId="1035"/>
          <ac:spMkLst>
            <pc:docMk/>
            <pc:sldMk cId="4216375944" sldId="343"/>
            <ac:spMk id="19" creationId="{BDE0030F-6D45-4376-9D62-88E8100FAF70}"/>
          </ac:spMkLst>
        </pc:spChg>
        <pc:spChg chg="add mod">
          <ac:chgData name=" " userId="cc6ef8ab-f80f-47c5-96ae-17e0cbfe7e76" providerId="ADAL" clId="{9422FBF6-8735-4675-A372-101603520AF0}" dt="2022-06-14T05:55:26.476" v="7399" actId="1035"/>
          <ac:spMkLst>
            <pc:docMk/>
            <pc:sldMk cId="4216375944" sldId="343"/>
            <ac:spMk id="20" creationId="{0AEEDF3F-04CB-464F-8798-EDB092F132CF}"/>
          </ac:spMkLst>
        </pc:spChg>
        <pc:spChg chg="mod">
          <ac:chgData name=" " userId="cc6ef8ab-f80f-47c5-96ae-17e0cbfe7e76" providerId="ADAL" clId="{9422FBF6-8735-4675-A372-101603520AF0}" dt="2022-06-14T05:45:37.761" v="6902"/>
          <ac:spMkLst>
            <pc:docMk/>
            <pc:sldMk cId="4216375944" sldId="343"/>
            <ac:spMk id="24" creationId="{D43B231D-2E09-9DAC-74DA-779B9E140018}"/>
          </ac:spMkLst>
        </pc:spChg>
        <pc:spChg chg="del">
          <ac:chgData name=" " userId="cc6ef8ab-f80f-47c5-96ae-17e0cbfe7e76" providerId="ADAL" clId="{9422FBF6-8735-4675-A372-101603520AF0}" dt="2022-06-14T05:47:52.564" v="7125" actId="478"/>
          <ac:spMkLst>
            <pc:docMk/>
            <pc:sldMk cId="4216375944" sldId="343"/>
            <ac:spMk id="25" creationId="{3713E6A7-BD99-4843-9918-B5CE3655C49D}"/>
          </ac:spMkLst>
        </pc:spChg>
        <pc:spChg chg="del">
          <ac:chgData name=" " userId="cc6ef8ab-f80f-47c5-96ae-17e0cbfe7e76" providerId="ADAL" clId="{9422FBF6-8735-4675-A372-101603520AF0}" dt="2022-06-14T05:47:54.540" v="7126" actId="478"/>
          <ac:spMkLst>
            <pc:docMk/>
            <pc:sldMk cId="4216375944" sldId="343"/>
            <ac:spMk id="27" creationId="{516CFB42-DD66-44D7-AC35-B2E1D82A0FEC}"/>
          </ac:spMkLst>
        </pc:spChg>
        <pc:spChg chg="add del">
          <ac:chgData name=" " userId="cc6ef8ab-f80f-47c5-96ae-17e0cbfe7e76" providerId="ADAL" clId="{9422FBF6-8735-4675-A372-101603520AF0}" dt="2022-06-14T05:46:49.535" v="7115" actId="478"/>
          <ac:spMkLst>
            <pc:docMk/>
            <pc:sldMk cId="4216375944" sldId="343"/>
            <ac:spMk id="30" creationId="{66090D95-49EB-408E-AE67-9513F4786580}"/>
          </ac:spMkLst>
        </pc:spChg>
        <pc:spChg chg="add mod">
          <ac:chgData name=" " userId="cc6ef8ab-f80f-47c5-96ae-17e0cbfe7e76" providerId="ADAL" clId="{9422FBF6-8735-4675-A372-101603520AF0}" dt="2022-06-14T08:22:04.960" v="8627" actId="242"/>
          <ac:spMkLst>
            <pc:docMk/>
            <pc:sldMk cId="4216375944" sldId="343"/>
            <ac:spMk id="31" creationId="{637A81E9-3F2D-442F-9A19-CF09A97DFEAF}"/>
          </ac:spMkLst>
        </pc:spChg>
        <pc:spChg chg="add mod">
          <ac:chgData name=" " userId="cc6ef8ab-f80f-47c5-96ae-17e0cbfe7e76" providerId="ADAL" clId="{9422FBF6-8735-4675-A372-101603520AF0}" dt="2022-06-14T05:49:08.645" v="7180" actId="164"/>
          <ac:spMkLst>
            <pc:docMk/>
            <pc:sldMk cId="4216375944" sldId="343"/>
            <ac:spMk id="32" creationId="{BBABB276-EF4B-4333-A02E-E4D8D703F690}"/>
          </ac:spMkLst>
        </pc:spChg>
        <pc:spChg chg="add mod">
          <ac:chgData name=" " userId="cc6ef8ab-f80f-47c5-96ae-17e0cbfe7e76" providerId="ADAL" clId="{9422FBF6-8735-4675-A372-101603520AF0}" dt="2022-06-14T05:49:08.645" v="7180" actId="164"/>
          <ac:spMkLst>
            <pc:docMk/>
            <pc:sldMk cId="4216375944" sldId="343"/>
            <ac:spMk id="33" creationId="{5F10CA19-40EA-46D9-893A-3F2DC7B19B13}"/>
          </ac:spMkLst>
        </pc:spChg>
        <pc:spChg chg="add mod">
          <ac:chgData name=" " userId="cc6ef8ab-f80f-47c5-96ae-17e0cbfe7e76" providerId="ADAL" clId="{9422FBF6-8735-4675-A372-101603520AF0}" dt="2022-06-14T05:49:08.645" v="7180" actId="164"/>
          <ac:spMkLst>
            <pc:docMk/>
            <pc:sldMk cId="4216375944" sldId="343"/>
            <ac:spMk id="34" creationId="{08B0CDDA-C4F3-4ECA-8023-F48C3FF344C1}"/>
          </ac:spMkLst>
        </pc:spChg>
        <pc:spChg chg="add mod">
          <ac:chgData name=" " userId="cc6ef8ab-f80f-47c5-96ae-17e0cbfe7e76" providerId="ADAL" clId="{9422FBF6-8735-4675-A372-101603520AF0}" dt="2022-06-14T05:55:26.476" v="7399" actId="1035"/>
          <ac:spMkLst>
            <pc:docMk/>
            <pc:sldMk cId="4216375944" sldId="343"/>
            <ac:spMk id="37" creationId="{F9611393-4EE0-4093-B504-ACF46A5D8F33}"/>
          </ac:spMkLst>
        </pc:spChg>
        <pc:spChg chg="add mod">
          <ac:chgData name=" " userId="cc6ef8ab-f80f-47c5-96ae-17e0cbfe7e76" providerId="ADAL" clId="{9422FBF6-8735-4675-A372-101603520AF0}" dt="2022-06-15T01:11:12.878" v="12100" actId="14100"/>
          <ac:spMkLst>
            <pc:docMk/>
            <pc:sldMk cId="4216375944" sldId="343"/>
            <ac:spMk id="38" creationId="{C7A47A77-32F3-4381-A554-8C8B280BA499}"/>
          </ac:spMkLst>
        </pc:spChg>
        <pc:spChg chg="add mod">
          <ac:chgData name=" " userId="cc6ef8ab-f80f-47c5-96ae-17e0cbfe7e76" providerId="ADAL" clId="{9422FBF6-8735-4675-A372-101603520AF0}" dt="2022-06-14T05:55:26.476" v="7399" actId="1035"/>
          <ac:spMkLst>
            <pc:docMk/>
            <pc:sldMk cId="4216375944" sldId="343"/>
            <ac:spMk id="39" creationId="{A58C18EB-600C-470D-A1BD-EC39C4F527AE}"/>
          </ac:spMkLst>
        </pc:spChg>
        <pc:spChg chg="add del mod">
          <ac:chgData name=" " userId="cc6ef8ab-f80f-47c5-96ae-17e0cbfe7e76" providerId="ADAL" clId="{9422FBF6-8735-4675-A372-101603520AF0}" dt="2022-06-14T05:54:58.651" v="7390" actId="478"/>
          <ac:spMkLst>
            <pc:docMk/>
            <pc:sldMk cId="4216375944" sldId="343"/>
            <ac:spMk id="40" creationId="{724E3FFB-7F46-45D2-ADDC-220AC4380DDA}"/>
          </ac:spMkLst>
        </pc:spChg>
        <pc:grpChg chg="add mod">
          <ac:chgData name=" " userId="cc6ef8ab-f80f-47c5-96ae-17e0cbfe7e76" providerId="ADAL" clId="{9422FBF6-8735-4675-A372-101603520AF0}" dt="2022-06-14T05:49:20.152" v="7197" actId="1038"/>
          <ac:grpSpMkLst>
            <pc:docMk/>
            <pc:sldMk cId="4216375944" sldId="343"/>
            <ac:grpSpMk id="9" creationId="{DA0C8E70-408D-41F7-AB21-0915ACA7FBAA}"/>
          </ac:grpSpMkLst>
        </pc:grpChg>
        <pc:cxnChg chg="del mod">
          <ac:chgData name=" " userId="cc6ef8ab-f80f-47c5-96ae-17e0cbfe7e76" providerId="ADAL" clId="{9422FBF6-8735-4675-A372-101603520AF0}" dt="2022-06-14T05:47:54.540" v="7126" actId="478"/>
          <ac:cxnSpMkLst>
            <pc:docMk/>
            <pc:sldMk cId="4216375944" sldId="343"/>
            <ac:cxnSpMk id="5" creationId="{8320B3A9-4607-4057-91BC-B7FCA25904F2}"/>
          </ac:cxnSpMkLst>
        </pc:cxnChg>
        <pc:cxnChg chg="add mod">
          <ac:chgData name=" " userId="cc6ef8ab-f80f-47c5-96ae-17e0cbfe7e76" providerId="ADAL" clId="{9422FBF6-8735-4675-A372-101603520AF0}" dt="2022-06-14T05:50:13.898" v="7210" actId="1038"/>
          <ac:cxnSpMkLst>
            <pc:docMk/>
            <pc:sldMk cId="4216375944" sldId="343"/>
            <ac:cxnSpMk id="11" creationId="{33780CB5-103B-4784-A1FA-24343472B3EE}"/>
          </ac:cxnSpMkLst>
        </pc:cxnChg>
        <pc:cxnChg chg="del mod">
          <ac:chgData name=" " userId="cc6ef8ab-f80f-47c5-96ae-17e0cbfe7e76" providerId="ADAL" clId="{9422FBF6-8735-4675-A372-101603520AF0}" dt="2022-06-14T05:47:52.564" v="7125" actId="478"/>
          <ac:cxnSpMkLst>
            <pc:docMk/>
            <pc:sldMk cId="4216375944" sldId="343"/>
            <ac:cxnSpMk id="26" creationId="{02179A0D-5007-4B29-A435-C0FB5E1DF4AC}"/>
          </ac:cxnSpMkLst>
        </pc:cxnChg>
        <pc:cxnChg chg="del mod">
          <ac:chgData name=" " userId="cc6ef8ab-f80f-47c5-96ae-17e0cbfe7e76" providerId="ADAL" clId="{9422FBF6-8735-4675-A372-101603520AF0}" dt="2022-06-14T05:47:54.540" v="7126" actId="478"/>
          <ac:cxnSpMkLst>
            <pc:docMk/>
            <pc:sldMk cId="4216375944" sldId="343"/>
            <ac:cxnSpMk id="28" creationId="{27ABC094-19A8-4E0B-A6A8-C7ED63AF3F3C}"/>
          </ac:cxnSpMkLst>
        </pc:cxnChg>
        <pc:cxnChg chg="del mod">
          <ac:chgData name=" " userId="cc6ef8ab-f80f-47c5-96ae-17e0cbfe7e76" providerId="ADAL" clId="{9422FBF6-8735-4675-A372-101603520AF0}" dt="2022-06-14T05:47:54.540" v="7126" actId="478"/>
          <ac:cxnSpMkLst>
            <pc:docMk/>
            <pc:sldMk cId="4216375944" sldId="343"/>
            <ac:cxnSpMk id="29" creationId="{4BC4B44A-B0B9-4B65-A7C9-F3E38CC88CA4}"/>
          </ac:cxnSpMkLst>
        </pc:cxnChg>
        <pc:cxnChg chg="add mod">
          <ac:chgData name=" " userId="cc6ef8ab-f80f-47c5-96ae-17e0cbfe7e76" providerId="ADAL" clId="{9422FBF6-8735-4675-A372-101603520AF0}" dt="2022-06-14T05:50:38.553" v="7220" actId="208"/>
          <ac:cxnSpMkLst>
            <pc:docMk/>
            <pc:sldMk cId="4216375944" sldId="343"/>
            <ac:cxnSpMk id="35" creationId="{D9DB7AB8-7B3D-4EC8-A8D0-3F3080138260}"/>
          </ac:cxnSpMkLst>
        </pc:cxnChg>
        <pc:cxnChg chg="add mod">
          <ac:chgData name=" " userId="cc6ef8ab-f80f-47c5-96ae-17e0cbfe7e76" providerId="ADAL" clId="{9422FBF6-8735-4675-A372-101603520AF0}" dt="2022-06-14T05:50:32.503" v="7219" actId="208"/>
          <ac:cxnSpMkLst>
            <pc:docMk/>
            <pc:sldMk cId="4216375944" sldId="343"/>
            <ac:cxnSpMk id="36" creationId="{CF224334-6214-42E4-928A-4C202288E97D}"/>
          </ac:cxnSpMkLst>
        </pc:cxnChg>
      </pc:sldChg>
      <pc:sldChg chg="addSp delSp modSp add modTransition">
        <pc:chgData name=" " userId="cc6ef8ab-f80f-47c5-96ae-17e0cbfe7e76" providerId="ADAL" clId="{9422FBF6-8735-4675-A372-101603520AF0}" dt="2022-06-21T00:54:48.167" v="29942"/>
        <pc:sldMkLst>
          <pc:docMk/>
          <pc:sldMk cId="3852666408" sldId="344"/>
        </pc:sldMkLst>
        <pc:spChg chg="add mod">
          <ac:chgData name=" " userId="cc6ef8ab-f80f-47c5-96ae-17e0cbfe7e76" providerId="ADAL" clId="{9422FBF6-8735-4675-A372-101603520AF0}" dt="2022-06-15T01:10:34.849" v="12098" actId="164"/>
          <ac:spMkLst>
            <pc:docMk/>
            <pc:sldMk cId="3852666408" sldId="344"/>
            <ac:spMk id="3" creationId="{9D28B7C1-33F6-4D10-B035-C08F326C8C11}"/>
          </ac:spMkLst>
        </pc:spChg>
        <pc:spChg chg="del">
          <ac:chgData name=" " userId="cc6ef8ab-f80f-47c5-96ae-17e0cbfe7e76" providerId="ADAL" clId="{9422FBF6-8735-4675-A372-101603520AF0}" dt="2022-06-14T06:21:05.011" v="7433" actId="478"/>
          <ac:spMkLst>
            <pc:docMk/>
            <pc:sldMk cId="3852666408" sldId="344"/>
            <ac:spMk id="4" creationId="{5DC6476A-92CF-475B-8C03-C63B6B4678BE}"/>
          </ac:spMkLst>
        </pc:spChg>
        <pc:spChg chg="add del">
          <ac:chgData name=" " userId="cc6ef8ab-f80f-47c5-96ae-17e0cbfe7e76" providerId="ADAL" clId="{9422FBF6-8735-4675-A372-101603520AF0}" dt="2022-06-14T06:39:11.685" v="7663"/>
          <ac:spMkLst>
            <pc:docMk/>
            <pc:sldMk cId="3852666408" sldId="344"/>
            <ac:spMk id="5" creationId="{2B8DB825-14B5-465E-B470-3F840076FB45}"/>
          </ac:spMkLst>
        </pc:spChg>
        <pc:spChg chg="add mod">
          <ac:chgData name=" " userId="cc6ef8ab-f80f-47c5-96ae-17e0cbfe7e76" providerId="ADAL" clId="{9422FBF6-8735-4675-A372-101603520AF0}" dt="2022-06-15T01:10:34.849" v="12098" actId="164"/>
          <ac:spMkLst>
            <pc:docMk/>
            <pc:sldMk cId="3852666408" sldId="344"/>
            <ac:spMk id="10" creationId="{AF3AD65C-34DD-481A-865A-9D29705A5B34}"/>
          </ac:spMkLst>
        </pc:spChg>
        <pc:spChg chg="add del mod">
          <ac:chgData name=" " userId="cc6ef8ab-f80f-47c5-96ae-17e0cbfe7e76" providerId="ADAL" clId="{9422FBF6-8735-4675-A372-101603520AF0}" dt="2022-06-14T06:43:35.875" v="7725" actId="478"/>
          <ac:spMkLst>
            <pc:docMk/>
            <pc:sldMk cId="3852666408" sldId="344"/>
            <ac:spMk id="12" creationId="{B354A530-4FD6-4771-B580-90953F55272F}"/>
          </ac:spMkLst>
        </pc:spChg>
        <pc:spChg chg="add del mod">
          <ac:chgData name=" " userId="cc6ef8ab-f80f-47c5-96ae-17e0cbfe7e76" providerId="ADAL" clId="{9422FBF6-8735-4675-A372-101603520AF0}" dt="2022-06-14T06:44:18.045" v="7731" actId="478"/>
          <ac:spMkLst>
            <pc:docMk/>
            <pc:sldMk cId="3852666408" sldId="344"/>
            <ac:spMk id="14" creationId="{41FD825E-3C0E-4DAE-9865-A379E138EEA4}"/>
          </ac:spMkLst>
        </pc:spChg>
        <pc:spChg chg="mod">
          <ac:chgData name=" " userId="cc6ef8ab-f80f-47c5-96ae-17e0cbfe7e76" providerId="ADAL" clId="{9422FBF6-8735-4675-A372-101603520AF0}" dt="2022-06-14T06:25:12.746" v="7469"/>
          <ac:spMkLst>
            <pc:docMk/>
            <pc:sldMk cId="3852666408" sldId="344"/>
            <ac:spMk id="17" creationId="{09D97266-3407-132E-31F4-35CD22288C1C}"/>
          </ac:spMkLst>
        </pc:spChg>
        <pc:spChg chg="del">
          <ac:chgData name=" " userId="cc6ef8ab-f80f-47c5-96ae-17e0cbfe7e76" providerId="ADAL" clId="{9422FBF6-8735-4675-A372-101603520AF0}" dt="2022-06-14T06:21:00.866" v="7431" actId="478"/>
          <ac:spMkLst>
            <pc:docMk/>
            <pc:sldMk cId="3852666408" sldId="344"/>
            <ac:spMk id="19" creationId="{BDE0030F-6D45-4376-9D62-88E8100FAF70}"/>
          </ac:spMkLst>
        </pc:spChg>
        <pc:spChg chg="del">
          <ac:chgData name=" " userId="cc6ef8ab-f80f-47c5-96ae-17e0cbfe7e76" providerId="ADAL" clId="{9422FBF6-8735-4675-A372-101603520AF0}" dt="2022-06-14T06:21:00.866" v="7431" actId="478"/>
          <ac:spMkLst>
            <pc:docMk/>
            <pc:sldMk cId="3852666408" sldId="344"/>
            <ac:spMk id="20" creationId="{0AEEDF3F-04CB-464F-8798-EDB092F132CF}"/>
          </ac:spMkLst>
        </pc:spChg>
        <pc:spChg chg="mod">
          <ac:chgData name=" " userId="cc6ef8ab-f80f-47c5-96ae-17e0cbfe7e76" providerId="ADAL" clId="{9422FBF6-8735-4675-A372-101603520AF0}" dt="2022-06-14T06:32:01.953" v="7558"/>
          <ac:spMkLst>
            <pc:docMk/>
            <pc:sldMk cId="3852666408" sldId="344"/>
            <ac:spMk id="24" creationId="{D43B231D-2E09-9DAC-74DA-779B9E140018}"/>
          </ac:spMkLst>
        </pc:spChg>
        <pc:spChg chg="add mod">
          <ac:chgData name=" " userId="cc6ef8ab-f80f-47c5-96ae-17e0cbfe7e76" providerId="ADAL" clId="{9422FBF6-8735-4675-A372-101603520AF0}" dt="2022-06-15T01:10:34.849" v="12098" actId="164"/>
          <ac:spMkLst>
            <pc:docMk/>
            <pc:sldMk cId="3852666408" sldId="344"/>
            <ac:spMk id="28" creationId="{F5461515-AB7E-4E47-AD3B-A8D3603FEB38}"/>
          </ac:spMkLst>
        </pc:spChg>
        <pc:spChg chg="add del mod">
          <ac:chgData name=" " userId="cc6ef8ab-f80f-47c5-96ae-17e0cbfe7e76" providerId="ADAL" clId="{9422FBF6-8735-4675-A372-101603520AF0}" dt="2022-06-14T06:43:31.900" v="7724" actId="478"/>
          <ac:spMkLst>
            <pc:docMk/>
            <pc:sldMk cId="3852666408" sldId="344"/>
            <ac:spMk id="29" creationId="{E89296C1-94AB-4525-9217-3A26A25D3EA5}"/>
          </ac:spMkLst>
        </pc:spChg>
        <pc:spChg chg="add mod">
          <ac:chgData name=" " userId="cc6ef8ab-f80f-47c5-96ae-17e0cbfe7e76" providerId="ADAL" clId="{9422FBF6-8735-4675-A372-101603520AF0}" dt="2022-06-15T01:10:34.849" v="12098" actId="164"/>
          <ac:spMkLst>
            <pc:docMk/>
            <pc:sldMk cId="3852666408" sldId="344"/>
            <ac:spMk id="30" creationId="{F5C2BB63-9CD8-47B1-8736-BDE38599C21F}"/>
          </ac:spMkLst>
        </pc:spChg>
        <pc:spChg chg="del">
          <ac:chgData name=" " userId="cc6ef8ab-f80f-47c5-96ae-17e0cbfe7e76" providerId="ADAL" clId="{9422FBF6-8735-4675-A372-101603520AF0}" dt="2022-06-14T06:21:07.155" v="7434" actId="478"/>
          <ac:spMkLst>
            <pc:docMk/>
            <pc:sldMk cId="3852666408" sldId="344"/>
            <ac:spMk id="31" creationId="{637A81E9-3F2D-442F-9A19-CF09A97DFEAF}"/>
          </ac:spMkLst>
        </pc:spChg>
        <pc:spChg chg="del">
          <ac:chgData name=" " userId="cc6ef8ab-f80f-47c5-96ae-17e0cbfe7e76" providerId="ADAL" clId="{9422FBF6-8735-4675-A372-101603520AF0}" dt="2022-06-14T06:21:00.866" v="7431" actId="478"/>
          <ac:spMkLst>
            <pc:docMk/>
            <pc:sldMk cId="3852666408" sldId="344"/>
            <ac:spMk id="37" creationId="{F9611393-4EE0-4093-B504-ACF46A5D8F33}"/>
          </ac:spMkLst>
        </pc:spChg>
        <pc:spChg chg="del">
          <ac:chgData name=" " userId="cc6ef8ab-f80f-47c5-96ae-17e0cbfe7e76" providerId="ADAL" clId="{9422FBF6-8735-4675-A372-101603520AF0}" dt="2022-06-14T06:21:00.866" v="7431" actId="478"/>
          <ac:spMkLst>
            <pc:docMk/>
            <pc:sldMk cId="3852666408" sldId="344"/>
            <ac:spMk id="38" creationId="{C7A47A77-32F3-4381-A554-8C8B280BA499}"/>
          </ac:spMkLst>
        </pc:spChg>
        <pc:spChg chg="del">
          <ac:chgData name=" " userId="cc6ef8ab-f80f-47c5-96ae-17e0cbfe7e76" providerId="ADAL" clId="{9422FBF6-8735-4675-A372-101603520AF0}" dt="2022-06-14T06:21:03.019" v="7432" actId="478"/>
          <ac:spMkLst>
            <pc:docMk/>
            <pc:sldMk cId="3852666408" sldId="344"/>
            <ac:spMk id="39" creationId="{A58C18EB-600C-470D-A1BD-EC39C4F527AE}"/>
          </ac:spMkLst>
        </pc:spChg>
        <pc:spChg chg="add mod">
          <ac:chgData name=" " userId="cc6ef8ab-f80f-47c5-96ae-17e0cbfe7e76" providerId="ADAL" clId="{9422FBF6-8735-4675-A372-101603520AF0}" dt="2022-06-15T01:10:34.849" v="12098" actId="164"/>
          <ac:spMkLst>
            <pc:docMk/>
            <pc:sldMk cId="3852666408" sldId="344"/>
            <ac:spMk id="40" creationId="{19712500-9336-414B-B411-83046BD904AB}"/>
          </ac:spMkLst>
        </pc:spChg>
        <pc:spChg chg="add mod">
          <ac:chgData name=" " userId="cc6ef8ab-f80f-47c5-96ae-17e0cbfe7e76" providerId="ADAL" clId="{9422FBF6-8735-4675-A372-101603520AF0}" dt="2022-06-15T01:10:34.849" v="12098" actId="164"/>
          <ac:spMkLst>
            <pc:docMk/>
            <pc:sldMk cId="3852666408" sldId="344"/>
            <ac:spMk id="41" creationId="{922B4C89-1716-41FF-BAE6-4C9EAFC2A568}"/>
          </ac:spMkLst>
        </pc:spChg>
        <pc:spChg chg="add mod">
          <ac:chgData name=" " userId="cc6ef8ab-f80f-47c5-96ae-17e0cbfe7e76" providerId="ADAL" clId="{9422FBF6-8735-4675-A372-101603520AF0}" dt="2022-06-15T01:10:34.849" v="12098" actId="164"/>
          <ac:spMkLst>
            <pc:docMk/>
            <pc:sldMk cId="3852666408" sldId="344"/>
            <ac:spMk id="42" creationId="{44773D55-32DC-44D7-B54C-D4C502A3D1B3}"/>
          </ac:spMkLst>
        </pc:spChg>
        <pc:spChg chg="add mod">
          <ac:chgData name=" " userId="cc6ef8ab-f80f-47c5-96ae-17e0cbfe7e76" providerId="ADAL" clId="{9422FBF6-8735-4675-A372-101603520AF0}" dt="2022-06-15T01:10:34.849" v="12098" actId="164"/>
          <ac:spMkLst>
            <pc:docMk/>
            <pc:sldMk cId="3852666408" sldId="344"/>
            <ac:spMk id="43" creationId="{4DDDF8A8-EF9D-4F32-9162-BBC538D28D4B}"/>
          </ac:spMkLst>
        </pc:spChg>
        <pc:spChg chg="add mod">
          <ac:chgData name=" " userId="cc6ef8ab-f80f-47c5-96ae-17e0cbfe7e76" providerId="ADAL" clId="{9422FBF6-8735-4675-A372-101603520AF0}" dt="2022-06-15T01:10:34.849" v="12098" actId="164"/>
          <ac:spMkLst>
            <pc:docMk/>
            <pc:sldMk cId="3852666408" sldId="344"/>
            <ac:spMk id="44" creationId="{E44B24BE-6B13-4ABA-9268-AFD157ECB5A5}"/>
          </ac:spMkLst>
        </pc:spChg>
        <pc:spChg chg="add mod">
          <ac:chgData name=" " userId="cc6ef8ab-f80f-47c5-96ae-17e0cbfe7e76" providerId="ADAL" clId="{9422FBF6-8735-4675-A372-101603520AF0}" dt="2022-06-15T01:10:24.703" v="12096" actId="571"/>
          <ac:spMkLst>
            <pc:docMk/>
            <pc:sldMk cId="3852666408" sldId="344"/>
            <ac:spMk id="45" creationId="{76B1E2DC-DDA3-4345-A41B-58E3A5E41CD0}"/>
          </ac:spMkLst>
        </pc:spChg>
        <pc:grpChg chg="del">
          <ac:chgData name=" " userId="cc6ef8ab-f80f-47c5-96ae-17e0cbfe7e76" providerId="ADAL" clId="{9422FBF6-8735-4675-A372-101603520AF0}" dt="2022-06-14T06:21:00.866" v="7431" actId="478"/>
          <ac:grpSpMkLst>
            <pc:docMk/>
            <pc:sldMk cId="3852666408" sldId="344"/>
            <ac:grpSpMk id="9" creationId="{DA0C8E70-408D-41F7-AB21-0915ACA7FBAA}"/>
          </ac:grpSpMkLst>
        </pc:grpChg>
        <pc:grpChg chg="add mod">
          <ac:chgData name=" " userId="cc6ef8ab-f80f-47c5-96ae-17e0cbfe7e76" providerId="ADAL" clId="{9422FBF6-8735-4675-A372-101603520AF0}" dt="2022-06-15T01:10:37.993" v="12099" actId="12788"/>
          <ac:grpSpMkLst>
            <pc:docMk/>
            <pc:sldMk cId="3852666408" sldId="344"/>
            <ac:grpSpMk id="18" creationId="{21CAAC46-2CE8-4F4E-B892-06AE1A78532C}"/>
          </ac:grpSpMkLst>
        </pc:grpChg>
        <pc:cxnChg chg="del">
          <ac:chgData name=" " userId="cc6ef8ab-f80f-47c5-96ae-17e0cbfe7e76" providerId="ADAL" clId="{9422FBF6-8735-4675-A372-101603520AF0}" dt="2022-06-14T06:21:00.866" v="7431" actId="478"/>
          <ac:cxnSpMkLst>
            <pc:docMk/>
            <pc:sldMk cId="3852666408" sldId="344"/>
            <ac:cxnSpMk id="11" creationId="{33780CB5-103B-4784-A1FA-24343472B3EE}"/>
          </ac:cxnSpMkLst>
        </pc:cxnChg>
        <pc:cxnChg chg="del">
          <ac:chgData name=" " userId="cc6ef8ab-f80f-47c5-96ae-17e0cbfe7e76" providerId="ADAL" clId="{9422FBF6-8735-4675-A372-101603520AF0}" dt="2022-06-14T06:21:00.866" v="7431" actId="478"/>
          <ac:cxnSpMkLst>
            <pc:docMk/>
            <pc:sldMk cId="3852666408" sldId="344"/>
            <ac:cxnSpMk id="35" creationId="{D9DB7AB8-7B3D-4EC8-A8D0-3F3080138260}"/>
          </ac:cxnSpMkLst>
        </pc:cxnChg>
        <pc:cxnChg chg="del">
          <ac:chgData name=" " userId="cc6ef8ab-f80f-47c5-96ae-17e0cbfe7e76" providerId="ADAL" clId="{9422FBF6-8735-4675-A372-101603520AF0}" dt="2022-06-14T06:21:00.866" v="7431" actId="478"/>
          <ac:cxnSpMkLst>
            <pc:docMk/>
            <pc:sldMk cId="3852666408" sldId="344"/>
            <ac:cxnSpMk id="36" creationId="{CF224334-6214-42E4-928A-4C202288E97D}"/>
          </ac:cxnSpMkLst>
        </pc:cxnChg>
      </pc:sldChg>
      <pc:sldChg chg="addSp modSp add modTransition">
        <pc:chgData name=" " userId="cc6ef8ab-f80f-47c5-96ae-17e0cbfe7e76" providerId="ADAL" clId="{9422FBF6-8735-4675-A372-101603520AF0}" dt="2022-06-21T00:54:48.167" v="29942"/>
        <pc:sldMkLst>
          <pc:docMk/>
          <pc:sldMk cId="813554617" sldId="346"/>
        </pc:sldMkLst>
        <pc:spChg chg="add mod">
          <ac:chgData name=" " userId="cc6ef8ab-f80f-47c5-96ae-17e0cbfe7e76" providerId="ADAL" clId="{9422FBF6-8735-4675-A372-101603520AF0}" dt="2022-06-15T01:27:22.925" v="12245" actId="164"/>
          <ac:spMkLst>
            <pc:docMk/>
            <pc:sldMk cId="813554617" sldId="346"/>
            <ac:spMk id="14" creationId="{BB3FCB61-A7D8-47B5-BCAC-5637AA7A4BF8}"/>
          </ac:spMkLst>
        </pc:spChg>
        <pc:spChg chg="mod">
          <ac:chgData name=" " userId="cc6ef8ab-f80f-47c5-96ae-17e0cbfe7e76" providerId="ADAL" clId="{9422FBF6-8735-4675-A372-101603520AF0}" dt="2022-06-15T01:15:14.979" v="12103"/>
          <ac:spMkLst>
            <pc:docMk/>
            <pc:sldMk cId="813554617" sldId="346"/>
            <ac:spMk id="17" creationId="{09D97266-3407-132E-31F4-35CD22288C1C}"/>
          </ac:spMkLst>
        </pc:spChg>
        <pc:spChg chg="add mod">
          <ac:chgData name=" " userId="cc6ef8ab-f80f-47c5-96ae-17e0cbfe7e76" providerId="ADAL" clId="{9422FBF6-8735-4675-A372-101603520AF0}" dt="2022-06-15T01:31:12.535" v="12350" actId="207"/>
          <ac:spMkLst>
            <pc:docMk/>
            <pc:sldMk cId="813554617" sldId="346"/>
            <ac:spMk id="18" creationId="{F15ED418-65D9-48E2-88BA-251F49186F0E}"/>
          </ac:spMkLst>
        </pc:spChg>
        <pc:spChg chg="add mod">
          <ac:chgData name=" " userId="cc6ef8ab-f80f-47c5-96ae-17e0cbfe7e76" providerId="ADAL" clId="{9422FBF6-8735-4675-A372-101603520AF0}" dt="2022-06-15T01:27:22.925" v="12245" actId="164"/>
          <ac:spMkLst>
            <pc:docMk/>
            <pc:sldMk cId="813554617" sldId="346"/>
            <ac:spMk id="19" creationId="{2E101A3C-0A92-480C-B971-2A4E00750351}"/>
          </ac:spMkLst>
        </pc:spChg>
        <pc:spChg chg="mod">
          <ac:chgData name=" " userId="cc6ef8ab-f80f-47c5-96ae-17e0cbfe7e76" providerId="ADAL" clId="{9422FBF6-8735-4675-A372-101603520AF0}" dt="2022-06-15T01:15:20.393" v="12137"/>
          <ac:spMkLst>
            <pc:docMk/>
            <pc:sldMk cId="813554617" sldId="346"/>
            <ac:spMk id="24" creationId="{D43B231D-2E09-9DAC-74DA-779B9E140018}"/>
          </ac:spMkLst>
        </pc:spChg>
        <pc:spChg chg="add mod">
          <ac:chgData name=" " userId="cc6ef8ab-f80f-47c5-96ae-17e0cbfe7e76" providerId="ADAL" clId="{9422FBF6-8735-4675-A372-101603520AF0}" dt="2022-06-15T01:31:22.946" v="12351" actId="207"/>
          <ac:spMkLst>
            <pc:docMk/>
            <pc:sldMk cId="813554617" sldId="346"/>
            <ac:spMk id="25" creationId="{885FC4D4-00A4-4963-AEB5-E798A0E84C56}"/>
          </ac:spMkLst>
        </pc:spChg>
        <pc:spChg chg="add mod">
          <ac:chgData name=" " userId="cc6ef8ab-f80f-47c5-96ae-17e0cbfe7e76" providerId="ADAL" clId="{9422FBF6-8735-4675-A372-101603520AF0}" dt="2022-06-15T01:27:22.925" v="12245" actId="164"/>
          <ac:spMkLst>
            <pc:docMk/>
            <pc:sldMk cId="813554617" sldId="346"/>
            <ac:spMk id="26" creationId="{247EC7FC-9FE1-478E-808F-E670094199F8}"/>
          </ac:spMkLst>
        </pc:spChg>
        <pc:spChg chg="add mod">
          <ac:chgData name=" " userId="cc6ef8ab-f80f-47c5-96ae-17e0cbfe7e76" providerId="ADAL" clId="{9422FBF6-8735-4675-A372-101603520AF0}" dt="2022-06-15T01:27:22.925" v="12245" actId="164"/>
          <ac:spMkLst>
            <pc:docMk/>
            <pc:sldMk cId="813554617" sldId="346"/>
            <ac:spMk id="27" creationId="{D8C51948-FCD8-40D2-9189-0935C07EFD84}"/>
          </ac:spMkLst>
        </pc:spChg>
        <pc:spChg chg="mod">
          <ac:chgData name=" " userId="cc6ef8ab-f80f-47c5-96ae-17e0cbfe7e76" providerId="ADAL" clId="{9422FBF6-8735-4675-A372-101603520AF0}" dt="2022-06-15T01:31:12.535" v="12350" actId="207"/>
          <ac:spMkLst>
            <pc:docMk/>
            <pc:sldMk cId="813554617" sldId="346"/>
            <ac:spMk id="30" creationId="{31792467-46D0-4D87-A025-06BAE1D433C9}"/>
          </ac:spMkLst>
        </pc:spChg>
        <pc:spChg chg="mod">
          <ac:chgData name=" " userId="cc6ef8ab-f80f-47c5-96ae-17e0cbfe7e76" providerId="ADAL" clId="{9422FBF6-8735-4675-A372-101603520AF0}" dt="2022-06-15T01:29:40.684" v="12322" actId="20577"/>
          <ac:spMkLst>
            <pc:docMk/>
            <pc:sldMk cId="813554617" sldId="346"/>
            <ac:spMk id="31" creationId="{74747231-6040-4182-8935-8AF1F75DC863}"/>
          </ac:spMkLst>
        </pc:spChg>
        <pc:spChg chg="mod">
          <ac:chgData name=" " userId="cc6ef8ab-f80f-47c5-96ae-17e0cbfe7e76" providerId="ADAL" clId="{9422FBF6-8735-4675-A372-101603520AF0}" dt="2022-06-15T01:31:25.561" v="12352" actId="207"/>
          <ac:spMkLst>
            <pc:docMk/>
            <pc:sldMk cId="813554617" sldId="346"/>
            <ac:spMk id="33" creationId="{7B5D3E58-28FA-4B01-998F-A7E729247E9C}"/>
          </ac:spMkLst>
        </pc:spChg>
        <pc:spChg chg="mod">
          <ac:chgData name=" " userId="cc6ef8ab-f80f-47c5-96ae-17e0cbfe7e76" providerId="ADAL" clId="{9422FBF6-8735-4675-A372-101603520AF0}" dt="2022-06-15T01:29:43.411" v="12327" actId="20577"/>
          <ac:spMkLst>
            <pc:docMk/>
            <pc:sldMk cId="813554617" sldId="346"/>
            <ac:spMk id="34" creationId="{CEE306E0-D075-4F34-AC4B-00897C3964B6}"/>
          </ac:spMkLst>
        </pc:spChg>
        <pc:spChg chg="mod">
          <ac:chgData name=" " userId="cc6ef8ab-f80f-47c5-96ae-17e0cbfe7e76" providerId="ADAL" clId="{9422FBF6-8735-4675-A372-101603520AF0}" dt="2022-06-15T01:28:50.402" v="12270"/>
          <ac:spMkLst>
            <pc:docMk/>
            <pc:sldMk cId="813554617" sldId="346"/>
            <ac:spMk id="35" creationId="{60A62CD6-51AD-453D-A59E-BF4EF5806C6F}"/>
          </ac:spMkLst>
        </pc:spChg>
        <pc:spChg chg="mod">
          <ac:chgData name=" " userId="cc6ef8ab-f80f-47c5-96ae-17e0cbfe7e76" providerId="ADAL" clId="{9422FBF6-8735-4675-A372-101603520AF0}" dt="2022-06-15T01:31:12.535" v="12350" actId="207"/>
          <ac:spMkLst>
            <pc:docMk/>
            <pc:sldMk cId="813554617" sldId="346"/>
            <ac:spMk id="46" creationId="{7DCFCE03-648D-4B25-A8ED-5B0BC4CCB989}"/>
          </ac:spMkLst>
        </pc:spChg>
        <pc:spChg chg="mod">
          <ac:chgData name=" " userId="cc6ef8ab-f80f-47c5-96ae-17e0cbfe7e76" providerId="ADAL" clId="{9422FBF6-8735-4675-A372-101603520AF0}" dt="2022-06-15T01:29:45.361" v="12333" actId="20577"/>
          <ac:spMkLst>
            <pc:docMk/>
            <pc:sldMk cId="813554617" sldId="346"/>
            <ac:spMk id="47" creationId="{77B0001A-15D5-4323-B0A3-3F43A9EC663C}"/>
          </ac:spMkLst>
        </pc:spChg>
        <pc:spChg chg="mod">
          <ac:chgData name=" " userId="cc6ef8ab-f80f-47c5-96ae-17e0cbfe7e76" providerId="ADAL" clId="{9422FBF6-8735-4675-A372-101603520AF0}" dt="2022-06-15T01:31:28.224" v="12353" actId="207"/>
          <ac:spMkLst>
            <pc:docMk/>
            <pc:sldMk cId="813554617" sldId="346"/>
            <ac:spMk id="49" creationId="{09280EF8-72C9-4E37-948E-5475BEC3ACCC}"/>
          </ac:spMkLst>
        </pc:spChg>
        <pc:spChg chg="mod">
          <ac:chgData name=" " userId="cc6ef8ab-f80f-47c5-96ae-17e0cbfe7e76" providerId="ADAL" clId="{9422FBF6-8735-4675-A372-101603520AF0}" dt="2022-06-15T01:29:48.105" v="12339" actId="20577"/>
          <ac:spMkLst>
            <pc:docMk/>
            <pc:sldMk cId="813554617" sldId="346"/>
            <ac:spMk id="50" creationId="{17A534AE-6E14-4AEB-8B0C-871D589013B8}"/>
          </ac:spMkLst>
        </pc:spChg>
        <pc:spChg chg="mod">
          <ac:chgData name=" " userId="cc6ef8ab-f80f-47c5-96ae-17e0cbfe7e76" providerId="ADAL" clId="{9422FBF6-8735-4675-A372-101603520AF0}" dt="2022-06-15T01:28:58.761" v="12287"/>
          <ac:spMkLst>
            <pc:docMk/>
            <pc:sldMk cId="813554617" sldId="346"/>
            <ac:spMk id="51" creationId="{23561AFD-046E-4998-AEA6-2D3B7565D102}"/>
          </ac:spMkLst>
        </pc:spChg>
        <pc:spChg chg="add mod">
          <ac:chgData name=" " userId="cc6ef8ab-f80f-47c5-96ae-17e0cbfe7e76" providerId="ADAL" clId="{9422FBF6-8735-4675-A372-101603520AF0}" dt="2022-06-15T01:33:44.515" v="12427" actId="6549"/>
          <ac:spMkLst>
            <pc:docMk/>
            <pc:sldMk cId="813554617" sldId="346"/>
            <ac:spMk id="52" creationId="{284FBC01-2654-4ABA-9981-B54930E844E1}"/>
          </ac:spMkLst>
        </pc:spChg>
        <pc:grpChg chg="add mod">
          <ac:chgData name=" " userId="cc6ef8ab-f80f-47c5-96ae-17e0cbfe7e76" providerId="ADAL" clId="{9422FBF6-8735-4675-A372-101603520AF0}" dt="2022-06-15T01:30:24.367" v="12349" actId="12788"/>
          <ac:grpSpMkLst>
            <pc:docMk/>
            <pc:sldMk cId="813554617" sldId="346"/>
            <ac:grpSpMk id="3" creationId="{82B91079-5BB0-4B9F-92D6-9F80AED18EEA}"/>
          </ac:grpSpMkLst>
        </pc:grpChg>
        <pc:grpChg chg="add mod">
          <ac:chgData name=" " userId="cc6ef8ab-f80f-47c5-96ae-17e0cbfe7e76" providerId="ADAL" clId="{9422FBF6-8735-4675-A372-101603520AF0}" dt="2022-06-15T01:30:24.367" v="12349" actId="12788"/>
          <ac:grpSpMkLst>
            <pc:docMk/>
            <pc:sldMk cId="813554617" sldId="346"/>
            <ac:grpSpMk id="4" creationId="{8BE82A9B-764A-46C3-94F8-6280EFFC15BA}"/>
          </ac:grpSpMkLst>
        </pc:grpChg>
        <pc:grpChg chg="add mod">
          <ac:chgData name=" " userId="cc6ef8ab-f80f-47c5-96ae-17e0cbfe7e76" providerId="ADAL" clId="{9422FBF6-8735-4675-A372-101603520AF0}" dt="2022-06-15T01:30:24.367" v="12349" actId="12788"/>
          <ac:grpSpMkLst>
            <pc:docMk/>
            <pc:sldMk cId="813554617" sldId="346"/>
            <ac:grpSpMk id="28" creationId="{1B52EC92-84D6-45F0-AFD0-2223F086FE83}"/>
          </ac:grpSpMkLst>
        </pc:grpChg>
        <pc:grpChg chg="add mod">
          <ac:chgData name=" " userId="cc6ef8ab-f80f-47c5-96ae-17e0cbfe7e76" providerId="ADAL" clId="{9422FBF6-8735-4675-A372-101603520AF0}" dt="2022-06-15T01:27:36.210" v="12248" actId="571"/>
          <ac:grpSpMkLst>
            <pc:docMk/>
            <pc:sldMk cId="813554617" sldId="346"/>
            <ac:grpSpMk id="36" creationId="{8112632B-32B1-4307-9126-711593F033C9}"/>
          </ac:grpSpMkLst>
        </pc:grpChg>
        <pc:grpChg chg="add mod">
          <ac:chgData name=" " userId="cc6ef8ab-f80f-47c5-96ae-17e0cbfe7e76" providerId="ADAL" clId="{9422FBF6-8735-4675-A372-101603520AF0}" dt="2022-06-15T01:30:24.367" v="12349" actId="12788"/>
          <ac:grpSpMkLst>
            <pc:docMk/>
            <pc:sldMk cId="813554617" sldId="346"/>
            <ac:grpSpMk id="44" creationId="{9FBB402C-B7FE-4469-B257-95040F098460}"/>
          </ac:grpSpMkLst>
        </pc:grpChg>
        <pc:picChg chg="add mod">
          <ac:chgData name=" " userId="cc6ef8ab-f80f-47c5-96ae-17e0cbfe7e76" providerId="ADAL" clId="{9422FBF6-8735-4675-A372-101603520AF0}" dt="2022-06-15T01:27:22.925" v="12245" actId="164"/>
          <ac:picMkLst>
            <pc:docMk/>
            <pc:sldMk cId="813554617" sldId="346"/>
            <ac:picMk id="20" creationId="{94AB73A3-4FAA-4B17-94E4-A884764AEBC9}"/>
          </ac:picMkLst>
        </pc:picChg>
      </pc:sldChg>
      <pc:sldChg chg="addSp delSp modSp add modTransition">
        <pc:chgData name=" " userId="cc6ef8ab-f80f-47c5-96ae-17e0cbfe7e76" providerId="ADAL" clId="{9422FBF6-8735-4675-A372-101603520AF0}" dt="2022-06-21T00:54:48.167" v="29942"/>
        <pc:sldMkLst>
          <pc:docMk/>
          <pc:sldMk cId="2726297934" sldId="347"/>
        </pc:sldMkLst>
        <pc:spChg chg="add mod">
          <ac:chgData name=" " userId="cc6ef8ab-f80f-47c5-96ae-17e0cbfe7e76" providerId="ADAL" clId="{9422FBF6-8735-4675-A372-101603520AF0}" dt="2022-06-14T07:13:39.314" v="8188" actId="1076"/>
          <ac:spMkLst>
            <pc:docMk/>
            <pc:sldMk cId="2726297934" sldId="347"/>
            <ac:spMk id="3" creationId="{197A7919-8615-4AF9-B332-E5EB15D51989}"/>
          </ac:spMkLst>
        </pc:spChg>
        <pc:spChg chg="add mod">
          <ac:chgData name=" " userId="cc6ef8ab-f80f-47c5-96ae-17e0cbfe7e76" providerId="ADAL" clId="{9422FBF6-8735-4675-A372-101603520AF0}" dt="2022-06-14T07:14:13.730" v="8196" actId="2711"/>
          <ac:spMkLst>
            <pc:docMk/>
            <pc:sldMk cId="2726297934" sldId="347"/>
            <ac:spMk id="4" creationId="{6ECFA763-BFA8-4534-B3E0-3C0AC19C1B76}"/>
          </ac:spMkLst>
        </pc:spChg>
        <pc:spChg chg="add del mod">
          <ac:chgData name=" " userId="cc6ef8ab-f80f-47c5-96ae-17e0cbfe7e76" providerId="ADAL" clId="{9422FBF6-8735-4675-A372-101603520AF0}" dt="2022-06-14T07:13:45.308" v="8191"/>
          <ac:spMkLst>
            <pc:docMk/>
            <pc:sldMk cId="2726297934" sldId="347"/>
            <ac:spMk id="9" creationId="{6952EA38-C77A-4946-8CFA-3C60F851F67B}"/>
          </ac:spMkLst>
        </pc:spChg>
        <pc:spChg chg="mod">
          <ac:chgData name=" " userId="cc6ef8ab-f80f-47c5-96ae-17e0cbfe7e76" providerId="ADAL" clId="{9422FBF6-8735-4675-A372-101603520AF0}" dt="2022-06-14T07:19:22.322" v="8265" actId="207"/>
          <ac:spMkLst>
            <pc:docMk/>
            <pc:sldMk cId="2726297934" sldId="347"/>
            <ac:spMk id="10" creationId="{B5F7FFDF-3DE5-4A1A-B65B-61448ABBDE1D}"/>
          </ac:spMkLst>
        </pc:spChg>
        <pc:spChg chg="add del">
          <ac:chgData name=" " userId="cc6ef8ab-f80f-47c5-96ae-17e0cbfe7e76" providerId="ADAL" clId="{9422FBF6-8735-4675-A372-101603520AF0}" dt="2022-06-14T07:06:40.301" v="8016" actId="478"/>
          <ac:spMkLst>
            <pc:docMk/>
            <pc:sldMk cId="2726297934" sldId="347"/>
            <ac:spMk id="18" creationId="{488CF884-C230-4992-A697-63EA8CD6E253}"/>
          </ac:spMkLst>
        </pc:spChg>
        <pc:spChg chg="add del">
          <ac:chgData name=" " userId="cc6ef8ab-f80f-47c5-96ae-17e0cbfe7e76" providerId="ADAL" clId="{9422FBF6-8735-4675-A372-101603520AF0}" dt="2022-06-14T07:06:40.301" v="8016" actId="478"/>
          <ac:spMkLst>
            <pc:docMk/>
            <pc:sldMk cId="2726297934" sldId="347"/>
            <ac:spMk id="19" creationId="{D357D25F-7C22-4893-AC1E-1E455BFAB6C2}"/>
          </ac:spMkLst>
        </pc:spChg>
        <pc:spChg chg="add mod">
          <ac:chgData name=" " userId="cc6ef8ab-f80f-47c5-96ae-17e0cbfe7e76" providerId="ADAL" clId="{9422FBF6-8735-4675-A372-101603520AF0}" dt="2022-06-14T07:08:21.569" v="8040" actId="14100"/>
          <ac:spMkLst>
            <pc:docMk/>
            <pc:sldMk cId="2726297934" sldId="347"/>
            <ac:spMk id="20" creationId="{477151FD-5054-44EC-A92A-699BC8E02506}"/>
          </ac:spMkLst>
        </pc:spChg>
        <pc:spChg chg="mod">
          <ac:chgData name=" " userId="cc6ef8ab-f80f-47c5-96ae-17e0cbfe7e76" providerId="ADAL" clId="{9422FBF6-8735-4675-A372-101603520AF0}" dt="2022-06-14T06:47:09.539" v="7902"/>
          <ac:spMkLst>
            <pc:docMk/>
            <pc:sldMk cId="2726297934" sldId="347"/>
            <ac:spMk id="24" creationId="{D43B231D-2E09-9DAC-74DA-779B9E140018}"/>
          </ac:spMkLst>
        </pc:spChg>
        <pc:spChg chg="add mod">
          <ac:chgData name=" " userId="cc6ef8ab-f80f-47c5-96ae-17e0cbfe7e76" providerId="ADAL" clId="{9422FBF6-8735-4675-A372-101603520AF0}" dt="2022-06-14T07:06:26.913" v="8014" actId="6549"/>
          <ac:spMkLst>
            <pc:docMk/>
            <pc:sldMk cId="2726297934" sldId="347"/>
            <ac:spMk id="25" creationId="{22392F86-183E-4B2B-BD13-2E3F6F3720C9}"/>
          </ac:spMkLst>
        </pc:spChg>
        <pc:spChg chg="add mod">
          <ac:chgData name=" " userId="cc6ef8ab-f80f-47c5-96ae-17e0cbfe7e76" providerId="ADAL" clId="{9422FBF6-8735-4675-A372-101603520AF0}" dt="2022-06-14T07:07:32.635" v="8036" actId="6549"/>
          <ac:spMkLst>
            <pc:docMk/>
            <pc:sldMk cId="2726297934" sldId="347"/>
            <ac:spMk id="26" creationId="{119796E0-8384-4702-89E0-392C9BCAB12D}"/>
          </ac:spMkLst>
        </pc:spChg>
        <pc:spChg chg="add mod">
          <ac:chgData name=" " userId="cc6ef8ab-f80f-47c5-96ae-17e0cbfe7e76" providerId="ADAL" clId="{9422FBF6-8735-4675-A372-101603520AF0}" dt="2022-06-14T07:06:47.378" v="8017" actId="571"/>
          <ac:spMkLst>
            <pc:docMk/>
            <pc:sldMk cId="2726297934" sldId="347"/>
            <ac:spMk id="27" creationId="{08470C16-35FC-426E-B7EB-3AE06DCA7EB5}"/>
          </ac:spMkLst>
        </pc:spChg>
        <pc:spChg chg="add mod">
          <ac:chgData name=" " userId="cc6ef8ab-f80f-47c5-96ae-17e0cbfe7e76" providerId="ADAL" clId="{9422FBF6-8735-4675-A372-101603520AF0}" dt="2022-06-14T07:19:17.313" v="8264" actId="207"/>
          <ac:spMkLst>
            <pc:docMk/>
            <pc:sldMk cId="2726297934" sldId="347"/>
            <ac:spMk id="28" creationId="{635F9456-DB63-451D-AB16-B21ADE890DFA}"/>
          </ac:spMkLst>
        </pc:spChg>
        <pc:spChg chg="add del mod">
          <ac:chgData name=" " userId="cc6ef8ab-f80f-47c5-96ae-17e0cbfe7e76" providerId="ADAL" clId="{9422FBF6-8735-4675-A372-101603520AF0}" dt="2022-06-14T07:10:48.834" v="8101" actId="478"/>
          <ac:spMkLst>
            <pc:docMk/>
            <pc:sldMk cId="2726297934" sldId="347"/>
            <ac:spMk id="29" creationId="{BCA15446-EAC4-49D0-8C10-9EB98F8F3D0B}"/>
          </ac:spMkLst>
        </pc:spChg>
        <pc:spChg chg="add mod">
          <ac:chgData name=" " userId="cc6ef8ab-f80f-47c5-96ae-17e0cbfe7e76" providerId="ADAL" clId="{9422FBF6-8735-4675-A372-101603520AF0}" dt="2022-06-14T07:09:52.846" v="8073" actId="571"/>
          <ac:spMkLst>
            <pc:docMk/>
            <pc:sldMk cId="2726297934" sldId="347"/>
            <ac:spMk id="30" creationId="{A16EECBF-AE8D-4531-9273-8C1796568CB8}"/>
          </ac:spMkLst>
        </pc:spChg>
        <pc:spChg chg="add mod">
          <ac:chgData name=" " userId="cc6ef8ab-f80f-47c5-96ae-17e0cbfe7e76" providerId="ADAL" clId="{9422FBF6-8735-4675-A372-101603520AF0}" dt="2022-06-14T07:09:52.846" v="8073" actId="571"/>
          <ac:spMkLst>
            <pc:docMk/>
            <pc:sldMk cId="2726297934" sldId="347"/>
            <ac:spMk id="31" creationId="{1DEE8455-41F4-44A5-ABE9-8F01019B2974}"/>
          </ac:spMkLst>
        </pc:spChg>
        <pc:spChg chg="add mod">
          <ac:chgData name=" " userId="cc6ef8ab-f80f-47c5-96ae-17e0cbfe7e76" providerId="ADAL" clId="{9422FBF6-8735-4675-A372-101603520AF0}" dt="2022-06-14T07:09:52.684" v="8072" actId="571"/>
          <ac:spMkLst>
            <pc:docMk/>
            <pc:sldMk cId="2726297934" sldId="347"/>
            <ac:spMk id="32" creationId="{8ED0DFFA-D1F9-4B9A-B57E-EEE983ACC1BD}"/>
          </ac:spMkLst>
        </pc:spChg>
        <pc:spChg chg="add mod">
          <ac:chgData name=" " userId="cc6ef8ab-f80f-47c5-96ae-17e0cbfe7e76" providerId="ADAL" clId="{9422FBF6-8735-4675-A372-101603520AF0}" dt="2022-06-14T07:09:52.684" v="8072" actId="571"/>
          <ac:spMkLst>
            <pc:docMk/>
            <pc:sldMk cId="2726297934" sldId="347"/>
            <ac:spMk id="33" creationId="{608DFC12-BE0B-4CCB-B6F4-50554F6F6027}"/>
          </ac:spMkLst>
        </pc:spChg>
        <pc:spChg chg="add del mod">
          <ac:chgData name=" " userId="cc6ef8ab-f80f-47c5-96ae-17e0cbfe7e76" providerId="ADAL" clId="{9422FBF6-8735-4675-A372-101603520AF0}" dt="2022-06-14T07:09:52.675" v="8071" actId="571"/>
          <ac:spMkLst>
            <pc:docMk/>
            <pc:sldMk cId="2726297934" sldId="347"/>
            <ac:spMk id="34" creationId="{E6B4DF5E-0925-44E1-8D0E-DB68A7F0A7EA}"/>
          </ac:spMkLst>
        </pc:spChg>
        <pc:spChg chg="add del mod">
          <ac:chgData name=" " userId="cc6ef8ab-f80f-47c5-96ae-17e0cbfe7e76" providerId="ADAL" clId="{9422FBF6-8735-4675-A372-101603520AF0}" dt="2022-06-14T07:09:52.675" v="8071" actId="571"/>
          <ac:spMkLst>
            <pc:docMk/>
            <pc:sldMk cId="2726297934" sldId="347"/>
            <ac:spMk id="35" creationId="{2E304047-A5FF-4AD9-B57D-E00DC6C8C614}"/>
          </ac:spMkLst>
        </pc:spChg>
        <pc:spChg chg="add mod">
          <ac:chgData name=" " userId="cc6ef8ab-f80f-47c5-96ae-17e0cbfe7e76" providerId="ADAL" clId="{9422FBF6-8735-4675-A372-101603520AF0}" dt="2022-06-14T07:19:17.313" v="8264" actId="207"/>
          <ac:spMkLst>
            <pc:docMk/>
            <pc:sldMk cId="2726297934" sldId="347"/>
            <ac:spMk id="36" creationId="{23987CDB-C6A8-4E65-ABA0-6D4CD3D12424}"/>
          </ac:spMkLst>
        </pc:spChg>
        <pc:spChg chg="add mod">
          <ac:chgData name=" " userId="cc6ef8ab-f80f-47c5-96ae-17e0cbfe7e76" providerId="ADAL" clId="{9422FBF6-8735-4675-A372-101603520AF0}" dt="2022-06-14T07:14:13.730" v="8196" actId="2711"/>
          <ac:spMkLst>
            <pc:docMk/>
            <pc:sldMk cId="2726297934" sldId="347"/>
            <ac:spMk id="37" creationId="{6C2D7D79-B19F-4902-AF23-E3AD6B8AF90F}"/>
          </ac:spMkLst>
        </pc:spChg>
        <pc:spChg chg="add mod">
          <ac:chgData name=" " userId="cc6ef8ab-f80f-47c5-96ae-17e0cbfe7e76" providerId="ADAL" clId="{9422FBF6-8735-4675-A372-101603520AF0}" dt="2022-06-14T07:19:17.313" v="8264" actId="207"/>
          <ac:spMkLst>
            <pc:docMk/>
            <pc:sldMk cId="2726297934" sldId="347"/>
            <ac:spMk id="38" creationId="{CA58E00D-82D5-4FC4-A41C-E8F2E702A2B7}"/>
          </ac:spMkLst>
        </pc:spChg>
        <pc:spChg chg="add mod">
          <ac:chgData name=" " userId="cc6ef8ab-f80f-47c5-96ae-17e0cbfe7e76" providerId="ADAL" clId="{9422FBF6-8735-4675-A372-101603520AF0}" dt="2022-06-14T07:14:13.730" v="8196" actId="2711"/>
          <ac:spMkLst>
            <pc:docMk/>
            <pc:sldMk cId="2726297934" sldId="347"/>
            <ac:spMk id="39" creationId="{03769957-EA69-49A2-9463-D1A033EA9D21}"/>
          </ac:spMkLst>
        </pc:spChg>
        <pc:spChg chg="add mod">
          <ac:chgData name=" " userId="cc6ef8ab-f80f-47c5-96ae-17e0cbfe7e76" providerId="ADAL" clId="{9422FBF6-8735-4675-A372-101603520AF0}" dt="2022-06-14T07:19:17.313" v="8264" actId="207"/>
          <ac:spMkLst>
            <pc:docMk/>
            <pc:sldMk cId="2726297934" sldId="347"/>
            <ac:spMk id="40" creationId="{E2686F69-11B8-4EBF-A7A7-C9B310A38F02}"/>
          </ac:spMkLst>
        </pc:spChg>
        <pc:spChg chg="add mod">
          <ac:chgData name=" " userId="cc6ef8ab-f80f-47c5-96ae-17e0cbfe7e76" providerId="ADAL" clId="{9422FBF6-8735-4675-A372-101603520AF0}" dt="2022-06-14T07:14:13.730" v="8196" actId="2711"/>
          <ac:spMkLst>
            <pc:docMk/>
            <pc:sldMk cId="2726297934" sldId="347"/>
            <ac:spMk id="41" creationId="{6C471A63-79DC-4CF7-9937-E97B0DCBFB0E}"/>
          </ac:spMkLst>
        </pc:spChg>
        <pc:spChg chg="mod">
          <ac:chgData name=" " userId="cc6ef8ab-f80f-47c5-96ae-17e0cbfe7e76" providerId="ADAL" clId="{9422FBF6-8735-4675-A372-101603520AF0}" dt="2022-06-14T07:26:09.737" v="8277" actId="207"/>
          <ac:spMkLst>
            <pc:docMk/>
            <pc:sldMk cId="2726297934" sldId="347"/>
            <ac:spMk id="43" creationId="{E6017A3C-2246-414B-B847-3986662B2669}"/>
          </ac:spMkLst>
        </pc:spChg>
        <pc:spChg chg="mod">
          <ac:chgData name=" " userId="cc6ef8ab-f80f-47c5-96ae-17e0cbfe7e76" providerId="ADAL" clId="{9422FBF6-8735-4675-A372-101603520AF0}" dt="2022-06-14T07:14:13.730" v="8196" actId="2711"/>
          <ac:spMkLst>
            <pc:docMk/>
            <pc:sldMk cId="2726297934" sldId="347"/>
            <ac:spMk id="44" creationId="{2CD9E148-F4D2-419E-B030-C0AE14A92AEC}"/>
          </ac:spMkLst>
        </pc:spChg>
        <pc:spChg chg="mod">
          <ac:chgData name=" " userId="cc6ef8ab-f80f-47c5-96ae-17e0cbfe7e76" providerId="ADAL" clId="{9422FBF6-8735-4675-A372-101603520AF0}" dt="2022-06-14T07:26:09.737" v="8277" actId="207"/>
          <ac:spMkLst>
            <pc:docMk/>
            <pc:sldMk cId="2726297934" sldId="347"/>
            <ac:spMk id="45" creationId="{111BB936-7C73-4723-B624-E87142227D12}"/>
          </ac:spMkLst>
        </pc:spChg>
        <pc:spChg chg="mod">
          <ac:chgData name=" " userId="cc6ef8ab-f80f-47c5-96ae-17e0cbfe7e76" providerId="ADAL" clId="{9422FBF6-8735-4675-A372-101603520AF0}" dt="2022-06-14T07:14:13.730" v="8196" actId="2711"/>
          <ac:spMkLst>
            <pc:docMk/>
            <pc:sldMk cId="2726297934" sldId="347"/>
            <ac:spMk id="46" creationId="{610A4FC8-E08D-4B86-BB8A-3AAFDE6482C8}"/>
          </ac:spMkLst>
        </pc:spChg>
        <pc:spChg chg="mod">
          <ac:chgData name=" " userId="cc6ef8ab-f80f-47c5-96ae-17e0cbfe7e76" providerId="ADAL" clId="{9422FBF6-8735-4675-A372-101603520AF0}" dt="2022-06-14T07:26:09.737" v="8277" actId="207"/>
          <ac:spMkLst>
            <pc:docMk/>
            <pc:sldMk cId="2726297934" sldId="347"/>
            <ac:spMk id="47" creationId="{4C360942-B642-438D-8F97-E5FDDCB6D02E}"/>
          </ac:spMkLst>
        </pc:spChg>
        <pc:spChg chg="mod">
          <ac:chgData name=" " userId="cc6ef8ab-f80f-47c5-96ae-17e0cbfe7e76" providerId="ADAL" clId="{9422FBF6-8735-4675-A372-101603520AF0}" dt="2022-06-14T07:14:13.730" v="8196" actId="2711"/>
          <ac:spMkLst>
            <pc:docMk/>
            <pc:sldMk cId="2726297934" sldId="347"/>
            <ac:spMk id="48" creationId="{9598EEFF-F1FB-41C3-AE4C-E9745E74FBC5}"/>
          </ac:spMkLst>
        </pc:spChg>
        <pc:spChg chg="mod">
          <ac:chgData name=" " userId="cc6ef8ab-f80f-47c5-96ae-17e0cbfe7e76" providerId="ADAL" clId="{9422FBF6-8735-4675-A372-101603520AF0}" dt="2022-06-14T07:26:09.737" v="8277" actId="207"/>
          <ac:spMkLst>
            <pc:docMk/>
            <pc:sldMk cId="2726297934" sldId="347"/>
            <ac:spMk id="49" creationId="{245EBCB2-ADCB-4BAE-A5A4-958D13650BBB}"/>
          </ac:spMkLst>
        </pc:spChg>
        <pc:spChg chg="mod">
          <ac:chgData name=" " userId="cc6ef8ab-f80f-47c5-96ae-17e0cbfe7e76" providerId="ADAL" clId="{9422FBF6-8735-4675-A372-101603520AF0}" dt="2022-06-14T07:14:13.730" v="8196" actId="2711"/>
          <ac:spMkLst>
            <pc:docMk/>
            <pc:sldMk cId="2726297934" sldId="347"/>
            <ac:spMk id="50" creationId="{4588ABE0-2353-44B9-BD74-2553E53DBA17}"/>
          </ac:spMkLst>
        </pc:spChg>
        <pc:spChg chg="add del mod">
          <ac:chgData name=" " userId="cc6ef8ab-f80f-47c5-96ae-17e0cbfe7e76" providerId="ADAL" clId="{9422FBF6-8735-4675-A372-101603520AF0}" dt="2022-06-14T07:17:12.330" v="8223" actId="478"/>
          <ac:spMkLst>
            <pc:docMk/>
            <pc:sldMk cId="2726297934" sldId="347"/>
            <ac:spMk id="53" creationId="{B033010D-5C4E-425E-B552-6F27F923B74D}"/>
          </ac:spMkLst>
        </pc:spChg>
        <pc:spChg chg="add mod">
          <ac:chgData name=" " userId="cc6ef8ab-f80f-47c5-96ae-17e0cbfe7e76" providerId="ADAL" clId="{9422FBF6-8735-4675-A372-101603520AF0}" dt="2022-06-14T07:17:10.151" v="8222" actId="571"/>
          <ac:spMkLst>
            <pc:docMk/>
            <pc:sldMk cId="2726297934" sldId="347"/>
            <ac:spMk id="55" creationId="{2CE5A95A-F175-414A-89FE-0CC156BA7F71}"/>
          </ac:spMkLst>
        </pc:spChg>
        <pc:spChg chg="add mod">
          <ac:chgData name=" " userId="cc6ef8ab-f80f-47c5-96ae-17e0cbfe7e76" providerId="ADAL" clId="{9422FBF6-8735-4675-A372-101603520AF0}" dt="2022-06-14T07:17:58.386" v="8231"/>
          <ac:spMkLst>
            <pc:docMk/>
            <pc:sldMk cId="2726297934" sldId="347"/>
            <ac:spMk id="57" creationId="{82C3B29F-B435-4B82-87CC-2C67C01A66C7}"/>
          </ac:spMkLst>
        </pc:spChg>
        <pc:spChg chg="add mod">
          <ac:chgData name=" " userId="cc6ef8ab-f80f-47c5-96ae-17e0cbfe7e76" providerId="ADAL" clId="{9422FBF6-8735-4675-A372-101603520AF0}" dt="2022-06-14T07:17:57.629" v="8229"/>
          <ac:spMkLst>
            <pc:docMk/>
            <pc:sldMk cId="2726297934" sldId="347"/>
            <ac:spMk id="59" creationId="{572BAACD-A192-4D9D-8FC7-EDEA892D3F90}"/>
          </ac:spMkLst>
        </pc:spChg>
        <pc:spChg chg="add mod">
          <ac:chgData name=" " userId="cc6ef8ab-f80f-47c5-96ae-17e0cbfe7e76" providerId="ADAL" clId="{9422FBF6-8735-4675-A372-101603520AF0}" dt="2022-06-14T07:17:56.991" v="8228"/>
          <ac:spMkLst>
            <pc:docMk/>
            <pc:sldMk cId="2726297934" sldId="347"/>
            <ac:spMk id="61" creationId="{6F8FF40B-B933-4010-BE14-F65035B478F1}"/>
          </ac:spMkLst>
        </pc:spChg>
        <pc:spChg chg="add mod">
          <ac:chgData name=" " userId="cc6ef8ab-f80f-47c5-96ae-17e0cbfe7e76" providerId="ADAL" clId="{9422FBF6-8735-4675-A372-101603520AF0}" dt="2022-06-14T07:18:06.308" v="8233" actId="571"/>
          <ac:spMkLst>
            <pc:docMk/>
            <pc:sldMk cId="2726297934" sldId="347"/>
            <ac:spMk id="63" creationId="{F1B3E397-C4A6-431A-8B99-B382FAA7A583}"/>
          </ac:spMkLst>
        </pc:spChg>
        <pc:spChg chg="add mod">
          <ac:chgData name=" " userId="cc6ef8ab-f80f-47c5-96ae-17e0cbfe7e76" providerId="ADAL" clId="{9422FBF6-8735-4675-A372-101603520AF0}" dt="2022-06-14T07:19:22.322" v="8265" actId="207"/>
          <ac:spMkLst>
            <pc:docMk/>
            <pc:sldMk cId="2726297934" sldId="347"/>
            <ac:spMk id="65" creationId="{A6DB8279-9F6C-470C-8B96-71452C8C0A8F}"/>
          </ac:spMkLst>
        </pc:spChg>
        <pc:spChg chg="add mod">
          <ac:chgData name=" " userId="cc6ef8ab-f80f-47c5-96ae-17e0cbfe7e76" providerId="ADAL" clId="{9422FBF6-8735-4675-A372-101603520AF0}" dt="2022-06-14T07:18:21.242" v="8236" actId="571"/>
          <ac:spMkLst>
            <pc:docMk/>
            <pc:sldMk cId="2726297934" sldId="347"/>
            <ac:spMk id="67" creationId="{32F31972-793F-402C-B904-184511C11B3D}"/>
          </ac:spMkLst>
        </pc:spChg>
        <pc:spChg chg="add mod">
          <ac:chgData name=" " userId="cc6ef8ab-f80f-47c5-96ae-17e0cbfe7e76" providerId="ADAL" clId="{9422FBF6-8735-4675-A372-101603520AF0}" dt="2022-06-14T07:18:21.242" v="8236" actId="571"/>
          <ac:spMkLst>
            <pc:docMk/>
            <pc:sldMk cId="2726297934" sldId="347"/>
            <ac:spMk id="69" creationId="{EA680074-BD37-4F5C-80DA-725DDFC504AA}"/>
          </ac:spMkLst>
        </pc:spChg>
        <pc:spChg chg="add mod">
          <ac:chgData name=" " userId="cc6ef8ab-f80f-47c5-96ae-17e0cbfe7e76" providerId="ADAL" clId="{9422FBF6-8735-4675-A372-101603520AF0}" dt="2022-06-14T07:19:22.322" v="8265" actId="207"/>
          <ac:spMkLst>
            <pc:docMk/>
            <pc:sldMk cId="2726297934" sldId="347"/>
            <ac:spMk id="71" creationId="{C8482EF3-77DD-4C89-AC8E-A2C0212DC190}"/>
          </ac:spMkLst>
        </pc:spChg>
        <pc:spChg chg="add mod">
          <ac:chgData name=" " userId="cc6ef8ab-f80f-47c5-96ae-17e0cbfe7e76" providerId="ADAL" clId="{9422FBF6-8735-4675-A372-101603520AF0}" dt="2022-06-14T07:19:22.322" v="8265" actId="207"/>
          <ac:spMkLst>
            <pc:docMk/>
            <pc:sldMk cId="2726297934" sldId="347"/>
            <ac:spMk id="73" creationId="{F34DE100-B69F-40A1-B150-071E641558EA}"/>
          </ac:spMkLst>
        </pc:spChg>
        <pc:grpChg chg="add mod">
          <ac:chgData name=" " userId="cc6ef8ab-f80f-47c5-96ae-17e0cbfe7e76" providerId="ADAL" clId="{9422FBF6-8735-4675-A372-101603520AF0}" dt="2022-06-14T07:13:28.198" v="8185" actId="1076"/>
          <ac:grpSpMkLst>
            <pc:docMk/>
            <pc:sldMk cId="2726297934" sldId="347"/>
            <ac:grpSpMk id="5" creationId="{528FF550-CA52-42F5-A6D8-F5C0F41B5C1D}"/>
          </ac:grpSpMkLst>
        </pc:grpChg>
        <pc:grpChg chg="add mod">
          <ac:chgData name=" " userId="cc6ef8ab-f80f-47c5-96ae-17e0cbfe7e76" providerId="ADAL" clId="{9422FBF6-8735-4675-A372-101603520AF0}" dt="2022-06-14T07:13:28.198" v="8185" actId="1076"/>
          <ac:grpSpMkLst>
            <pc:docMk/>
            <pc:sldMk cId="2726297934" sldId="347"/>
            <ac:grpSpMk id="42" creationId="{08F1896E-3EB9-4253-A8B7-99F3EA445875}"/>
          </ac:grpSpMkLst>
        </pc:grpChg>
        <pc:picChg chg="add del mod">
          <ac:chgData name=" " userId="cc6ef8ab-f80f-47c5-96ae-17e0cbfe7e76" providerId="ADAL" clId="{9422FBF6-8735-4675-A372-101603520AF0}" dt="2022-06-14T07:16:36.178" v="8216" actId="478"/>
          <ac:picMkLst>
            <pc:docMk/>
            <pc:sldMk cId="2726297934" sldId="347"/>
            <ac:picMk id="12" creationId="{293E6FC2-1EBB-40B4-91B4-AA9C0D844876}"/>
          </ac:picMkLst>
        </pc:picChg>
        <pc:picChg chg="add del mod">
          <ac:chgData name=" " userId="cc6ef8ab-f80f-47c5-96ae-17e0cbfe7e76" providerId="ADAL" clId="{9422FBF6-8735-4675-A372-101603520AF0}" dt="2022-06-14T06:48:40.475" v="7911" actId="478"/>
          <ac:picMkLst>
            <pc:docMk/>
            <pc:sldMk cId="2726297934" sldId="347"/>
            <ac:picMk id="14" creationId="{71B7E8CF-886C-4841-A0F8-586BFA93C8CC}"/>
          </ac:picMkLst>
        </pc:picChg>
        <pc:picChg chg="add del mod">
          <ac:chgData name=" " userId="cc6ef8ab-f80f-47c5-96ae-17e0cbfe7e76" providerId="ADAL" clId="{9422FBF6-8735-4675-A372-101603520AF0}" dt="2022-06-14T07:27:21.878" v="8295" actId="208"/>
          <ac:picMkLst>
            <pc:docMk/>
            <pc:sldMk cId="2726297934" sldId="347"/>
            <ac:picMk id="52" creationId="{E61C062F-9AC3-4E66-8A22-3F07EDEC88EC}"/>
          </ac:picMkLst>
        </pc:picChg>
        <pc:picChg chg="add del mod">
          <ac:chgData name=" " userId="cc6ef8ab-f80f-47c5-96ae-17e0cbfe7e76" providerId="ADAL" clId="{9422FBF6-8735-4675-A372-101603520AF0}" dt="2022-06-14T07:17:12.330" v="8223" actId="478"/>
          <ac:picMkLst>
            <pc:docMk/>
            <pc:sldMk cId="2726297934" sldId="347"/>
            <ac:picMk id="54" creationId="{3F7E3609-710F-473E-8367-9DEEC71A139A}"/>
          </ac:picMkLst>
        </pc:picChg>
        <pc:picChg chg="add mod">
          <ac:chgData name=" " userId="cc6ef8ab-f80f-47c5-96ae-17e0cbfe7e76" providerId="ADAL" clId="{9422FBF6-8735-4675-A372-101603520AF0}" dt="2022-06-14T07:17:10.151" v="8222" actId="571"/>
          <ac:picMkLst>
            <pc:docMk/>
            <pc:sldMk cId="2726297934" sldId="347"/>
            <ac:picMk id="56" creationId="{830FE8A7-4AB6-44CA-BE74-F8F61F68D780}"/>
          </ac:picMkLst>
        </pc:picChg>
        <pc:picChg chg="add mod">
          <ac:chgData name=" " userId="cc6ef8ab-f80f-47c5-96ae-17e0cbfe7e76" providerId="ADAL" clId="{9422FBF6-8735-4675-A372-101603520AF0}" dt="2022-06-14T07:17:58.386" v="8231"/>
          <ac:picMkLst>
            <pc:docMk/>
            <pc:sldMk cId="2726297934" sldId="347"/>
            <ac:picMk id="58" creationId="{43CC897F-0F31-4CA4-84DE-A2838C1CC43F}"/>
          </ac:picMkLst>
        </pc:picChg>
        <pc:picChg chg="add mod">
          <ac:chgData name=" " userId="cc6ef8ab-f80f-47c5-96ae-17e0cbfe7e76" providerId="ADAL" clId="{9422FBF6-8735-4675-A372-101603520AF0}" dt="2022-06-14T07:17:57.629" v="8229"/>
          <ac:picMkLst>
            <pc:docMk/>
            <pc:sldMk cId="2726297934" sldId="347"/>
            <ac:picMk id="60" creationId="{BFA2E9D4-C3B4-4FD7-835C-E7816B0B1D0C}"/>
          </ac:picMkLst>
        </pc:picChg>
        <pc:picChg chg="add mod">
          <ac:chgData name=" " userId="cc6ef8ab-f80f-47c5-96ae-17e0cbfe7e76" providerId="ADAL" clId="{9422FBF6-8735-4675-A372-101603520AF0}" dt="2022-06-14T07:17:56.991" v="8228"/>
          <ac:picMkLst>
            <pc:docMk/>
            <pc:sldMk cId="2726297934" sldId="347"/>
            <ac:picMk id="62" creationId="{B6612E98-7386-45C0-A0F5-C36E89490F0A}"/>
          </ac:picMkLst>
        </pc:picChg>
        <pc:picChg chg="add mod">
          <ac:chgData name=" " userId="cc6ef8ab-f80f-47c5-96ae-17e0cbfe7e76" providerId="ADAL" clId="{9422FBF6-8735-4675-A372-101603520AF0}" dt="2022-06-14T07:18:06.308" v="8233" actId="571"/>
          <ac:picMkLst>
            <pc:docMk/>
            <pc:sldMk cId="2726297934" sldId="347"/>
            <ac:picMk id="64" creationId="{9E7CC569-E322-4675-8BE3-D86C35792F71}"/>
          </ac:picMkLst>
        </pc:picChg>
        <pc:picChg chg="add mod">
          <ac:chgData name=" " userId="cc6ef8ab-f80f-47c5-96ae-17e0cbfe7e76" providerId="ADAL" clId="{9422FBF6-8735-4675-A372-101603520AF0}" dt="2022-06-14T07:27:21.878" v="8295" actId="208"/>
          <ac:picMkLst>
            <pc:docMk/>
            <pc:sldMk cId="2726297934" sldId="347"/>
            <ac:picMk id="66" creationId="{BABD01C9-F900-4068-A682-90A71A78A7C6}"/>
          </ac:picMkLst>
        </pc:picChg>
        <pc:picChg chg="add mod">
          <ac:chgData name=" " userId="cc6ef8ab-f80f-47c5-96ae-17e0cbfe7e76" providerId="ADAL" clId="{9422FBF6-8735-4675-A372-101603520AF0}" dt="2022-06-14T07:18:21.242" v="8236" actId="571"/>
          <ac:picMkLst>
            <pc:docMk/>
            <pc:sldMk cId="2726297934" sldId="347"/>
            <ac:picMk id="68" creationId="{1B0965D8-4231-4448-8F30-F0F0F227D2AE}"/>
          </ac:picMkLst>
        </pc:picChg>
        <pc:picChg chg="add mod">
          <ac:chgData name=" " userId="cc6ef8ab-f80f-47c5-96ae-17e0cbfe7e76" providerId="ADAL" clId="{9422FBF6-8735-4675-A372-101603520AF0}" dt="2022-06-14T07:18:21.242" v="8236" actId="571"/>
          <ac:picMkLst>
            <pc:docMk/>
            <pc:sldMk cId="2726297934" sldId="347"/>
            <ac:picMk id="70" creationId="{7AED3DFD-5B34-43FE-8175-34129421AB74}"/>
          </ac:picMkLst>
        </pc:picChg>
        <pc:picChg chg="add mod">
          <ac:chgData name=" " userId="cc6ef8ab-f80f-47c5-96ae-17e0cbfe7e76" providerId="ADAL" clId="{9422FBF6-8735-4675-A372-101603520AF0}" dt="2022-06-14T07:27:21.878" v="8295" actId="208"/>
          <ac:picMkLst>
            <pc:docMk/>
            <pc:sldMk cId="2726297934" sldId="347"/>
            <ac:picMk id="72" creationId="{CF88C6F4-123E-46F0-AD2D-A2CB9C19B823}"/>
          </ac:picMkLst>
        </pc:picChg>
        <pc:picChg chg="add mod">
          <ac:chgData name=" " userId="cc6ef8ab-f80f-47c5-96ae-17e0cbfe7e76" providerId="ADAL" clId="{9422FBF6-8735-4675-A372-101603520AF0}" dt="2022-06-14T07:27:21.878" v="8295" actId="208"/>
          <ac:picMkLst>
            <pc:docMk/>
            <pc:sldMk cId="2726297934" sldId="347"/>
            <ac:picMk id="74" creationId="{5ED7E6B3-6870-4314-A745-825F4C783726}"/>
          </ac:picMkLst>
        </pc:picChg>
        <pc:picChg chg="add mod">
          <ac:chgData name=" " userId="cc6ef8ab-f80f-47c5-96ae-17e0cbfe7e76" providerId="ADAL" clId="{9422FBF6-8735-4675-A372-101603520AF0}" dt="2022-06-14T07:25:19.319" v="8275" actId="1076"/>
          <ac:picMkLst>
            <pc:docMk/>
            <pc:sldMk cId="2726297934" sldId="347"/>
            <ac:picMk id="75" creationId="{640E6C34-A798-4522-B0E6-73A6C42EBB46}"/>
          </ac:picMkLst>
        </pc:picChg>
        <pc:picChg chg="add mod">
          <ac:chgData name=" " userId="cc6ef8ab-f80f-47c5-96ae-17e0cbfe7e76" providerId="ADAL" clId="{9422FBF6-8735-4675-A372-101603520AF0}" dt="2022-06-14T07:27:14.894" v="8292" actId="208"/>
          <ac:picMkLst>
            <pc:docMk/>
            <pc:sldMk cId="2726297934" sldId="347"/>
            <ac:picMk id="76" creationId="{F0982E92-F431-409D-8E20-221B45C91986}"/>
          </ac:picMkLst>
        </pc:picChg>
        <pc:picChg chg="add mod">
          <ac:chgData name=" " userId="cc6ef8ab-f80f-47c5-96ae-17e0cbfe7e76" providerId="ADAL" clId="{9422FBF6-8735-4675-A372-101603520AF0}" dt="2022-06-14T07:27:14.894" v="8292" actId="208"/>
          <ac:picMkLst>
            <pc:docMk/>
            <pc:sldMk cId="2726297934" sldId="347"/>
            <ac:picMk id="77" creationId="{EE127625-8DC4-43F9-AC1D-161BCCE017AB}"/>
          </ac:picMkLst>
        </pc:picChg>
        <pc:picChg chg="add mod">
          <ac:chgData name=" " userId="cc6ef8ab-f80f-47c5-96ae-17e0cbfe7e76" providerId="ADAL" clId="{9422FBF6-8735-4675-A372-101603520AF0}" dt="2022-06-14T07:27:14.894" v="8292" actId="208"/>
          <ac:picMkLst>
            <pc:docMk/>
            <pc:sldMk cId="2726297934" sldId="347"/>
            <ac:picMk id="78" creationId="{C4E9D8A4-9F44-4B6C-A4D6-8A93BB2490A5}"/>
          </ac:picMkLst>
        </pc:picChg>
        <pc:picChg chg="add mod">
          <ac:chgData name=" " userId="cc6ef8ab-f80f-47c5-96ae-17e0cbfe7e76" providerId="ADAL" clId="{9422FBF6-8735-4675-A372-101603520AF0}" dt="2022-06-14T07:27:14.894" v="8292" actId="208"/>
          <ac:picMkLst>
            <pc:docMk/>
            <pc:sldMk cId="2726297934" sldId="347"/>
            <ac:picMk id="79" creationId="{9BF6AC7B-83BA-4846-99BD-6E3616FCB776}"/>
          </ac:picMkLst>
        </pc:picChg>
      </pc:sldChg>
      <pc:sldChg chg="addSp modSp add modTransition">
        <pc:chgData name=" " userId="cc6ef8ab-f80f-47c5-96ae-17e0cbfe7e76" providerId="ADAL" clId="{9422FBF6-8735-4675-A372-101603520AF0}" dt="2022-06-21T00:54:48.167" v="29942"/>
        <pc:sldMkLst>
          <pc:docMk/>
          <pc:sldMk cId="1595514157" sldId="348"/>
        </pc:sldMkLst>
        <pc:spChg chg="add mod">
          <ac:chgData name=" " userId="cc6ef8ab-f80f-47c5-96ae-17e0cbfe7e76" providerId="ADAL" clId="{9422FBF6-8735-4675-A372-101603520AF0}" dt="2022-06-14T11:51:18.040" v="10320" actId="164"/>
          <ac:spMkLst>
            <pc:docMk/>
            <pc:sldMk cId="1595514157" sldId="348"/>
            <ac:spMk id="3" creationId="{EA6B588B-22C9-4AF8-98BD-792ECEDF65CE}"/>
          </ac:spMkLst>
        </pc:spChg>
        <pc:spChg chg="add mod">
          <ac:chgData name=" " userId="cc6ef8ab-f80f-47c5-96ae-17e0cbfe7e76" providerId="ADAL" clId="{9422FBF6-8735-4675-A372-101603520AF0}" dt="2022-06-14T07:56:52.514" v="8588" actId="1076"/>
          <ac:spMkLst>
            <pc:docMk/>
            <pc:sldMk cId="1595514157" sldId="348"/>
            <ac:spMk id="4" creationId="{B08E103B-A4B1-4A80-897E-6C43FB4E8251}"/>
          </ac:spMkLst>
        </pc:spChg>
        <pc:spChg chg="add mod">
          <ac:chgData name=" " userId="cc6ef8ab-f80f-47c5-96ae-17e0cbfe7e76" providerId="ADAL" clId="{9422FBF6-8735-4675-A372-101603520AF0}" dt="2022-06-14T07:56:52.514" v="8588" actId="1076"/>
          <ac:spMkLst>
            <pc:docMk/>
            <pc:sldMk cId="1595514157" sldId="348"/>
            <ac:spMk id="5" creationId="{DE52ED0F-68AE-41EC-86EC-9F01D55147CB}"/>
          </ac:spMkLst>
        </pc:spChg>
        <pc:spChg chg="add mod">
          <ac:chgData name=" " userId="cc6ef8ab-f80f-47c5-96ae-17e0cbfe7e76" providerId="ADAL" clId="{9422FBF6-8735-4675-A372-101603520AF0}" dt="2022-06-14T11:51:18.040" v="10320" actId="164"/>
          <ac:spMkLst>
            <pc:docMk/>
            <pc:sldMk cId="1595514157" sldId="348"/>
            <ac:spMk id="9" creationId="{2ACC3A5C-7443-4287-894B-8CED8121255D}"/>
          </ac:spMkLst>
        </pc:spChg>
        <pc:spChg chg="add mod">
          <ac:chgData name=" " userId="cc6ef8ab-f80f-47c5-96ae-17e0cbfe7e76" providerId="ADAL" clId="{9422FBF6-8735-4675-A372-101603520AF0}" dt="2022-06-14T07:56:52.514" v="8588" actId="1076"/>
          <ac:spMkLst>
            <pc:docMk/>
            <pc:sldMk cId="1595514157" sldId="348"/>
            <ac:spMk id="18" creationId="{B39631C6-10A1-4C47-AD63-4FD420348C59}"/>
          </ac:spMkLst>
        </pc:spChg>
        <pc:spChg chg="add mod">
          <ac:chgData name=" " userId="cc6ef8ab-f80f-47c5-96ae-17e0cbfe7e76" providerId="ADAL" clId="{9422FBF6-8735-4675-A372-101603520AF0}" dt="2022-06-14T07:56:52.514" v="8588" actId="1076"/>
          <ac:spMkLst>
            <pc:docMk/>
            <pc:sldMk cId="1595514157" sldId="348"/>
            <ac:spMk id="19" creationId="{3361712F-C586-4748-8688-D9A226A2B609}"/>
          </ac:spMkLst>
        </pc:spChg>
        <pc:spChg chg="add mod">
          <ac:chgData name=" " userId="cc6ef8ab-f80f-47c5-96ae-17e0cbfe7e76" providerId="ADAL" clId="{9422FBF6-8735-4675-A372-101603520AF0}" dt="2022-06-14T07:56:52.514" v="8588" actId="1076"/>
          <ac:spMkLst>
            <pc:docMk/>
            <pc:sldMk cId="1595514157" sldId="348"/>
            <ac:spMk id="20" creationId="{DBF3EF1A-2EE8-417F-BF5E-5FBA5B3F3D0E}"/>
          </ac:spMkLst>
        </pc:spChg>
        <pc:spChg chg="mod">
          <ac:chgData name=" " userId="cc6ef8ab-f80f-47c5-96ae-17e0cbfe7e76" providerId="ADAL" clId="{9422FBF6-8735-4675-A372-101603520AF0}" dt="2022-06-14T07:27:59.833" v="8336"/>
          <ac:spMkLst>
            <pc:docMk/>
            <pc:sldMk cId="1595514157" sldId="348"/>
            <ac:spMk id="24" creationId="{D43B231D-2E09-9DAC-74DA-779B9E140018}"/>
          </ac:spMkLst>
        </pc:spChg>
        <pc:spChg chg="add mod">
          <ac:chgData name=" " userId="cc6ef8ab-f80f-47c5-96ae-17e0cbfe7e76" providerId="ADAL" clId="{9422FBF6-8735-4675-A372-101603520AF0}" dt="2022-06-14T07:56:52.514" v="8588" actId="1076"/>
          <ac:spMkLst>
            <pc:docMk/>
            <pc:sldMk cId="1595514157" sldId="348"/>
            <ac:spMk id="25" creationId="{A2404241-AE0F-4963-ADC2-D6B103265563}"/>
          </ac:spMkLst>
        </pc:spChg>
        <pc:grpChg chg="add mod">
          <ac:chgData name=" " userId="cc6ef8ab-f80f-47c5-96ae-17e0cbfe7e76" providerId="ADAL" clId="{9422FBF6-8735-4675-A372-101603520AF0}" dt="2022-06-14T11:51:42.262" v="10323" actId="1076"/>
          <ac:grpSpMkLst>
            <pc:docMk/>
            <pc:sldMk cId="1595514157" sldId="348"/>
            <ac:grpSpMk id="10" creationId="{9D339C1D-EBE7-4A15-9BF3-93C19603351A}"/>
          </ac:grpSpMkLst>
        </pc:grpChg>
        <pc:picChg chg="add mod">
          <ac:chgData name=" " userId="cc6ef8ab-f80f-47c5-96ae-17e0cbfe7e76" providerId="ADAL" clId="{9422FBF6-8735-4675-A372-101603520AF0}" dt="2022-06-14T11:51:18.040" v="10320" actId="164"/>
          <ac:picMkLst>
            <pc:docMk/>
            <pc:sldMk cId="1595514157" sldId="348"/>
            <ac:picMk id="21506" creationId="{911C65C3-67D0-44E8-B848-DC71FAE69E16}"/>
          </ac:picMkLst>
        </pc:picChg>
      </pc:sldChg>
      <pc:sldChg chg="addSp delSp modSp add modTransition">
        <pc:chgData name=" " userId="cc6ef8ab-f80f-47c5-96ae-17e0cbfe7e76" providerId="ADAL" clId="{9422FBF6-8735-4675-A372-101603520AF0}" dt="2022-06-21T00:54:48.167" v="29942"/>
        <pc:sldMkLst>
          <pc:docMk/>
          <pc:sldMk cId="941905089" sldId="349"/>
        </pc:sldMkLst>
        <pc:spChg chg="add mod">
          <ac:chgData name=" " userId="cc6ef8ab-f80f-47c5-96ae-17e0cbfe7e76" providerId="ADAL" clId="{9422FBF6-8735-4675-A372-101603520AF0}" dt="2022-06-14T08:36:28.081" v="8939" actId="1076"/>
          <ac:spMkLst>
            <pc:docMk/>
            <pc:sldMk cId="941905089" sldId="349"/>
            <ac:spMk id="4" creationId="{BD96EBEF-6299-4624-AB31-9964A0482426}"/>
          </ac:spMkLst>
        </pc:spChg>
        <pc:spChg chg="add mod">
          <ac:chgData name=" " userId="cc6ef8ab-f80f-47c5-96ae-17e0cbfe7e76" providerId="ADAL" clId="{9422FBF6-8735-4675-A372-101603520AF0}" dt="2022-06-14T08:24:10.840" v="8781" actId="113"/>
          <ac:spMkLst>
            <pc:docMk/>
            <pc:sldMk cId="941905089" sldId="349"/>
            <ac:spMk id="14" creationId="{7B887546-B707-4685-AFA1-F572F912489B}"/>
          </ac:spMkLst>
        </pc:spChg>
        <pc:spChg chg="add del mod">
          <ac:chgData name=" " userId="cc6ef8ab-f80f-47c5-96ae-17e0cbfe7e76" providerId="ADAL" clId="{9422FBF6-8735-4675-A372-101603520AF0}" dt="2022-06-14T08:29:43.166" v="8802" actId="478"/>
          <ac:spMkLst>
            <pc:docMk/>
            <pc:sldMk cId="941905089" sldId="349"/>
            <ac:spMk id="18" creationId="{8D65DC5C-935D-45EC-9943-EBD0623746CA}"/>
          </ac:spMkLst>
        </pc:spChg>
        <pc:spChg chg="add del mod">
          <ac:chgData name=" " userId="cc6ef8ab-f80f-47c5-96ae-17e0cbfe7e76" providerId="ADAL" clId="{9422FBF6-8735-4675-A372-101603520AF0}" dt="2022-06-14T08:29:43.166" v="8802" actId="478"/>
          <ac:spMkLst>
            <pc:docMk/>
            <pc:sldMk cId="941905089" sldId="349"/>
            <ac:spMk id="19" creationId="{8E694EFD-D13C-4AA2-B2E8-5BBD3D3029CF}"/>
          </ac:spMkLst>
        </pc:spChg>
        <pc:spChg chg="mod">
          <ac:chgData name=" " userId="cc6ef8ab-f80f-47c5-96ae-17e0cbfe7e76" providerId="ADAL" clId="{9422FBF6-8735-4675-A372-101603520AF0}" dt="2022-06-14T08:21:36.310" v="8621"/>
          <ac:spMkLst>
            <pc:docMk/>
            <pc:sldMk cId="941905089" sldId="349"/>
            <ac:spMk id="24" creationId="{D43B231D-2E09-9DAC-74DA-779B9E140018}"/>
          </ac:spMkLst>
        </pc:spChg>
        <pc:spChg chg="add mod">
          <ac:chgData name=" " userId="cc6ef8ab-f80f-47c5-96ae-17e0cbfe7e76" providerId="ADAL" clId="{9422FBF6-8735-4675-A372-101603520AF0}" dt="2022-06-14T08:36:28.081" v="8939" actId="1076"/>
          <ac:spMkLst>
            <pc:docMk/>
            <pc:sldMk cId="941905089" sldId="349"/>
            <ac:spMk id="25" creationId="{7535A5A5-D44F-497C-A2AC-57E40B06C91A}"/>
          </ac:spMkLst>
        </pc:spChg>
        <pc:graphicFrameChg chg="add mod modGraphic">
          <ac:chgData name=" " userId="cc6ef8ab-f80f-47c5-96ae-17e0cbfe7e76" providerId="ADAL" clId="{9422FBF6-8735-4675-A372-101603520AF0}" dt="2022-06-15T07:51:51.312" v="14214" actId="108"/>
          <ac:graphicFrameMkLst>
            <pc:docMk/>
            <pc:sldMk cId="941905089" sldId="349"/>
            <ac:graphicFrameMk id="3" creationId="{C9E706BA-4420-4C2C-9499-C114482A47FF}"/>
          </ac:graphicFrameMkLst>
        </pc:graphicFrameChg>
        <pc:graphicFrameChg chg="add mod modGraphic">
          <ac:chgData name=" " userId="cc6ef8ab-f80f-47c5-96ae-17e0cbfe7e76" providerId="ADAL" clId="{9422FBF6-8735-4675-A372-101603520AF0}" dt="2022-06-15T07:51:48.695" v="14212"/>
          <ac:graphicFrameMkLst>
            <pc:docMk/>
            <pc:sldMk cId="941905089" sldId="349"/>
            <ac:graphicFrameMk id="20" creationId="{956B7653-0ECA-4C89-9D18-9361815C35ED}"/>
          </ac:graphicFrameMkLst>
        </pc:graphicFrameChg>
      </pc:sldChg>
      <pc:sldChg chg="addSp modSp add modTransition">
        <pc:chgData name=" " userId="cc6ef8ab-f80f-47c5-96ae-17e0cbfe7e76" providerId="ADAL" clId="{9422FBF6-8735-4675-A372-101603520AF0}" dt="2022-06-21T00:54:48.167" v="29942"/>
        <pc:sldMkLst>
          <pc:docMk/>
          <pc:sldMk cId="3518865042" sldId="350"/>
        </pc:sldMkLst>
        <pc:spChg chg="add mod">
          <ac:chgData name=" " userId="cc6ef8ab-f80f-47c5-96ae-17e0cbfe7e76" providerId="ADAL" clId="{9422FBF6-8735-4675-A372-101603520AF0}" dt="2022-06-15T01:40:57.708" v="12433" actId="20577"/>
          <ac:spMkLst>
            <pc:docMk/>
            <pc:sldMk cId="3518865042" sldId="350"/>
            <ac:spMk id="14" creationId="{3CDF5548-43AE-4013-A746-AF3D7E9B7E7E}"/>
          </ac:spMkLst>
        </pc:spChg>
        <pc:spChg chg="mod">
          <ac:chgData name=" " userId="cc6ef8ab-f80f-47c5-96ae-17e0cbfe7e76" providerId="ADAL" clId="{9422FBF6-8735-4675-A372-101603520AF0}" dt="2022-06-14T10:58:48.870" v="8992" actId="20577"/>
          <ac:spMkLst>
            <pc:docMk/>
            <pc:sldMk cId="3518865042" sldId="350"/>
            <ac:spMk id="24" creationId="{D43B231D-2E09-9DAC-74DA-779B9E140018}"/>
          </ac:spMkLst>
        </pc:spChg>
      </pc:sldChg>
      <pc:sldChg chg="addSp modSp add modTransition">
        <pc:chgData name=" " userId="cc6ef8ab-f80f-47c5-96ae-17e0cbfe7e76" providerId="ADAL" clId="{9422FBF6-8735-4675-A372-101603520AF0}" dt="2022-06-21T00:54:48.167" v="29942"/>
        <pc:sldMkLst>
          <pc:docMk/>
          <pc:sldMk cId="1808147872" sldId="351"/>
        </pc:sldMkLst>
        <pc:spChg chg="mod">
          <ac:chgData name=" " userId="cc6ef8ab-f80f-47c5-96ae-17e0cbfe7e76" providerId="ADAL" clId="{9422FBF6-8735-4675-A372-101603520AF0}" dt="2022-06-14T11:47:37.397" v="10005"/>
          <ac:spMkLst>
            <pc:docMk/>
            <pc:sldMk cId="1808147872" sldId="351"/>
            <ac:spMk id="17" creationId="{09D97266-3407-132E-31F4-35CD22288C1C}"/>
          </ac:spMkLst>
        </pc:spChg>
        <pc:spChg chg="add mod">
          <ac:chgData name=" " userId="cc6ef8ab-f80f-47c5-96ae-17e0cbfe7e76" providerId="ADAL" clId="{9422FBF6-8735-4675-A372-101603520AF0}" dt="2022-06-14T11:57:27.823" v="10332" actId="113"/>
          <ac:spMkLst>
            <pc:docMk/>
            <pc:sldMk cId="1808147872" sldId="351"/>
            <ac:spMk id="18" creationId="{95333B0D-B6BF-4500-BF9D-BF8B3AA1C746}"/>
          </ac:spMkLst>
        </pc:spChg>
        <pc:spChg chg="add mod">
          <ac:chgData name=" " userId="cc6ef8ab-f80f-47c5-96ae-17e0cbfe7e76" providerId="ADAL" clId="{9422FBF6-8735-4675-A372-101603520AF0}" dt="2022-06-15T07:14:14.773" v="13768" actId="1076"/>
          <ac:spMkLst>
            <pc:docMk/>
            <pc:sldMk cId="1808147872" sldId="351"/>
            <ac:spMk id="19" creationId="{07CA3CEC-71B0-4367-BDC9-AEA58B8F2FB7}"/>
          </ac:spMkLst>
        </pc:spChg>
        <pc:spChg chg="add mod">
          <ac:chgData name=" " userId="cc6ef8ab-f80f-47c5-96ae-17e0cbfe7e76" providerId="ADAL" clId="{9422FBF6-8735-4675-A372-101603520AF0}" dt="2022-06-15T07:14:09.117" v="13767" actId="1076"/>
          <ac:spMkLst>
            <pc:docMk/>
            <pc:sldMk cId="1808147872" sldId="351"/>
            <ac:spMk id="20" creationId="{07766D89-AB37-423B-B594-E3AEC517AD40}"/>
          </ac:spMkLst>
        </pc:spChg>
        <pc:spChg chg="mod">
          <ac:chgData name=" " userId="cc6ef8ab-f80f-47c5-96ae-17e0cbfe7e76" providerId="ADAL" clId="{9422FBF6-8735-4675-A372-101603520AF0}" dt="2022-06-14T11:48:02.342" v="10038" actId="6549"/>
          <ac:spMkLst>
            <pc:docMk/>
            <pc:sldMk cId="1808147872" sldId="351"/>
            <ac:spMk id="24" creationId="{D43B231D-2E09-9DAC-74DA-779B9E140018}"/>
          </ac:spMkLst>
        </pc:spChg>
        <pc:graphicFrameChg chg="add mod modGraphic">
          <ac:chgData name=" " userId="cc6ef8ab-f80f-47c5-96ae-17e0cbfe7e76" providerId="ADAL" clId="{9422FBF6-8735-4675-A372-101603520AF0}" dt="2022-06-16T00:38:25.828" v="15286" actId="121"/>
          <ac:graphicFrameMkLst>
            <pc:docMk/>
            <pc:sldMk cId="1808147872" sldId="351"/>
            <ac:graphicFrameMk id="14" creationId="{4129591D-5E4E-4E02-8E1D-2C6CE337115F}"/>
          </ac:graphicFrameMkLst>
        </pc:graphicFrameChg>
      </pc:sldChg>
      <pc:sldChg chg="addSp delSp modSp add modTransition">
        <pc:chgData name=" " userId="cc6ef8ab-f80f-47c5-96ae-17e0cbfe7e76" providerId="ADAL" clId="{9422FBF6-8735-4675-A372-101603520AF0}" dt="2022-06-21T00:54:48.167" v="29942"/>
        <pc:sldMkLst>
          <pc:docMk/>
          <pc:sldMk cId="913216375" sldId="352"/>
        </pc:sldMkLst>
        <pc:spChg chg="del">
          <ac:chgData name=" " userId="cc6ef8ab-f80f-47c5-96ae-17e0cbfe7e76" providerId="ADAL" clId="{9422FBF6-8735-4675-A372-101603520AF0}" dt="2022-06-14T12:08:13.038" v="10606" actId="478"/>
          <ac:spMkLst>
            <pc:docMk/>
            <pc:sldMk cId="913216375" sldId="352"/>
            <ac:spMk id="18" creationId="{95333B0D-B6BF-4500-BF9D-BF8B3AA1C746}"/>
          </ac:spMkLst>
        </pc:spChg>
        <pc:spChg chg="del">
          <ac:chgData name=" " userId="cc6ef8ab-f80f-47c5-96ae-17e0cbfe7e76" providerId="ADAL" clId="{9422FBF6-8735-4675-A372-101603520AF0}" dt="2022-06-14T12:08:13.038" v="10606" actId="478"/>
          <ac:spMkLst>
            <pc:docMk/>
            <pc:sldMk cId="913216375" sldId="352"/>
            <ac:spMk id="19" creationId="{07CA3CEC-71B0-4367-BDC9-AEA58B8F2FB7}"/>
          </ac:spMkLst>
        </pc:spChg>
        <pc:spChg chg="add mod">
          <ac:chgData name=" " userId="cc6ef8ab-f80f-47c5-96ae-17e0cbfe7e76" providerId="ADAL" clId="{9422FBF6-8735-4675-A372-101603520AF0}" dt="2022-06-14T12:24:33.924" v="10815" actId="207"/>
          <ac:spMkLst>
            <pc:docMk/>
            <pc:sldMk cId="913216375" sldId="352"/>
            <ac:spMk id="20" creationId="{0462139B-337C-4A1F-9EE1-FA94EA220068}"/>
          </ac:spMkLst>
        </pc:spChg>
        <pc:spChg chg="mod">
          <ac:chgData name=" " userId="cc6ef8ab-f80f-47c5-96ae-17e0cbfe7e76" providerId="ADAL" clId="{9422FBF6-8735-4675-A372-101603520AF0}" dt="2022-06-14T12:08:28.080" v="10614" actId="313"/>
          <ac:spMkLst>
            <pc:docMk/>
            <pc:sldMk cId="913216375" sldId="352"/>
            <ac:spMk id="24" creationId="{D43B231D-2E09-9DAC-74DA-779B9E140018}"/>
          </ac:spMkLst>
        </pc:spChg>
        <pc:spChg chg="add mod">
          <ac:chgData name=" " userId="cc6ef8ab-f80f-47c5-96ae-17e0cbfe7e76" providerId="ADAL" clId="{9422FBF6-8735-4675-A372-101603520AF0}" dt="2022-06-14T12:12:28.238" v="10644" actId="14100"/>
          <ac:spMkLst>
            <pc:docMk/>
            <pc:sldMk cId="913216375" sldId="352"/>
            <ac:spMk id="25" creationId="{AF49CB5B-9219-4297-9692-C0AA90D0BCEA}"/>
          </ac:spMkLst>
        </pc:spChg>
        <pc:spChg chg="add mod">
          <ac:chgData name=" " userId="cc6ef8ab-f80f-47c5-96ae-17e0cbfe7e76" providerId="ADAL" clId="{9422FBF6-8735-4675-A372-101603520AF0}" dt="2022-06-14T12:17:53.852" v="10799" actId="14100"/>
          <ac:spMkLst>
            <pc:docMk/>
            <pc:sldMk cId="913216375" sldId="352"/>
            <ac:spMk id="26" creationId="{4802040D-4369-446F-B8B4-E9AF133ED35C}"/>
          </ac:spMkLst>
        </pc:spChg>
        <pc:spChg chg="add mod">
          <ac:chgData name=" " userId="cc6ef8ab-f80f-47c5-96ae-17e0cbfe7e76" providerId="ADAL" clId="{9422FBF6-8735-4675-A372-101603520AF0}" dt="2022-06-14T12:17:50.375" v="10798" actId="1076"/>
          <ac:spMkLst>
            <pc:docMk/>
            <pc:sldMk cId="913216375" sldId="352"/>
            <ac:spMk id="27" creationId="{F15436D5-9BAD-4A65-959A-4FDD5FBBBD52}"/>
          </ac:spMkLst>
        </pc:spChg>
        <pc:spChg chg="add mod">
          <ac:chgData name=" " userId="cc6ef8ab-f80f-47c5-96ae-17e0cbfe7e76" providerId="ADAL" clId="{9422FBF6-8735-4675-A372-101603520AF0}" dt="2022-06-14T12:24:47.601" v="10818" actId="1076"/>
          <ac:spMkLst>
            <pc:docMk/>
            <pc:sldMk cId="913216375" sldId="352"/>
            <ac:spMk id="30" creationId="{6631DE25-E7F2-4B2B-87C9-5072855FD062}"/>
          </ac:spMkLst>
        </pc:spChg>
        <pc:graphicFrameChg chg="del">
          <ac:chgData name=" " userId="cc6ef8ab-f80f-47c5-96ae-17e0cbfe7e76" providerId="ADAL" clId="{9422FBF6-8735-4675-A372-101603520AF0}" dt="2022-06-14T12:08:13.038" v="10606" actId="478"/>
          <ac:graphicFrameMkLst>
            <pc:docMk/>
            <pc:sldMk cId="913216375" sldId="352"/>
            <ac:graphicFrameMk id="14" creationId="{4129591D-5E4E-4E02-8E1D-2C6CE337115F}"/>
          </ac:graphicFrameMkLst>
        </pc:graphicFrameChg>
        <pc:picChg chg="add mod">
          <ac:chgData name=" " userId="cc6ef8ab-f80f-47c5-96ae-17e0cbfe7e76" providerId="ADAL" clId="{9422FBF6-8735-4675-A372-101603520AF0}" dt="2022-06-14T12:12:40.656" v="10645" actId="1076"/>
          <ac:picMkLst>
            <pc:docMk/>
            <pc:sldMk cId="913216375" sldId="352"/>
            <ac:picMk id="28" creationId="{BFCF05DC-DC19-41F0-BF24-CA0826BA1FA1}"/>
          </ac:picMkLst>
        </pc:picChg>
        <pc:picChg chg="add mod">
          <ac:chgData name=" " userId="cc6ef8ab-f80f-47c5-96ae-17e0cbfe7e76" providerId="ADAL" clId="{9422FBF6-8735-4675-A372-101603520AF0}" dt="2022-06-14T12:18:01.798" v="10800" actId="1076"/>
          <ac:picMkLst>
            <pc:docMk/>
            <pc:sldMk cId="913216375" sldId="352"/>
            <ac:picMk id="29" creationId="{727F6D3B-E9A3-4E7F-A463-53AA5468D15C}"/>
          </ac:picMkLst>
        </pc:picChg>
      </pc:sldChg>
      <pc:sldChg chg="addSp delSp modSp add modTransition">
        <pc:chgData name=" " userId="cc6ef8ab-f80f-47c5-96ae-17e0cbfe7e76" providerId="ADAL" clId="{9422FBF6-8735-4675-A372-101603520AF0}" dt="2022-06-21T00:54:48.167" v="29942"/>
        <pc:sldMkLst>
          <pc:docMk/>
          <pc:sldMk cId="4131607839" sldId="353"/>
        </pc:sldMkLst>
        <pc:spChg chg="add mod">
          <ac:chgData name=" " userId="cc6ef8ab-f80f-47c5-96ae-17e0cbfe7e76" providerId="ADAL" clId="{9422FBF6-8735-4675-A372-101603520AF0}" dt="2022-06-15T06:26:59.755" v="12918" actId="207"/>
          <ac:spMkLst>
            <pc:docMk/>
            <pc:sldMk cId="4131607839" sldId="353"/>
            <ac:spMk id="3" creationId="{F032A7DD-B853-4244-ADE7-850F662672D3}"/>
          </ac:spMkLst>
        </pc:spChg>
        <pc:spChg chg="add mod">
          <ac:chgData name=" " userId="cc6ef8ab-f80f-47c5-96ae-17e0cbfe7e76" providerId="ADAL" clId="{9422FBF6-8735-4675-A372-101603520AF0}" dt="2022-06-15T02:30:10.878" v="12890" actId="207"/>
          <ac:spMkLst>
            <pc:docMk/>
            <pc:sldMk cId="4131607839" sldId="353"/>
            <ac:spMk id="4" creationId="{DABF83F5-745E-48A9-9A86-0F5C34D51A6A}"/>
          </ac:spMkLst>
        </pc:spChg>
        <pc:spChg chg="add mod">
          <ac:chgData name=" " userId="cc6ef8ab-f80f-47c5-96ae-17e0cbfe7e76" providerId="ADAL" clId="{9422FBF6-8735-4675-A372-101603520AF0}" dt="2022-06-15T02:32:44.379" v="12899" actId="1076"/>
          <ac:spMkLst>
            <pc:docMk/>
            <pc:sldMk cId="4131607839" sldId="353"/>
            <ac:spMk id="5" creationId="{6F543038-6039-425A-A0F1-31D3646F739B}"/>
          </ac:spMkLst>
        </pc:spChg>
        <pc:spChg chg="add mod">
          <ac:chgData name=" " userId="cc6ef8ab-f80f-47c5-96ae-17e0cbfe7e76" providerId="ADAL" clId="{9422FBF6-8735-4675-A372-101603520AF0}" dt="2022-06-15T01:45:49.380" v="12637" actId="113"/>
          <ac:spMkLst>
            <pc:docMk/>
            <pc:sldMk cId="4131607839" sldId="353"/>
            <ac:spMk id="14" creationId="{8DF20C57-E76C-45DC-A10F-EE75396DCF74}"/>
          </ac:spMkLst>
        </pc:spChg>
        <pc:spChg chg="mod">
          <ac:chgData name=" " userId="cc6ef8ab-f80f-47c5-96ae-17e0cbfe7e76" providerId="ADAL" clId="{9422FBF6-8735-4675-A372-101603520AF0}" dt="2022-06-15T01:43:57.296" v="12519" actId="2711"/>
          <ac:spMkLst>
            <pc:docMk/>
            <pc:sldMk cId="4131607839" sldId="353"/>
            <ac:spMk id="17" creationId="{09D97266-3407-132E-31F4-35CD22288C1C}"/>
          </ac:spMkLst>
        </pc:spChg>
        <pc:spChg chg="mod">
          <ac:chgData name=" " userId="cc6ef8ab-f80f-47c5-96ae-17e0cbfe7e76" providerId="ADAL" clId="{9422FBF6-8735-4675-A372-101603520AF0}" dt="2022-06-15T01:44:57.704" v="12549" actId="2711"/>
          <ac:spMkLst>
            <pc:docMk/>
            <pc:sldMk cId="4131607839" sldId="353"/>
            <ac:spMk id="24" creationId="{D43B231D-2E09-9DAC-74DA-779B9E140018}"/>
          </ac:spMkLst>
        </pc:spChg>
        <pc:grpChg chg="add mod">
          <ac:chgData name=" " userId="cc6ef8ab-f80f-47c5-96ae-17e0cbfe7e76" providerId="ADAL" clId="{9422FBF6-8735-4675-A372-101603520AF0}" dt="2022-06-15T02:33:40.631" v="12915" actId="1076"/>
          <ac:grpSpMkLst>
            <pc:docMk/>
            <pc:sldMk cId="4131607839" sldId="353"/>
            <ac:grpSpMk id="9" creationId="{3C00790C-48BF-4F46-8A5E-7047B2A6DC67}"/>
          </ac:grpSpMkLst>
        </pc:grpChg>
        <pc:picChg chg="add del mod">
          <ac:chgData name=" " userId="cc6ef8ab-f80f-47c5-96ae-17e0cbfe7e76" providerId="ADAL" clId="{9422FBF6-8735-4675-A372-101603520AF0}" dt="2022-06-15T02:33:26.037" v="12910"/>
          <ac:picMkLst>
            <pc:docMk/>
            <pc:sldMk cId="4131607839" sldId="353"/>
            <ac:picMk id="25" creationId="{D948E3BF-649A-4393-B822-1A311761278D}"/>
          </ac:picMkLst>
        </pc:picChg>
        <pc:picChg chg="add del mod">
          <ac:chgData name=" " userId="cc6ef8ab-f80f-47c5-96ae-17e0cbfe7e76" providerId="ADAL" clId="{9422FBF6-8735-4675-A372-101603520AF0}" dt="2022-06-15T02:33:26.037" v="12910"/>
          <ac:picMkLst>
            <pc:docMk/>
            <pc:sldMk cId="4131607839" sldId="353"/>
            <ac:picMk id="26" creationId="{D5A6380A-9B2F-49BE-AD4C-433695275670}"/>
          </ac:picMkLst>
        </pc:picChg>
        <pc:picChg chg="add del mod">
          <ac:chgData name=" " userId="cc6ef8ab-f80f-47c5-96ae-17e0cbfe7e76" providerId="ADAL" clId="{9422FBF6-8735-4675-A372-101603520AF0}" dt="2022-06-15T02:33:26.037" v="12910"/>
          <ac:picMkLst>
            <pc:docMk/>
            <pc:sldMk cId="4131607839" sldId="353"/>
            <ac:picMk id="27" creationId="{48B8E6F9-E20B-4403-9DC0-9039D37DA355}"/>
          </ac:picMkLst>
        </pc:picChg>
        <pc:picChg chg="add mod">
          <ac:chgData name=" " userId="cc6ef8ab-f80f-47c5-96ae-17e0cbfe7e76" providerId="ADAL" clId="{9422FBF6-8735-4675-A372-101603520AF0}" dt="2022-06-15T02:33:36.214" v="12914" actId="164"/>
          <ac:picMkLst>
            <pc:docMk/>
            <pc:sldMk cId="4131607839" sldId="353"/>
            <ac:picMk id="28" creationId="{FE72EAC4-EAC7-452F-8EFE-7B00310A7921}"/>
          </ac:picMkLst>
        </pc:picChg>
        <pc:picChg chg="add mod">
          <ac:chgData name=" " userId="cc6ef8ab-f80f-47c5-96ae-17e0cbfe7e76" providerId="ADAL" clId="{9422FBF6-8735-4675-A372-101603520AF0}" dt="2022-06-15T02:33:36.214" v="12914" actId="164"/>
          <ac:picMkLst>
            <pc:docMk/>
            <pc:sldMk cId="4131607839" sldId="353"/>
            <ac:picMk id="29" creationId="{5CA5CE7E-F8CF-4A47-AA92-9AC7CB46D030}"/>
          </ac:picMkLst>
        </pc:picChg>
        <pc:picChg chg="add mod">
          <ac:chgData name=" " userId="cc6ef8ab-f80f-47c5-96ae-17e0cbfe7e76" providerId="ADAL" clId="{9422FBF6-8735-4675-A372-101603520AF0}" dt="2022-06-15T02:33:36.214" v="12914" actId="164"/>
          <ac:picMkLst>
            <pc:docMk/>
            <pc:sldMk cId="4131607839" sldId="353"/>
            <ac:picMk id="30" creationId="{62743482-1464-45C6-9CA3-901103933B1F}"/>
          </ac:picMkLst>
        </pc:picChg>
        <pc:picChg chg="add mod">
          <ac:chgData name=" " userId="cc6ef8ab-f80f-47c5-96ae-17e0cbfe7e76" providerId="ADAL" clId="{9422FBF6-8735-4675-A372-101603520AF0}" dt="2022-06-15T02:33:36.214" v="12914" actId="164"/>
          <ac:picMkLst>
            <pc:docMk/>
            <pc:sldMk cId="4131607839" sldId="353"/>
            <ac:picMk id="31" creationId="{6459464A-712C-40A6-96A4-D828DD444EF8}"/>
          </ac:picMkLst>
        </pc:picChg>
        <pc:picChg chg="add mod">
          <ac:chgData name=" " userId="cc6ef8ab-f80f-47c5-96ae-17e0cbfe7e76" providerId="ADAL" clId="{9422FBF6-8735-4675-A372-101603520AF0}" dt="2022-06-15T02:33:36.214" v="12914" actId="164"/>
          <ac:picMkLst>
            <pc:docMk/>
            <pc:sldMk cId="4131607839" sldId="353"/>
            <ac:picMk id="32" creationId="{A690943B-E7A8-4E15-9194-4B3D6E998EF8}"/>
          </ac:picMkLst>
        </pc:picChg>
        <pc:picChg chg="add mod">
          <ac:chgData name=" " userId="cc6ef8ab-f80f-47c5-96ae-17e0cbfe7e76" providerId="ADAL" clId="{9422FBF6-8735-4675-A372-101603520AF0}" dt="2022-06-15T02:33:36.214" v="12914" actId="164"/>
          <ac:picMkLst>
            <pc:docMk/>
            <pc:sldMk cId="4131607839" sldId="353"/>
            <ac:picMk id="33" creationId="{0F027653-9DF1-4DDF-B36B-F12BA7DB279F}"/>
          </ac:picMkLst>
        </pc:picChg>
        <pc:picChg chg="add mod">
          <ac:chgData name=" " userId="cc6ef8ab-f80f-47c5-96ae-17e0cbfe7e76" providerId="ADAL" clId="{9422FBF6-8735-4675-A372-101603520AF0}" dt="2022-06-15T02:33:36.214" v="12914" actId="164"/>
          <ac:picMkLst>
            <pc:docMk/>
            <pc:sldMk cId="4131607839" sldId="353"/>
            <ac:picMk id="34" creationId="{D592A6CB-CA26-4E71-B66F-0A33DFFE4D40}"/>
          </ac:picMkLst>
        </pc:picChg>
        <pc:picChg chg="add mod ord">
          <ac:chgData name=" " userId="cc6ef8ab-f80f-47c5-96ae-17e0cbfe7e76" providerId="ADAL" clId="{9422FBF6-8735-4675-A372-101603520AF0}" dt="2022-06-15T02:25:08.131" v="12848" actId="1076"/>
          <ac:picMkLst>
            <pc:docMk/>
            <pc:sldMk cId="4131607839" sldId="353"/>
            <ac:picMk id="29698" creationId="{261E8B41-996B-4B5A-88E3-D04FA1EE06CC}"/>
          </ac:picMkLst>
        </pc:picChg>
        <pc:picChg chg="add del mod">
          <ac:chgData name=" " userId="cc6ef8ab-f80f-47c5-96ae-17e0cbfe7e76" providerId="ADAL" clId="{9422FBF6-8735-4675-A372-101603520AF0}" dt="2022-06-15T02:18:51.185" v="12647" actId="478"/>
          <ac:picMkLst>
            <pc:docMk/>
            <pc:sldMk cId="4131607839" sldId="353"/>
            <ac:picMk id="29700" creationId="{10AE7693-4E74-4EAA-BA8B-1CBB3DED15C1}"/>
          </ac:picMkLst>
        </pc:picChg>
        <pc:picChg chg="add mod">
          <ac:chgData name=" " userId="cc6ef8ab-f80f-47c5-96ae-17e0cbfe7e76" providerId="ADAL" clId="{9422FBF6-8735-4675-A372-101603520AF0}" dt="2022-06-15T02:24:12.546" v="12784" actId="1076"/>
          <ac:picMkLst>
            <pc:docMk/>
            <pc:sldMk cId="4131607839" sldId="353"/>
            <ac:picMk id="29702" creationId="{ED0E0960-A9B3-4281-A5F7-C1E1EC9E6265}"/>
          </ac:picMkLst>
        </pc:picChg>
        <pc:picChg chg="add mod">
          <ac:chgData name=" " userId="cc6ef8ab-f80f-47c5-96ae-17e0cbfe7e76" providerId="ADAL" clId="{9422FBF6-8735-4675-A372-101603520AF0}" dt="2022-06-15T02:25:02.273" v="12847" actId="1076"/>
          <ac:picMkLst>
            <pc:docMk/>
            <pc:sldMk cId="4131607839" sldId="353"/>
            <ac:picMk id="29704" creationId="{BC5A0707-3261-494D-B839-C0045CCBB6E8}"/>
          </ac:picMkLst>
        </pc:picChg>
        <pc:picChg chg="add mod">
          <ac:chgData name=" " userId="cc6ef8ab-f80f-47c5-96ae-17e0cbfe7e76" providerId="ADAL" clId="{9422FBF6-8735-4675-A372-101603520AF0}" dt="2022-06-15T02:31:31.347" v="12894" actId="1076"/>
          <ac:picMkLst>
            <pc:docMk/>
            <pc:sldMk cId="4131607839" sldId="353"/>
            <ac:picMk id="29706" creationId="{913466F0-769E-41FF-A904-E2971C1FF4BD}"/>
          </ac:picMkLst>
        </pc:picChg>
      </pc:sldChg>
      <pc:sldChg chg="addSp delSp modSp add modTransition">
        <pc:chgData name=" " userId="cc6ef8ab-f80f-47c5-96ae-17e0cbfe7e76" providerId="ADAL" clId="{9422FBF6-8735-4675-A372-101603520AF0}" dt="2022-06-21T00:54:48.167" v="29942"/>
        <pc:sldMkLst>
          <pc:docMk/>
          <pc:sldMk cId="2304001350" sldId="354"/>
        </pc:sldMkLst>
        <pc:spChg chg="mod">
          <ac:chgData name=" " userId="cc6ef8ab-f80f-47c5-96ae-17e0cbfe7e76" providerId="ADAL" clId="{9422FBF6-8735-4675-A372-101603520AF0}" dt="2022-06-15T07:45:53.601" v="14190" actId="164"/>
          <ac:spMkLst>
            <pc:docMk/>
            <pc:sldMk cId="2304001350" sldId="354"/>
            <ac:spMk id="3" creationId="{2C968291-29E3-4DED-890D-CA8529FA3108}"/>
          </ac:spMkLst>
        </pc:spChg>
        <pc:spChg chg="add mod">
          <ac:chgData name=" " userId="cc6ef8ab-f80f-47c5-96ae-17e0cbfe7e76" providerId="ADAL" clId="{9422FBF6-8735-4675-A372-101603520AF0}" dt="2022-06-15T07:09:58.696" v="13407" actId="113"/>
          <ac:spMkLst>
            <pc:docMk/>
            <pc:sldMk cId="2304001350" sldId="354"/>
            <ac:spMk id="14" creationId="{9BC6CE3A-0DE4-4AC5-934D-5CB9BCC8034E}"/>
          </ac:spMkLst>
        </pc:spChg>
        <pc:spChg chg="mod">
          <ac:chgData name=" " userId="cc6ef8ab-f80f-47c5-96ae-17e0cbfe7e76" providerId="ADAL" clId="{9422FBF6-8735-4675-A372-101603520AF0}" dt="2022-06-15T07:09:35.764" v="13360"/>
          <ac:spMkLst>
            <pc:docMk/>
            <pc:sldMk cId="2304001350" sldId="354"/>
            <ac:spMk id="17" creationId="{09D97266-3407-132E-31F4-35CD22288C1C}"/>
          </ac:spMkLst>
        </pc:spChg>
        <pc:spChg chg="add">
          <ac:chgData name=" " userId="cc6ef8ab-f80f-47c5-96ae-17e0cbfe7e76" providerId="ADAL" clId="{9422FBF6-8735-4675-A372-101603520AF0}" dt="2022-06-15T07:16:14.132" v="13792"/>
          <ac:spMkLst>
            <pc:docMk/>
            <pc:sldMk cId="2304001350" sldId="354"/>
            <ac:spMk id="18" creationId="{1509A5E2-FFC6-48B3-A966-87D205D36782}"/>
          </ac:spMkLst>
        </pc:spChg>
        <pc:spChg chg="add mod">
          <ac:chgData name=" " userId="cc6ef8ab-f80f-47c5-96ae-17e0cbfe7e76" providerId="ADAL" clId="{9422FBF6-8735-4675-A372-101603520AF0}" dt="2022-06-15T07:45:53.601" v="14190" actId="164"/>
          <ac:spMkLst>
            <pc:docMk/>
            <pc:sldMk cId="2304001350" sldId="354"/>
            <ac:spMk id="20" creationId="{67786578-8AE9-473D-9116-D8B5819C96AA}"/>
          </ac:spMkLst>
        </pc:spChg>
        <pc:spChg chg="del mod">
          <ac:chgData name=" " userId="cc6ef8ab-f80f-47c5-96ae-17e0cbfe7e76" providerId="ADAL" clId="{9422FBF6-8735-4675-A372-101603520AF0}" dt="2022-06-15T07:16:13.434" v="13791" actId="478"/>
          <ac:spMkLst>
            <pc:docMk/>
            <pc:sldMk cId="2304001350" sldId="354"/>
            <ac:spMk id="24" creationId="{D43B231D-2E09-9DAC-74DA-779B9E140018}"/>
          </ac:spMkLst>
        </pc:spChg>
        <pc:spChg chg="add mod">
          <ac:chgData name=" " userId="cc6ef8ab-f80f-47c5-96ae-17e0cbfe7e76" providerId="ADAL" clId="{9422FBF6-8735-4675-A372-101603520AF0}" dt="2022-06-15T07:45:53.601" v="14190" actId="164"/>
          <ac:spMkLst>
            <pc:docMk/>
            <pc:sldMk cId="2304001350" sldId="354"/>
            <ac:spMk id="26" creationId="{BC022789-005E-4693-855B-AD16A6DE3316}"/>
          </ac:spMkLst>
        </pc:spChg>
        <pc:spChg chg="add del mod">
          <ac:chgData name=" " userId="cc6ef8ab-f80f-47c5-96ae-17e0cbfe7e76" providerId="ADAL" clId="{9422FBF6-8735-4675-A372-101603520AF0}" dt="2022-06-15T07:44:27.172" v="14128" actId="478"/>
          <ac:spMkLst>
            <pc:docMk/>
            <pc:sldMk cId="2304001350" sldId="354"/>
            <ac:spMk id="27" creationId="{A0105027-31BC-41DA-9A93-2A4E56633F57}"/>
          </ac:spMkLst>
        </pc:spChg>
        <pc:spChg chg="add mod">
          <ac:chgData name=" " userId="cc6ef8ab-f80f-47c5-96ae-17e0cbfe7e76" providerId="ADAL" clId="{9422FBF6-8735-4675-A372-101603520AF0}" dt="2022-06-15T07:46:47.492" v="14194" actId="207"/>
          <ac:spMkLst>
            <pc:docMk/>
            <pc:sldMk cId="2304001350" sldId="354"/>
            <ac:spMk id="28" creationId="{EEC8670C-22B4-42ED-92F8-47969B87E89C}"/>
          </ac:spMkLst>
        </pc:spChg>
        <pc:spChg chg="add mod">
          <ac:chgData name=" " userId="cc6ef8ab-f80f-47c5-96ae-17e0cbfe7e76" providerId="ADAL" clId="{9422FBF6-8735-4675-A372-101603520AF0}" dt="2022-06-15T07:47:23.208" v="14199" actId="1037"/>
          <ac:spMkLst>
            <pc:docMk/>
            <pc:sldMk cId="2304001350" sldId="354"/>
            <ac:spMk id="30" creationId="{4D532AF3-E96B-4E8D-888E-87EE6455F0BD}"/>
          </ac:spMkLst>
        </pc:spChg>
        <pc:grpChg chg="add mod">
          <ac:chgData name=" " userId="cc6ef8ab-f80f-47c5-96ae-17e0cbfe7e76" providerId="ADAL" clId="{9422FBF6-8735-4675-A372-101603520AF0}" dt="2022-06-15T07:46:00.560" v="14191" actId="1076"/>
          <ac:grpSpMkLst>
            <pc:docMk/>
            <pc:sldMk cId="2304001350" sldId="354"/>
            <ac:grpSpMk id="12" creationId="{6E081020-89FA-4AAF-B4EF-9933926BE32F}"/>
          </ac:grpSpMkLst>
        </pc:grpChg>
        <pc:graphicFrameChg chg="add mod modGraphic">
          <ac:chgData name=" " userId="cc6ef8ab-f80f-47c5-96ae-17e0cbfe7e76" providerId="ADAL" clId="{9422FBF6-8735-4675-A372-101603520AF0}" dt="2022-06-16T00:38:05.970" v="15282" actId="120"/>
          <ac:graphicFrameMkLst>
            <pc:docMk/>
            <pc:sldMk cId="2304001350" sldId="354"/>
            <ac:graphicFrameMk id="19" creationId="{C313E7C4-4688-44ED-94D5-70E66B41BE46}"/>
          </ac:graphicFrameMkLst>
        </pc:graphicFrameChg>
        <pc:picChg chg="add mod">
          <ac:chgData name=" " userId="cc6ef8ab-f80f-47c5-96ae-17e0cbfe7e76" providerId="ADAL" clId="{9422FBF6-8735-4675-A372-101603520AF0}" dt="2022-06-15T07:45:53.601" v="14190" actId="164"/>
          <ac:picMkLst>
            <pc:docMk/>
            <pc:sldMk cId="2304001350" sldId="354"/>
            <ac:picMk id="28674" creationId="{B22A1496-C2D4-47DA-BA5A-91DD06EC9BA2}"/>
          </ac:picMkLst>
        </pc:picChg>
        <pc:cxnChg chg="add mod">
          <ac:chgData name=" " userId="cc6ef8ab-f80f-47c5-96ae-17e0cbfe7e76" providerId="ADAL" clId="{9422FBF6-8735-4675-A372-101603520AF0}" dt="2022-06-15T07:45:53.601" v="14190" actId="164"/>
          <ac:cxnSpMkLst>
            <pc:docMk/>
            <pc:sldMk cId="2304001350" sldId="354"/>
            <ac:cxnSpMk id="25" creationId="{EBF6B45C-F25E-4E84-91AA-CE8C136E677A}"/>
          </ac:cxnSpMkLst>
        </pc:cxnChg>
        <pc:cxnChg chg="add mod">
          <ac:chgData name=" " userId="cc6ef8ab-f80f-47c5-96ae-17e0cbfe7e76" providerId="ADAL" clId="{9422FBF6-8735-4675-A372-101603520AF0}" dt="2022-06-15T07:47:32.381" v="14200" actId="14100"/>
          <ac:cxnSpMkLst>
            <pc:docMk/>
            <pc:sldMk cId="2304001350" sldId="354"/>
            <ac:cxnSpMk id="29" creationId="{21481F73-D0C2-4E8E-A2D0-B5FA27731010}"/>
          </ac:cxnSpMkLst>
        </pc:cxnChg>
      </pc:sldChg>
      <pc:sldChg chg="addSp delSp modSp add modTransition">
        <pc:chgData name=" " userId="cc6ef8ab-f80f-47c5-96ae-17e0cbfe7e76" providerId="ADAL" clId="{9422FBF6-8735-4675-A372-101603520AF0}" dt="2022-06-21T00:54:48.167" v="29942"/>
        <pc:sldMkLst>
          <pc:docMk/>
          <pc:sldMk cId="59651972" sldId="355"/>
        </pc:sldMkLst>
        <pc:spChg chg="del">
          <ac:chgData name=" " userId="cc6ef8ab-f80f-47c5-96ae-17e0cbfe7e76" providerId="ADAL" clId="{9422FBF6-8735-4675-A372-101603520AF0}" dt="2022-06-15T06:37:34.929" v="12968" actId="478"/>
          <ac:spMkLst>
            <pc:docMk/>
            <pc:sldMk cId="59651972" sldId="355"/>
            <ac:spMk id="3" creationId="{F032A7DD-B853-4244-ADE7-850F662672D3}"/>
          </ac:spMkLst>
        </pc:spChg>
        <pc:spChg chg="del">
          <ac:chgData name=" " userId="cc6ef8ab-f80f-47c5-96ae-17e0cbfe7e76" providerId="ADAL" clId="{9422FBF6-8735-4675-A372-101603520AF0}" dt="2022-06-15T06:37:37.261" v="12969" actId="478"/>
          <ac:spMkLst>
            <pc:docMk/>
            <pc:sldMk cId="59651972" sldId="355"/>
            <ac:spMk id="4" creationId="{DABF83F5-745E-48A9-9A86-0F5C34D51A6A}"/>
          </ac:spMkLst>
        </pc:spChg>
        <pc:spChg chg="del">
          <ac:chgData name=" " userId="cc6ef8ab-f80f-47c5-96ae-17e0cbfe7e76" providerId="ADAL" clId="{9422FBF6-8735-4675-A372-101603520AF0}" dt="2022-06-15T06:37:34.929" v="12968" actId="478"/>
          <ac:spMkLst>
            <pc:docMk/>
            <pc:sldMk cId="59651972" sldId="355"/>
            <ac:spMk id="5" creationId="{6F543038-6039-425A-A0F1-31D3646F739B}"/>
          </ac:spMkLst>
        </pc:spChg>
        <pc:spChg chg="add mod">
          <ac:chgData name=" " userId="cc6ef8ab-f80f-47c5-96ae-17e0cbfe7e76" providerId="ADAL" clId="{9422FBF6-8735-4675-A372-101603520AF0}" dt="2022-06-15T07:04:32.853" v="13339" actId="14100"/>
          <ac:spMkLst>
            <pc:docMk/>
            <pc:sldMk cId="59651972" sldId="355"/>
            <ac:spMk id="10" creationId="{DC91C56F-4845-4178-A97F-BB9A82E5D93C}"/>
          </ac:spMkLst>
        </pc:spChg>
        <pc:spChg chg="mod">
          <ac:chgData name=" " userId="cc6ef8ab-f80f-47c5-96ae-17e0cbfe7e76" providerId="ADAL" clId="{9422FBF6-8735-4675-A372-101603520AF0}" dt="2022-06-15T06:43:25.606" v="13035" actId="113"/>
          <ac:spMkLst>
            <pc:docMk/>
            <pc:sldMk cId="59651972" sldId="355"/>
            <ac:spMk id="14" creationId="{8DF20C57-E76C-45DC-A10F-EE75396DCF74}"/>
          </ac:spMkLst>
        </pc:spChg>
        <pc:spChg chg="del mod">
          <ac:chgData name=" " userId="cc6ef8ab-f80f-47c5-96ae-17e0cbfe7e76" providerId="ADAL" clId="{9422FBF6-8735-4675-A372-101603520AF0}" dt="2022-06-15T06:47:55.315" v="13037" actId="478"/>
          <ac:spMkLst>
            <pc:docMk/>
            <pc:sldMk cId="59651972" sldId="355"/>
            <ac:spMk id="24" creationId="{D43B231D-2E09-9DAC-74DA-779B9E140018}"/>
          </ac:spMkLst>
        </pc:spChg>
        <pc:spChg chg="add">
          <ac:chgData name=" " userId="cc6ef8ab-f80f-47c5-96ae-17e0cbfe7e76" providerId="ADAL" clId="{9422FBF6-8735-4675-A372-101603520AF0}" dt="2022-06-15T06:47:55.866" v="13038"/>
          <ac:spMkLst>
            <pc:docMk/>
            <pc:sldMk cId="59651972" sldId="355"/>
            <ac:spMk id="35" creationId="{2B92096B-A4AC-4722-B37E-52A256286317}"/>
          </ac:spMkLst>
        </pc:spChg>
        <pc:spChg chg="add mod">
          <ac:chgData name=" " userId="cc6ef8ab-f80f-47c5-96ae-17e0cbfe7e76" providerId="ADAL" clId="{9422FBF6-8735-4675-A372-101603520AF0}" dt="2022-06-15T12:13:13.870" v="14682" actId="20577"/>
          <ac:spMkLst>
            <pc:docMk/>
            <pc:sldMk cId="59651972" sldId="355"/>
            <ac:spMk id="36" creationId="{4C2A0202-7D98-4A0D-B80D-B3B1C108E6FA}"/>
          </ac:spMkLst>
        </pc:spChg>
        <pc:spChg chg="add mod">
          <ac:chgData name=" " userId="cc6ef8ab-f80f-47c5-96ae-17e0cbfe7e76" providerId="ADAL" clId="{9422FBF6-8735-4675-A372-101603520AF0}" dt="2022-06-15T07:04:44.701" v="13347" actId="1076"/>
          <ac:spMkLst>
            <pc:docMk/>
            <pc:sldMk cId="59651972" sldId="355"/>
            <ac:spMk id="37" creationId="{C0AFD3AE-D165-4078-85CE-3BA9E4E6D005}"/>
          </ac:spMkLst>
        </pc:spChg>
        <pc:spChg chg="add mod">
          <ac:chgData name=" " userId="cc6ef8ab-f80f-47c5-96ae-17e0cbfe7e76" providerId="ADAL" clId="{9422FBF6-8735-4675-A372-101603520AF0}" dt="2022-06-15T07:04:23.315" v="13337" actId="1076"/>
          <ac:spMkLst>
            <pc:docMk/>
            <pc:sldMk cId="59651972" sldId="355"/>
            <ac:spMk id="39" creationId="{E10C4E9F-128A-4AED-974F-390C6710D9B2}"/>
          </ac:spMkLst>
        </pc:spChg>
        <pc:grpChg chg="del">
          <ac:chgData name=" " userId="cc6ef8ab-f80f-47c5-96ae-17e0cbfe7e76" providerId="ADAL" clId="{9422FBF6-8735-4675-A372-101603520AF0}" dt="2022-06-15T06:37:34.929" v="12968" actId="478"/>
          <ac:grpSpMkLst>
            <pc:docMk/>
            <pc:sldMk cId="59651972" sldId="355"/>
            <ac:grpSpMk id="9" creationId="{3C00790C-48BF-4F46-8A5E-7047B2A6DC67}"/>
          </ac:grpSpMkLst>
        </pc:grpChg>
        <pc:graphicFrameChg chg="add mod modGraphic">
          <ac:chgData name=" " userId="cc6ef8ab-f80f-47c5-96ae-17e0cbfe7e76" providerId="ADAL" clId="{9422FBF6-8735-4675-A372-101603520AF0}" dt="2022-06-15T12:20:20.050" v="14691" actId="108"/>
          <ac:graphicFrameMkLst>
            <pc:docMk/>
            <pc:sldMk cId="59651972" sldId="355"/>
            <ac:graphicFrameMk id="38" creationId="{31993A47-6C5F-4E93-B626-74C4E63A97F4}"/>
          </ac:graphicFrameMkLst>
        </pc:graphicFrameChg>
        <pc:picChg chg="del">
          <ac:chgData name=" " userId="cc6ef8ab-f80f-47c5-96ae-17e0cbfe7e76" providerId="ADAL" clId="{9422FBF6-8735-4675-A372-101603520AF0}" dt="2022-06-15T06:37:34.929" v="12968" actId="478"/>
          <ac:picMkLst>
            <pc:docMk/>
            <pc:sldMk cId="59651972" sldId="355"/>
            <ac:picMk id="29698" creationId="{261E8B41-996B-4B5A-88E3-D04FA1EE06CC}"/>
          </ac:picMkLst>
        </pc:picChg>
        <pc:picChg chg="del">
          <ac:chgData name=" " userId="cc6ef8ab-f80f-47c5-96ae-17e0cbfe7e76" providerId="ADAL" clId="{9422FBF6-8735-4675-A372-101603520AF0}" dt="2022-06-15T06:37:34.929" v="12968" actId="478"/>
          <ac:picMkLst>
            <pc:docMk/>
            <pc:sldMk cId="59651972" sldId="355"/>
            <ac:picMk id="29702" creationId="{ED0E0960-A9B3-4281-A5F7-C1E1EC9E6265}"/>
          </ac:picMkLst>
        </pc:picChg>
        <pc:picChg chg="del">
          <ac:chgData name=" " userId="cc6ef8ab-f80f-47c5-96ae-17e0cbfe7e76" providerId="ADAL" clId="{9422FBF6-8735-4675-A372-101603520AF0}" dt="2022-06-15T06:37:34.929" v="12968" actId="478"/>
          <ac:picMkLst>
            <pc:docMk/>
            <pc:sldMk cId="59651972" sldId="355"/>
            <ac:picMk id="29704" creationId="{BC5A0707-3261-494D-B839-C0045CCBB6E8}"/>
          </ac:picMkLst>
        </pc:picChg>
        <pc:picChg chg="del">
          <ac:chgData name=" " userId="cc6ef8ab-f80f-47c5-96ae-17e0cbfe7e76" providerId="ADAL" clId="{9422FBF6-8735-4675-A372-101603520AF0}" dt="2022-06-15T06:37:34.929" v="12968" actId="478"/>
          <ac:picMkLst>
            <pc:docMk/>
            <pc:sldMk cId="59651972" sldId="355"/>
            <ac:picMk id="29706" creationId="{913466F0-769E-41FF-A904-E2971C1FF4BD}"/>
          </ac:picMkLst>
        </pc:picChg>
        <pc:picChg chg="add mod">
          <ac:chgData name=" " userId="cc6ef8ab-f80f-47c5-96ae-17e0cbfe7e76" providerId="ADAL" clId="{9422FBF6-8735-4675-A372-101603520AF0}" dt="2022-06-15T07:04:26.346" v="13338" actId="14100"/>
          <ac:picMkLst>
            <pc:docMk/>
            <pc:sldMk cId="59651972" sldId="355"/>
            <ac:picMk id="30722" creationId="{3C19F942-9C14-492D-9D93-830F7D238779}"/>
          </ac:picMkLst>
        </pc:picChg>
        <pc:picChg chg="add mod">
          <ac:chgData name=" " userId="cc6ef8ab-f80f-47c5-96ae-17e0cbfe7e76" providerId="ADAL" clId="{9422FBF6-8735-4675-A372-101603520AF0}" dt="2022-06-15T07:05:37.443" v="13350" actId="1076"/>
          <ac:picMkLst>
            <pc:docMk/>
            <pc:sldMk cId="59651972" sldId="355"/>
            <ac:picMk id="30724" creationId="{644A10A3-C71A-4E9E-B65B-463FF3BC9107}"/>
          </ac:picMkLst>
        </pc:picChg>
        <pc:picChg chg="add mod">
          <ac:chgData name=" " userId="cc6ef8ab-f80f-47c5-96ae-17e0cbfe7e76" providerId="ADAL" clId="{9422FBF6-8735-4675-A372-101603520AF0}" dt="2022-06-15T07:07:01.119" v="13356" actId="1076"/>
          <ac:picMkLst>
            <pc:docMk/>
            <pc:sldMk cId="59651972" sldId="355"/>
            <ac:picMk id="30726" creationId="{673689D3-B0F0-4EFD-929E-3555B5156ECB}"/>
          </ac:picMkLst>
        </pc:picChg>
      </pc:sldChg>
      <pc:sldChg chg="addSp delSp modSp add modTransition modNotesTx">
        <pc:chgData name=" " userId="cc6ef8ab-f80f-47c5-96ae-17e0cbfe7e76" providerId="ADAL" clId="{9422FBF6-8735-4675-A372-101603520AF0}" dt="2022-06-21T00:54:48.167" v="29942"/>
        <pc:sldMkLst>
          <pc:docMk/>
          <pc:sldMk cId="1478540830" sldId="359"/>
        </pc:sldMkLst>
        <pc:spChg chg="add mod">
          <ac:chgData name=" " userId="cc6ef8ab-f80f-47c5-96ae-17e0cbfe7e76" providerId="ADAL" clId="{9422FBF6-8735-4675-A372-101603520AF0}" dt="2022-06-15T08:36:29.950" v="14281" actId="1076"/>
          <ac:spMkLst>
            <pc:docMk/>
            <pc:sldMk cId="1478540830" sldId="359"/>
            <ac:spMk id="3" creationId="{FAC1DEB8-13FB-4A3C-99D6-9095456ECDC2}"/>
          </ac:spMkLst>
        </pc:spChg>
        <pc:spChg chg="add mod topLvl">
          <ac:chgData name=" " userId="cc6ef8ab-f80f-47c5-96ae-17e0cbfe7e76" providerId="ADAL" clId="{9422FBF6-8735-4675-A372-101603520AF0}" dt="2022-06-15T08:49:35.223" v="14488" actId="14100"/>
          <ac:spMkLst>
            <pc:docMk/>
            <pc:sldMk cId="1478540830" sldId="359"/>
            <ac:spMk id="9" creationId="{54225EF0-68BF-4CDF-87DF-A9DCC32A0054}"/>
          </ac:spMkLst>
        </pc:spChg>
        <pc:spChg chg="mod">
          <ac:chgData name=" " userId="cc6ef8ab-f80f-47c5-96ae-17e0cbfe7e76" providerId="ADAL" clId="{9422FBF6-8735-4675-A372-101603520AF0}" dt="2022-06-15T08:36:29.950" v="14281" actId="1076"/>
          <ac:spMkLst>
            <pc:docMk/>
            <pc:sldMk cId="1478540830" sldId="359"/>
            <ac:spMk id="10" creationId="{DC91C56F-4845-4178-A97F-BB9A82E5D93C}"/>
          </ac:spMkLst>
        </pc:spChg>
        <pc:spChg chg="add mod topLvl">
          <ac:chgData name=" " userId="cc6ef8ab-f80f-47c5-96ae-17e0cbfe7e76" providerId="ADAL" clId="{9422FBF6-8735-4675-A372-101603520AF0}" dt="2022-06-15T08:50:07.700" v="14489" actId="17032"/>
          <ac:spMkLst>
            <pc:docMk/>
            <pc:sldMk cId="1478540830" sldId="359"/>
            <ac:spMk id="11" creationId="{13FA6944-87F1-406E-9947-A338A2836764}"/>
          </ac:spMkLst>
        </pc:spChg>
        <pc:spChg chg="add del">
          <ac:chgData name=" " userId="cc6ef8ab-f80f-47c5-96ae-17e0cbfe7e76" providerId="ADAL" clId="{9422FBF6-8735-4675-A372-101603520AF0}" dt="2022-06-15T08:36:23.240" v="14280" actId="478"/>
          <ac:spMkLst>
            <pc:docMk/>
            <pc:sldMk cId="1478540830" sldId="359"/>
            <ac:spMk id="14" creationId="{8DF20C57-E76C-45DC-A10F-EE75396DCF74}"/>
          </ac:spMkLst>
        </pc:spChg>
        <pc:spChg chg="add mod topLvl">
          <ac:chgData name=" " userId="cc6ef8ab-f80f-47c5-96ae-17e0cbfe7e76" providerId="ADAL" clId="{9422FBF6-8735-4675-A372-101603520AF0}" dt="2022-06-15T08:50:14.200" v="14490" actId="17032"/>
          <ac:spMkLst>
            <pc:docMk/>
            <pc:sldMk cId="1478540830" sldId="359"/>
            <ac:spMk id="28" creationId="{C870A9C2-F9E3-467B-8595-047E57B10927}"/>
          </ac:spMkLst>
        </pc:spChg>
        <pc:spChg chg="mod topLvl">
          <ac:chgData name=" " userId="cc6ef8ab-f80f-47c5-96ae-17e0cbfe7e76" providerId="ADAL" clId="{9422FBF6-8735-4675-A372-101603520AF0}" dt="2022-06-15T08:45:53.587" v="14479" actId="165"/>
          <ac:spMkLst>
            <pc:docMk/>
            <pc:sldMk cId="1478540830" sldId="359"/>
            <ac:spMk id="31" creationId="{55D65882-B206-4880-B9AF-A9B6B2DF0A78}"/>
          </ac:spMkLst>
        </pc:spChg>
        <pc:spChg chg="mod">
          <ac:chgData name=" " userId="cc6ef8ab-f80f-47c5-96ae-17e0cbfe7e76" providerId="ADAL" clId="{9422FBF6-8735-4675-A372-101603520AF0}" dt="2022-06-15T08:23:49.395" v="14248" actId="6549"/>
          <ac:spMkLst>
            <pc:docMk/>
            <pc:sldMk cId="1478540830" sldId="359"/>
            <ac:spMk id="35" creationId="{2B92096B-A4AC-4722-B37E-52A256286317}"/>
          </ac:spMkLst>
        </pc:spChg>
        <pc:spChg chg="mod">
          <ac:chgData name=" " userId="cc6ef8ab-f80f-47c5-96ae-17e0cbfe7e76" providerId="ADAL" clId="{9422FBF6-8735-4675-A372-101603520AF0}" dt="2022-06-15T08:36:29.950" v="14281" actId="1076"/>
          <ac:spMkLst>
            <pc:docMk/>
            <pc:sldMk cId="1478540830" sldId="359"/>
            <ac:spMk id="36" creationId="{4C2A0202-7D98-4A0D-B80D-B3B1C108E6FA}"/>
          </ac:spMkLst>
        </pc:spChg>
        <pc:spChg chg="mod">
          <ac:chgData name=" " userId="cc6ef8ab-f80f-47c5-96ae-17e0cbfe7e76" providerId="ADAL" clId="{9422FBF6-8735-4675-A372-101603520AF0}" dt="2022-06-15T08:36:29.950" v="14281" actId="1076"/>
          <ac:spMkLst>
            <pc:docMk/>
            <pc:sldMk cId="1478540830" sldId="359"/>
            <ac:spMk id="37" creationId="{C0AFD3AE-D165-4078-85CE-3BA9E4E6D005}"/>
          </ac:spMkLst>
        </pc:spChg>
        <pc:spChg chg="del">
          <ac:chgData name=" " userId="cc6ef8ab-f80f-47c5-96ae-17e0cbfe7e76" providerId="ADAL" clId="{9422FBF6-8735-4675-A372-101603520AF0}" dt="2022-06-15T08:33:29.737" v="14252" actId="478"/>
          <ac:spMkLst>
            <pc:docMk/>
            <pc:sldMk cId="1478540830" sldId="359"/>
            <ac:spMk id="39" creationId="{E10C4E9F-128A-4AED-974F-390C6710D9B2}"/>
          </ac:spMkLst>
        </pc:spChg>
        <pc:spChg chg="add mod topLvl">
          <ac:chgData name=" " userId="cc6ef8ab-f80f-47c5-96ae-17e0cbfe7e76" providerId="ADAL" clId="{9422FBF6-8735-4675-A372-101603520AF0}" dt="2022-06-15T08:50:24.689" v="14491" actId="17032"/>
          <ac:spMkLst>
            <pc:docMk/>
            <pc:sldMk cId="1478540830" sldId="359"/>
            <ac:spMk id="52" creationId="{10CDF41E-751B-4A9C-89A2-28CED57EC1FA}"/>
          </ac:spMkLst>
        </pc:spChg>
        <pc:grpChg chg="add del mod">
          <ac:chgData name=" " userId="cc6ef8ab-f80f-47c5-96ae-17e0cbfe7e76" providerId="ADAL" clId="{9422FBF6-8735-4675-A372-101603520AF0}" dt="2022-06-15T08:45:53.587" v="14479" actId="165"/>
          <ac:grpSpMkLst>
            <pc:docMk/>
            <pc:sldMk cId="1478540830" sldId="359"/>
            <ac:grpSpMk id="59" creationId="{7259C81B-75CB-48F2-A3EC-AB888B490786}"/>
          </ac:grpSpMkLst>
        </pc:grpChg>
        <pc:graphicFrameChg chg="del">
          <ac:chgData name=" " userId="cc6ef8ab-f80f-47c5-96ae-17e0cbfe7e76" providerId="ADAL" clId="{9422FBF6-8735-4675-A372-101603520AF0}" dt="2022-06-15T08:33:29.737" v="14252" actId="478"/>
          <ac:graphicFrameMkLst>
            <pc:docMk/>
            <pc:sldMk cId="1478540830" sldId="359"/>
            <ac:graphicFrameMk id="38" creationId="{31993A47-6C5F-4E93-B626-74C4E63A97F4}"/>
          </ac:graphicFrameMkLst>
        </pc:graphicFrameChg>
        <pc:picChg chg="mod">
          <ac:chgData name=" " userId="cc6ef8ab-f80f-47c5-96ae-17e0cbfe7e76" providerId="ADAL" clId="{9422FBF6-8735-4675-A372-101603520AF0}" dt="2022-06-15T08:36:29.950" v="14281" actId="1076"/>
          <ac:picMkLst>
            <pc:docMk/>
            <pc:sldMk cId="1478540830" sldId="359"/>
            <ac:picMk id="30722" creationId="{3C19F942-9C14-492D-9D93-830F7D238779}"/>
          </ac:picMkLst>
        </pc:picChg>
        <pc:picChg chg="mod">
          <ac:chgData name=" " userId="cc6ef8ab-f80f-47c5-96ae-17e0cbfe7e76" providerId="ADAL" clId="{9422FBF6-8735-4675-A372-101603520AF0}" dt="2022-06-15T12:07:43.399" v="14654" actId="14826"/>
          <ac:picMkLst>
            <pc:docMk/>
            <pc:sldMk cId="1478540830" sldId="359"/>
            <ac:picMk id="30724" creationId="{644A10A3-C71A-4E9E-B65B-463FF3BC9107}"/>
          </ac:picMkLst>
        </pc:picChg>
        <pc:picChg chg="add del mod">
          <ac:chgData name=" " userId="cc6ef8ab-f80f-47c5-96ae-17e0cbfe7e76" providerId="ADAL" clId="{9422FBF6-8735-4675-A372-101603520AF0}" dt="2022-06-15T08:36:29.950" v="14281" actId="1076"/>
          <ac:picMkLst>
            <pc:docMk/>
            <pc:sldMk cId="1478540830" sldId="359"/>
            <ac:picMk id="30726" creationId="{673689D3-B0F0-4EFD-929E-3555B5156ECB}"/>
          </ac:picMkLst>
        </pc:picChg>
        <pc:picChg chg="add mod">
          <ac:chgData name=" " userId="cc6ef8ab-f80f-47c5-96ae-17e0cbfe7e76" providerId="ADAL" clId="{9422FBF6-8735-4675-A372-101603520AF0}" dt="2022-06-15T08:48:57.049" v="14482" actId="1076"/>
          <ac:picMkLst>
            <pc:docMk/>
            <pc:sldMk cId="1478540830" sldId="359"/>
            <ac:picMk id="34818" creationId="{1A7186E3-4E68-4B28-92EB-8CF7955AB26C}"/>
          </ac:picMkLst>
        </pc:picChg>
        <pc:picChg chg="add mod">
          <ac:chgData name=" " userId="cc6ef8ab-f80f-47c5-96ae-17e0cbfe7e76" providerId="ADAL" clId="{9422FBF6-8735-4675-A372-101603520AF0}" dt="2022-06-15T08:49:17.465" v="14486" actId="1076"/>
          <ac:picMkLst>
            <pc:docMk/>
            <pc:sldMk cId="1478540830" sldId="359"/>
            <ac:picMk id="34820" creationId="{CDCC9CB2-1063-4C1A-803F-8CB8F8AEE5A9}"/>
          </ac:picMkLst>
        </pc:picChg>
        <pc:cxnChg chg="add mod topLvl">
          <ac:chgData name=" " userId="cc6ef8ab-f80f-47c5-96ae-17e0cbfe7e76" providerId="ADAL" clId="{9422FBF6-8735-4675-A372-101603520AF0}" dt="2022-06-15T08:49:35.223" v="14488" actId="14100"/>
          <ac:cxnSpMkLst>
            <pc:docMk/>
            <pc:sldMk cId="1478540830" sldId="359"/>
            <ac:cxnSpMk id="18" creationId="{B713E845-3FD7-4093-823D-D33A48000A79}"/>
          </ac:cxnSpMkLst>
        </pc:cxnChg>
        <pc:cxnChg chg="add mod topLvl">
          <ac:chgData name=" " userId="cc6ef8ab-f80f-47c5-96ae-17e0cbfe7e76" providerId="ADAL" clId="{9422FBF6-8735-4675-A372-101603520AF0}" dt="2022-06-15T08:49:35.223" v="14488" actId="14100"/>
          <ac:cxnSpMkLst>
            <pc:docMk/>
            <pc:sldMk cId="1478540830" sldId="359"/>
            <ac:cxnSpMk id="33" creationId="{6ED43CCD-AB78-4CAD-9B4F-E0C9B4209389}"/>
          </ac:cxnSpMkLst>
        </pc:cxnChg>
        <pc:cxnChg chg="add mod topLvl">
          <ac:chgData name=" " userId="cc6ef8ab-f80f-47c5-96ae-17e0cbfe7e76" providerId="ADAL" clId="{9422FBF6-8735-4675-A372-101603520AF0}" dt="2022-06-15T08:45:53.587" v="14479" actId="165"/>
          <ac:cxnSpMkLst>
            <pc:docMk/>
            <pc:sldMk cId="1478540830" sldId="359"/>
            <ac:cxnSpMk id="41" creationId="{37E50DF3-1ED1-4F6F-9EA6-3A933B105CC1}"/>
          </ac:cxnSpMkLst>
        </pc:cxnChg>
        <pc:cxnChg chg="add mod topLvl">
          <ac:chgData name=" " userId="cc6ef8ab-f80f-47c5-96ae-17e0cbfe7e76" providerId="ADAL" clId="{9422FBF6-8735-4675-A372-101603520AF0}" dt="2022-06-15T08:49:35.223" v="14488" actId="14100"/>
          <ac:cxnSpMkLst>
            <pc:docMk/>
            <pc:sldMk cId="1478540830" sldId="359"/>
            <ac:cxnSpMk id="45" creationId="{12FA98EA-43CB-4AFA-8390-C634DBEDF067}"/>
          </ac:cxnSpMkLst>
        </pc:cxnChg>
        <pc:cxnChg chg="add del mod">
          <ac:chgData name=" " userId="cc6ef8ab-f80f-47c5-96ae-17e0cbfe7e76" providerId="ADAL" clId="{9422FBF6-8735-4675-A372-101603520AF0}" dt="2022-06-15T08:44:59.694" v="14472" actId="478"/>
          <ac:cxnSpMkLst>
            <pc:docMk/>
            <pc:sldMk cId="1478540830" sldId="359"/>
            <ac:cxnSpMk id="55" creationId="{8FA08FC2-8D89-49CB-87E0-E07CE6824B1B}"/>
          </ac:cxnSpMkLst>
        </pc:cxnChg>
        <pc:cxnChg chg="add mod topLvl">
          <ac:chgData name=" " userId="cc6ef8ab-f80f-47c5-96ae-17e0cbfe7e76" providerId="ADAL" clId="{9422FBF6-8735-4675-A372-101603520AF0}" dt="2022-06-15T08:45:53.587" v="14479" actId="165"/>
          <ac:cxnSpMkLst>
            <pc:docMk/>
            <pc:sldMk cId="1478540830" sldId="359"/>
            <ac:cxnSpMk id="58" creationId="{48D5DC3D-E832-4CAF-9C51-1D1957070BD2}"/>
          </ac:cxnSpMkLst>
        </pc:cxnChg>
      </pc:sldChg>
      <pc:sldChg chg="addSp delSp modSp add modTransition modNotesTx">
        <pc:chgData name=" " userId="cc6ef8ab-f80f-47c5-96ae-17e0cbfe7e76" providerId="ADAL" clId="{9422FBF6-8735-4675-A372-101603520AF0}" dt="2022-06-21T00:54:48.167" v="29942"/>
        <pc:sldMkLst>
          <pc:docMk/>
          <pc:sldMk cId="4105553006" sldId="360"/>
        </pc:sldMkLst>
        <pc:spChg chg="mod">
          <ac:chgData name=" " userId="cc6ef8ab-f80f-47c5-96ae-17e0cbfe7e76" providerId="ADAL" clId="{9422FBF6-8735-4675-A372-101603520AF0}" dt="2022-06-15T12:05:33.069" v="14653" actId="14100"/>
          <ac:spMkLst>
            <pc:docMk/>
            <pc:sldMk cId="4105553006" sldId="360"/>
            <ac:spMk id="3" creationId="{FAC1DEB8-13FB-4A3C-99D6-9095456ECDC2}"/>
          </ac:spMkLst>
        </pc:spChg>
        <pc:spChg chg="del">
          <ac:chgData name=" " userId="cc6ef8ab-f80f-47c5-96ae-17e0cbfe7e76" providerId="ADAL" clId="{9422FBF6-8735-4675-A372-101603520AF0}" dt="2022-06-15T08:56:21.057" v="14525" actId="478"/>
          <ac:spMkLst>
            <pc:docMk/>
            <pc:sldMk cId="4105553006" sldId="360"/>
            <ac:spMk id="9" creationId="{54225EF0-68BF-4CDF-87DF-A9DCC32A0054}"/>
          </ac:spMkLst>
        </pc:spChg>
        <pc:spChg chg="mod">
          <ac:chgData name=" " userId="cc6ef8ab-f80f-47c5-96ae-17e0cbfe7e76" providerId="ADAL" clId="{9422FBF6-8735-4675-A372-101603520AF0}" dt="2022-06-15T12:09:53.238" v="14674" actId="20577"/>
          <ac:spMkLst>
            <pc:docMk/>
            <pc:sldMk cId="4105553006" sldId="360"/>
            <ac:spMk id="10" creationId="{DC91C56F-4845-4178-A97F-BB9A82E5D93C}"/>
          </ac:spMkLst>
        </pc:spChg>
        <pc:spChg chg="del">
          <ac:chgData name=" " userId="cc6ef8ab-f80f-47c5-96ae-17e0cbfe7e76" providerId="ADAL" clId="{9422FBF6-8735-4675-A372-101603520AF0}" dt="2022-06-15T08:56:21.057" v="14525" actId="478"/>
          <ac:spMkLst>
            <pc:docMk/>
            <pc:sldMk cId="4105553006" sldId="360"/>
            <ac:spMk id="11" creationId="{13FA6944-87F1-406E-9947-A338A2836764}"/>
          </ac:spMkLst>
        </pc:spChg>
        <pc:spChg chg="del">
          <ac:chgData name=" " userId="cc6ef8ab-f80f-47c5-96ae-17e0cbfe7e76" providerId="ADAL" clId="{9422FBF6-8735-4675-A372-101603520AF0}" dt="2022-06-15T08:56:21.057" v="14525" actId="478"/>
          <ac:spMkLst>
            <pc:docMk/>
            <pc:sldMk cId="4105553006" sldId="360"/>
            <ac:spMk id="28" creationId="{C870A9C2-F9E3-467B-8595-047E57B10927}"/>
          </ac:spMkLst>
        </pc:spChg>
        <pc:spChg chg="del">
          <ac:chgData name=" " userId="cc6ef8ab-f80f-47c5-96ae-17e0cbfe7e76" providerId="ADAL" clId="{9422FBF6-8735-4675-A372-101603520AF0}" dt="2022-06-15T08:56:21.057" v="14525" actId="478"/>
          <ac:spMkLst>
            <pc:docMk/>
            <pc:sldMk cId="4105553006" sldId="360"/>
            <ac:spMk id="31" creationId="{55D65882-B206-4880-B9AF-A9B6B2DF0A78}"/>
          </ac:spMkLst>
        </pc:spChg>
        <pc:spChg chg="add del">
          <ac:chgData name=" " userId="cc6ef8ab-f80f-47c5-96ae-17e0cbfe7e76" providerId="ADAL" clId="{9422FBF6-8735-4675-A372-101603520AF0}" dt="2022-06-15T08:56:11.871" v="14524"/>
          <ac:spMkLst>
            <pc:docMk/>
            <pc:sldMk cId="4105553006" sldId="360"/>
            <ac:spMk id="34" creationId="{B87AD169-7B89-4695-9F1C-A8B0C151377F}"/>
          </ac:spMkLst>
        </pc:spChg>
        <pc:spChg chg="mod">
          <ac:chgData name=" " userId="cc6ef8ab-f80f-47c5-96ae-17e0cbfe7e76" providerId="ADAL" clId="{9422FBF6-8735-4675-A372-101603520AF0}" dt="2022-06-15T08:55:56.566" v="14522"/>
          <ac:spMkLst>
            <pc:docMk/>
            <pc:sldMk cId="4105553006" sldId="360"/>
            <ac:spMk id="35" creationId="{2B92096B-A4AC-4722-B37E-52A256286317}"/>
          </ac:spMkLst>
        </pc:spChg>
        <pc:spChg chg="mod">
          <ac:chgData name=" " userId="cc6ef8ab-f80f-47c5-96ae-17e0cbfe7e76" providerId="ADAL" clId="{9422FBF6-8735-4675-A372-101603520AF0}" dt="2022-06-15T08:56:53.015" v="14570" actId="20577"/>
          <ac:spMkLst>
            <pc:docMk/>
            <pc:sldMk cId="4105553006" sldId="360"/>
            <ac:spMk id="36" creationId="{4C2A0202-7D98-4A0D-B80D-B3B1C108E6FA}"/>
          </ac:spMkLst>
        </pc:spChg>
        <pc:spChg chg="mod">
          <ac:chgData name=" " userId="cc6ef8ab-f80f-47c5-96ae-17e0cbfe7e76" providerId="ADAL" clId="{9422FBF6-8735-4675-A372-101603520AF0}" dt="2022-06-15T08:56:27.787" v="14526" actId="1076"/>
          <ac:spMkLst>
            <pc:docMk/>
            <pc:sldMk cId="4105553006" sldId="360"/>
            <ac:spMk id="37" creationId="{C0AFD3AE-D165-4078-85CE-3BA9E4E6D005}"/>
          </ac:spMkLst>
        </pc:spChg>
        <pc:spChg chg="add mod">
          <ac:chgData name=" " userId="cc6ef8ab-f80f-47c5-96ae-17e0cbfe7e76" providerId="ADAL" clId="{9422FBF6-8735-4675-A372-101603520AF0}" dt="2022-06-15T08:56:45.855" v="14565" actId="113"/>
          <ac:spMkLst>
            <pc:docMk/>
            <pc:sldMk cId="4105553006" sldId="360"/>
            <ac:spMk id="38" creationId="{7C6069ED-7FD5-47E2-BBBB-827B6DF230B7}"/>
          </ac:spMkLst>
        </pc:spChg>
        <pc:spChg chg="del">
          <ac:chgData name=" " userId="cc6ef8ab-f80f-47c5-96ae-17e0cbfe7e76" providerId="ADAL" clId="{9422FBF6-8735-4675-A372-101603520AF0}" dt="2022-06-15T08:56:21.057" v="14525" actId="478"/>
          <ac:spMkLst>
            <pc:docMk/>
            <pc:sldMk cId="4105553006" sldId="360"/>
            <ac:spMk id="52" creationId="{10CDF41E-751B-4A9C-89A2-28CED57EC1FA}"/>
          </ac:spMkLst>
        </pc:spChg>
        <pc:picChg chg="add mod">
          <ac:chgData name=" " userId="cc6ef8ab-f80f-47c5-96ae-17e0cbfe7e76" providerId="ADAL" clId="{9422FBF6-8735-4675-A372-101603520AF0}" dt="2022-06-15T12:12:22.204" v="14679" actId="14826"/>
          <ac:picMkLst>
            <pc:docMk/>
            <pc:sldMk cId="4105553006" sldId="360"/>
            <ac:picMk id="39" creationId="{DADD7B2D-A2D9-4AFF-8179-D310E319AFED}"/>
          </ac:picMkLst>
        </pc:picChg>
        <pc:picChg chg="mod">
          <ac:chgData name=" " userId="cc6ef8ab-f80f-47c5-96ae-17e0cbfe7e76" providerId="ADAL" clId="{9422FBF6-8735-4675-A372-101603520AF0}" dt="2022-06-15T08:56:27.787" v="14526" actId="1076"/>
          <ac:picMkLst>
            <pc:docMk/>
            <pc:sldMk cId="4105553006" sldId="360"/>
            <ac:picMk id="30722" creationId="{3C19F942-9C14-492D-9D93-830F7D238779}"/>
          </ac:picMkLst>
        </pc:picChg>
        <pc:picChg chg="mod">
          <ac:chgData name=" " userId="cc6ef8ab-f80f-47c5-96ae-17e0cbfe7e76" providerId="ADAL" clId="{9422FBF6-8735-4675-A372-101603520AF0}" dt="2022-06-15T12:07:53.074" v="14655" actId="14826"/>
          <ac:picMkLst>
            <pc:docMk/>
            <pc:sldMk cId="4105553006" sldId="360"/>
            <ac:picMk id="30724" creationId="{644A10A3-C71A-4E9E-B65B-463FF3BC9107}"/>
          </ac:picMkLst>
        </pc:picChg>
        <pc:picChg chg="mod">
          <ac:chgData name=" " userId="cc6ef8ab-f80f-47c5-96ae-17e0cbfe7e76" providerId="ADAL" clId="{9422FBF6-8735-4675-A372-101603520AF0}" dt="2022-06-15T12:11:38.392" v="14677" actId="14826"/>
          <ac:picMkLst>
            <pc:docMk/>
            <pc:sldMk cId="4105553006" sldId="360"/>
            <ac:picMk id="30726" creationId="{673689D3-B0F0-4EFD-929E-3555B5156ECB}"/>
          </ac:picMkLst>
        </pc:picChg>
        <pc:picChg chg="del">
          <ac:chgData name=" " userId="cc6ef8ab-f80f-47c5-96ae-17e0cbfe7e76" providerId="ADAL" clId="{9422FBF6-8735-4675-A372-101603520AF0}" dt="2022-06-15T08:56:21.057" v="14525" actId="478"/>
          <ac:picMkLst>
            <pc:docMk/>
            <pc:sldMk cId="4105553006" sldId="360"/>
            <ac:picMk id="34818" creationId="{1A7186E3-4E68-4B28-92EB-8CF7955AB26C}"/>
          </ac:picMkLst>
        </pc:picChg>
        <pc:picChg chg="del">
          <ac:chgData name=" " userId="cc6ef8ab-f80f-47c5-96ae-17e0cbfe7e76" providerId="ADAL" clId="{9422FBF6-8735-4675-A372-101603520AF0}" dt="2022-06-15T08:56:21.057" v="14525" actId="478"/>
          <ac:picMkLst>
            <pc:docMk/>
            <pc:sldMk cId="4105553006" sldId="360"/>
            <ac:picMk id="34820" creationId="{CDCC9CB2-1063-4C1A-803F-8CB8F8AEE5A9}"/>
          </ac:picMkLst>
        </pc:picChg>
        <pc:cxnChg chg="del mod">
          <ac:chgData name=" " userId="cc6ef8ab-f80f-47c5-96ae-17e0cbfe7e76" providerId="ADAL" clId="{9422FBF6-8735-4675-A372-101603520AF0}" dt="2022-06-15T08:56:21.057" v="14525" actId="478"/>
          <ac:cxnSpMkLst>
            <pc:docMk/>
            <pc:sldMk cId="4105553006" sldId="360"/>
            <ac:cxnSpMk id="18" creationId="{B713E845-3FD7-4093-823D-D33A48000A79}"/>
          </ac:cxnSpMkLst>
        </pc:cxnChg>
        <pc:cxnChg chg="del mod">
          <ac:chgData name=" " userId="cc6ef8ab-f80f-47c5-96ae-17e0cbfe7e76" providerId="ADAL" clId="{9422FBF6-8735-4675-A372-101603520AF0}" dt="2022-06-15T08:56:21.057" v="14525" actId="478"/>
          <ac:cxnSpMkLst>
            <pc:docMk/>
            <pc:sldMk cId="4105553006" sldId="360"/>
            <ac:cxnSpMk id="33" creationId="{6ED43CCD-AB78-4CAD-9B4F-E0C9B4209389}"/>
          </ac:cxnSpMkLst>
        </pc:cxnChg>
        <pc:cxnChg chg="del mod">
          <ac:chgData name=" " userId="cc6ef8ab-f80f-47c5-96ae-17e0cbfe7e76" providerId="ADAL" clId="{9422FBF6-8735-4675-A372-101603520AF0}" dt="2022-06-15T08:56:21.057" v="14525" actId="478"/>
          <ac:cxnSpMkLst>
            <pc:docMk/>
            <pc:sldMk cId="4105553006" sldId="360"/>
            <ac:cxnSpMk id="41" creationId="{37E50DF3-1ED1-4F6F-9EA6-3A933B105CC1}"/>
          </ac:cxnSpMkLst>
        </pc:cxnChg>
        <pc:cxnChg chg="del mod">
          <ac:chgData name=" " userId="cc6ef8ab-f80f-47c5-96ae-17e0cbfe7e76" providerId="ADAL" clId="{9422FBF6-8735-4675-A372-101603520AF0}" dt="2022-06-15T08:56:21.057" v="14525" actId="478"/>
          <ac:cxnSpMkLst>
            <pc:docMk/>
            <pc:sldMk cId="4105553006" sldId="360"/>
            <ac:cxnSpMk id="45" creationId="{12FA98EA-43CB-4AFA-8390-C634DBEDF067}"/>
          </ac:cxnSpMkLst>
        </pc:cxnChg>
        <pc:cxnChg chg="del mod">
          <ac:chgData name=" " userId="cc6ef8ab-f80f-47c5-96ae-17e0cbfe7e76" providerId="ADAL" clId="{9422FBF6-8735-4675-A372-101603520AF0}" dt="2022-06-15T08:56:21.057" v="14525" actId="478"/>
          <ac:cxnSpMkLst>
            <pc:docMk/>
            <pc:sldMk cId="4105553006" sldId="360"/>
            <ac:cxnSpMk id="58" creationId="{48D5DC3D-E832-4CAF-9C51-1D1957070BD2}"/>
          </ac:cxnSpMkLst>
        </pc:cxnChg>
      </pc:sldChg>
      <pc:sldChg chg="addSp delSp modSp add modTransition">
        <pc:chgData name=" " userId="cc6ef8ab-f80f-47c5-96ae-17e0cbfe7e76" providerId="ADAL" clId="{9422FBF6-8735-4675-A372-101603520AF0}" dt="2022-06-21T00:54:48.167" v="29942"/>
        <pc:sldMkLst>
          <pc:docMk/>
          <pc:sldMk cId="2338271247" sldId="361"/>
        </pc:sldMkLst>
        <pc:spChg chg="mod">
          <ac:chgData name=" " userId="cc6ef8ab-f80f-47c5-96ae-17e0cbfe7e76" providerId="ADAL" clId="{9422FBF6-8735-4675-A372-101603520AF0}" dt="2022-06-15T12:30:21.755" v="14866" actId="14100"/>
          <ac:spMkLst>
            <pc:docMk/>
            <pc:sldMk cId="2338271247" sldId="361"/>
            <ac:spMk id="3" creationId="{FAC1DEB8-13FB-4A3C-99D6-9095456ECDC2}"/>
          </ac:spMkLst>
        </pc:spChg>
        <pc:spChg chg="mod">
          <ac:chgData name=" " userId="cc6ef8ab-f80f-47c5-96ae-17e0cbfe7e76" providerId="ADAL" clId="{9422FBF6-8735-4675-A372-101603520AF0}" dt="2022-06-15T12:30:05.054" v="14865" actId="20577"/>
          <ac:spMkLst>
            <pc:docMk/>
            <pc:sldMk cId="2338271247" sldId="361"/>
            <ac:spMk id="10" creationId="{DC91C56F-4845-4178-A97F-BB9A82E5D93C}"/>
          </ac:spMkLst>
        </pc:spChg>
        <pc:spChg chg="mod">
          <ac:chgData name=" " userId="cc6ef8ab-f80f-47c5-96ae-17e0cbfe7e76" providerId="ADAL" clId="{9422FBF6-8735-4675-A372-101603520AF0}" dt="2022-06-15T12:21:59.525" v="14735" actId="20577"/>
          <ac:spMkLst>
            <pc:docMk/>
            <pc:sldMk cId="2338271247" sldId="361"/>
            <ac:spMk id="35" creationId="{2B92096B-A4AC-4722-B37E-52A256286317}"/>
          </ac:spMkLst>
        </pc:spChg>
        <pc:spChg chg="mod">
          <ac:chgData name=" " userId="cc6ef8ab-f80f-47c5-96ae-17e0cbfe7e76" providerId="ADAL" clId="{9422FBF6-8735-4675-A372-101603520AF0}" dt="2022-06-15T12:34:51.760" v="14875" actId="6549"/>
          <ac:spMkLst>
            <pc:docMk/>
            <pc:sldMk cId="2338271247" sldId="361"/>
            <ac:spMk id="38" creationId="{7C6069ED-7FD5-47E2-BBBB-827B6DF230B7}"/>
          </ac:spMkLst>
        </pc:spChg>
        <pc:picChg chg="add">
          <ac:chgData name=" " userId="cc6ef8ab-f80f-47c5-96ae-17e0cbfe7e76" providerId="ADAL" clId="{9422FBF6-8735-4675-A372-101603520AF0}" dt="2022-06-15T12:27:29.607" v="14828"/>
          <ac:picMkLst>
            <pc:docMk/>
            <pc:sldMk cId="2338271247" sldId="361"/>
            <ac:picMk id="24" creationId="{2F62BD37-8633-43DF-ABF6-149893AB6557}"/>
          </ac:picMkLst>
        </pc:picChg>
        <pc:picChg chg="add mod">
          <ac:chgData name=" " userId="cc6ef8ab-f80f-47c5-96ae-17e0cbfe7e76" providerId="ADAL" clId="{9422FBF6-8735-4675-A372-101603520AF0}" dt="2022-06-15T12:32:45.764" v="14872" actId="1076"/>
          <ac:picMkLst>
            <pc:docMk/>
            <pc:sldMk cId="2338271247" sldId="361"/>
            <ac:picMk id="25" creationId="{28D9D050-4A6E-4B8A-BC2A-AFD951F3B1C6}"/>
          </ac:picMkLst>
        </pc:picChg>
        <pc:picChg chg="add del mod">
          <ac:chgData name=" " userId="cc6ef8ab-f80f-47c5-96ae-17e0cbfe7e76" providerId="ADAL" clId="{9422FBF6-8735-4675-A372-101603520AF0}" dt="2022-06-15T12:32:43.480" v="14871"/>
          <ac:picMkLst>
            <pc:docMk/>
            <pc:sldMk cId="2338271247" sldId="361"/>
            <ac:picMk id="26" creationId="{EE94682F-AE38-4259-8CFA-78570081CC9A}"/>
          </ac:picMkLst>
        </pc:picChg>
        <pc:picChg chg="add mod">
          <ac:chgData name=" " userId="cc6ef8ab-f80f-47c5-96ae-17e0cbfe7e76" providerId="ADAL" clId="{9422FBF6-8735-4675-A372-101603520AF0}" dt="2022-06-15T12:32:18.005" v="14869" actId="14826"/>
          <ac:picMkLst>
            <pc:docMk/>
            <pc:sldMk cId="2338271247" sldId="361"/>
            <ac:picMk id="27" creationId="{4DDFE268-94BB-4823-8289-BCC23786774B}"/>
          </ac:picMkLst>
        </pc:picChg>
        <pc:picChg chg="add mod">
          <ac:chgData name=" " userId="cc6ef8ab-f80f-47c5-96ae-17e0cbfe7e76" providerId="ADAL" clId="{9422FBF6-8735-4675-A372-101603520AF0}" dt="2022-06-15T12:32:55.805" v="14874" actId="1076"/>
          <ac:picMkLst>
            <pc:docMk/>
            <pc:sldMk cId="2338271247" sldId="361"/>
            <ac:picMk id="28" creationId="{A9896745-3C2D-460F-816D-181EC9935D5A}"/>
          </ac:picMkLst>
        </pc:picChg>
        <pc:picChg chg="del">
          <ac:chgData name=" " userId="cc6ef8ab-f80f-47c5-96ae-17e0cbfe7e76" providerId="ADAL" clId="{9422FBF6-8735-4675-A372-101603520AF0}" dt="2022-06-15T12:27:29.037" v="14827" actId="478"/>
          <ac:picMkLst>
            <pc:docMk/>
            <pc:sldMk cId="2338271247" sldId="361"/>
            <ac:picMk id="39" creationId="{DADD7B2D-A2D9-4AFF-8179-D310E319AFED}"/>
          </ac:picMkLst>
        </pc:picChg>
        <pc:picChg chg="del">
          <ac:chgData name=" " userId="cc6ef8ab-f80f-47c5-96ae-17e0cbfe7e76" providerId="ADAL" clId="{9422FBF6-8735-4675-A372-101603520AF0}" dt="2022-06-15T12:27:29.037" v="14827" actId="478"/>
          <ac:picMkLst>
            <pc:docMk/>
            <pc:sldMk cId="2338271247" sldId="361"/>
            <ac:picMk id="30724" creationId="{644A10A3-C71A-4E9E-B65B-463FF3BC9107}"/>
          </ac:picMkLst>
        </pc:picChg>
        <pc:picChg chg="del">
          <ac:chgData name=" " userId="cc6ef8ab-f80f-47c5-96ae-17e0cbfe7e76" providerId="ADAL" clId="{9422FBF6-8735-4675-A372-101603520AF0}" dt="2022-06-15T12:27:29.037" v="14827" actId="478"/>
          <ac:picMkLst>
            <pc:docMk/>
            <pc:sldMk cId="2338271247" sldId="361"/>
            <ac:picMk id="30726" creationId="{673689D3-B0F0-4EFD-929E-3555B5156ECB}"/>
          </ac:picMkLst>
        </pc:picChg>
      </pc:sldChg>
      <pc:sldChg chg="addSp delSp modSp add ord modTransition">
        <pc:chgData name=" " userId="cc6ef8ab-f80f-47c5-96ae-17e0cbfe7e76" providerId="ADAL" clId="{9422FBF6-8735-4675-A372-101603520AF0}" dt="2022-06-21T00:54:48.167" v="29942"/>
        <pc:sldMkLst>
          <pc:docMk/>
          <pc:sldMk cId="1646558904" sldId="362"/>
        </pc:sldMkLst>
        <pc:spChg chg="mod">
          <ac:chgData name=" " userId="cc6ef8ab-f80f-47c5-96ae-17e0cbfe7e76" providerId="ADAL" clId="{9422FBF6-8735-4675-A372-101603520AF0}" dt="2022-06-15T12:45:02.390" v="15127" actId="113"/>
          <ac:spMkLst>
            <pc:docMk/>
            <pc:sldMk cId="1646558904" sldId="362"/>
            <ac:spMk id="14" creationId="{9BC6CE3A-0DE4-4AC5-934D-5CB9BCC8034E}"/>
          </ac:spMkLst>
        </pc:spChg>
        <pc:spChg chg="mod">
          <ac:chgData name=" " userId="cc6ef8ab-f80f-47c5-96ae-17e0cbfe7e76" providerId="ADAL" clId="{9422FBF6-8735-4675-A372-101603520AF0}" dt="2022-06-15T12:45:39.614" v="15128" actId="6549"/>
          <ac:spMkLst>
            <pc:docMk/>
            <pc:sldMk cId="1646558904" sldId="362"/>
            <ac:spMk id="18" creationId="{1509A5E2-FFC6-48B3-A966-87D205D36782}"/>
          </ac:spMkLst>
        </pc:spChg>
        <pc:spChg chg="add mod">
          <ac:chgData name=" " userId="cc6ef8ab-f80f-47c5-96ae-17e0cbfe7e76" providerId="ADAL" clId="{9422FBF6-8735-4675-A372-101603520AF0}" dt="2022-06-16T00:40:26.632" v="15359" actId="20577"/>
          <ac:spMkLst>
            <pc:docMk/>
            <pc:sldMk cId="1646558904" sldId="362"/>
            <ac:spMk id="24" creationId="{F94D9529-27DE-4F49-8229-0260FD59A451}"/>
          </ac:spMkLst>
        </pc:spChg>
        <pc:spChg chg="add mod">
          <ac:chgData name=" " userId="cc6ef8ab-f80f-47c5-96ae-17e0cbfe7e76" providerId="ADAL" clId="{9422FBF6-8735-4675-A372-101603520AF0}" dt="2022-06-16T00:44:19.513" v="15373" actId="14100"/>
          <ac:spMkLst>
            <pc:docMk/>
            <pc:sldMk cId="1646558904" sldId="362"/>
            <ac:spMk id="25" creationId="{AB7A5AEB-CB23-4908-9382-34584ADC9348}"/>
          </ac:spMkLst>
        </pc:spChg>
        <pc:spChg chg="add mod">
          <ac:chgData name=" " userId="cc6ef8ab-f80f-47c5-96ae-17e0cbfe7e76" providerId="ADAL" clId="{9422FBF6-8735-4675-A372-101603520AF0}" dt="2022-06-16T00:44:26.403" v="15375" actId="14100"/>
          <ac:spMkLst>
            <pc:docMk/>
            <pc:sldMk cId="1646558904" sldId="362"/>
            <ac:spMk id="26" creationId="{8AF4675D-A771-4627-BB91-3D436E0BF5FE}"/>
          </ac:spMkLst>
        </pc:spChg>
        <pc:grpChg chg="del">
          <ac:chgData name=" " userId="cc6ef8ab-f80f-47c5-96ae-17e0cbfe7e76" providerId="ADAL" clId="{9422FBF6-8735-4675-A372-101603520AF0}" dt="2022-06-15T12:43:36.520" v="14971" actId="478"/>
          <ac:grpSpMkLst>
            <pc:docMk/>
            <pc:sldMk cId="1646558904" sldId="362"/>
            <ac:grpSpMk id="12" creationId="{6E081020-89FA-4AAF-B4EF-9933926BE32F}"/>
          </ac:grpSpMkLst>
        </pc:grpChg>
        <pc:graphicFrameChg chg="mod modGraphic">
          <ac:chgData name=" " userId="cc6ef8ab-f80f-47c5-96ae-17e0cbfe7e76" providerId="ADAL" clId="{9422FBF6-8735-4675-A372-101603520AF0}" dt="2022-06-16T00:37:58.721" v="15281" actId="120"/>
          <ac:graphicFrameMkLst>
            <pc:docMk/>
            <pc:sldMk cId="1646558904" sldId="362"/>
            <ac:graphicFrameMk id="19" creationId="{C313E7C4-4688-44ED-94D5-70E66B41BE46}"/>
          </ac:graphicFrameMkLst>
        </pc:graphicFrameChg>
        <pc:graphicFrameChg chg="add mod modGraphic">
          <ac:chgData name=" " userId="cc6ef8ab-f80f-47c5-96ae-17e0cbfe7e76" providerId="ADAL" clId="{9422FBF6-8735-4675-A372-101603520AF0}" dt="2022-06-16T00:44:50.684" v="15378" actId="207"/>
          <ac:graphicFrameMkLst>
            <pc:docMk/>
            <pc:sldMk cId="1646558904" sldId="362"/>
            <ac:graphicFrameMk id="20" creationId="{62494FA8-C6FF-4873-AFEE-7610DA9099E1}"/>
          </ac:graphicFrameMkLst>
        </pc:graphicFrameChg>
        <pc:cxnChg chg="mod">
          <ac:chgData name=" " userId="cc6ef8ab-f80f-47c5-96ae-17e0cbfe7e76" providerId="ADAL" clId="{9422FBF6-8735-4675-A372-101603520AF0}" dt="2022-06-15T12:43:36.520" v="14971" actId="478"/>
          <ac:cxnSpMkLst>
            <pc:docMk/>
            <pc:sldMk cId="1646558904" sldId="362"/>
            <ac:cxnSpMk id="25" creationId="{EBF6B45C-F25E-4E84-91AA-CE8C136E677A}"/>
          </ac:cxnSpMkLst>
        </pc:cxnChg>
        <pc:cxnChg chg="mod">
          <ac:chgData name=" " userId="cc6ef8ab-f80f-47c5-96ae-17e0cbfe7e76" providerId="ADAL" clId="{9422FBF6-8735-4675-A372-101603520AF0}" dt="2022-06-15T12:43:36.520" v="14971" actId="478"/>
          <ac:cxnSpMkLst>
            <pc:docMk/>
            <pc:sldMk cId="1646558904" sldId="362"/>
            <ac:cxnSpMk id="29" creationId="{21481F73-D0C2-4E8E-A2D0-B5FA27731010}"/>
          </ac:cxnSpMkLst>
        </pc:cxnChg>
      </pc:sldChg>
      <pc:sldChg chg="addSp delSp modSp add modTransition">
        <pc:chgData name=" " userId="cc6ef8ab-f80f-47c5-96ae-17e0cbfe7e76" providerId="ADAL" clId="{9422FBF6-8735-4675-A372-101603520AF0}" dt="2022-06-21T00:54:48.167" v="29942"/>
        <pc:sldMkLst>
          <pc:docMk/>
          <pc:sldMk cId="1988520279" sldId="363"/>
        </pc:sldMkLst>
        <pc:spChg chg="mod">
          <ac:chgData name=" " userId="cc6ef8ab-f80f-47c5-96ae-17e0cbfe7e76" providerId="ADAL" clId="{9422FBF6-8735-4675-A372-101603520AF0}" dt="2022-06-16T00:59:15.573" v="15803" actId="113"/>
          <ac:spMkLst>
            <pc:docMk/>
            <pc:sldMk cId="1988520279" sldId="363"/>
            <ac:spMk id="14" creationId="{9BC6CE3A-0DE4-4AC5-934D-5CB9BCC8034E}"/>
          </ac:spMkLst>
        </pc:spChg>
        <pc:spChg chg="mod">
          <ac:chgData name=" " userId="cc6ef8ab-f80f-47c5-96ae-17e0cbfe7e76" providerId="ADAL" clId="{9422FBF6-8735-4675-A372-101603520AF0}" dt="2022-06-16T00:46:13.821" v="15465" actId="6549"/>
          <ac:spMkLst>
            <pc:docMk/>
            <pc:sldMk cId="1988520279" sldId="363"/>
            <ac:spMk id="17" creationId="{09D97266-3407-132E-31F4-35CD22288C1C}"/>
          </ac:spMkLst>
        </pc:spChg>
        <pc:spChg chg="mod">
          <ac:chgData name=" " userId="cc6ef8ab-f80f-47c5-96ae-17e0cbfe7e76" providerId="ADAL" clId="{9422FBF6-8735-4675-A372-101603520AF0}" dt="2022-06-16T00:46:34.736" v="15502"/>
          <ac:spMkLst>
            <pc:docMk/>
            <pc:sldMk cId="1988520279" sldId="363"/>
            <ac:spMk id="18" creationId="{1509A5E2-FFC6-48B3-A966-87D205D36782}"/>
          </ac:spMkLst>
        </pc:spChg>
        <pc:spChg chg="del">
          <ac:chgData name=" " userId="cc6ef8ab-f80f-47c5-96ae-17e0cbfe7e76" providerId="ADAL" clId="{9422FBF6-8735-4675-A372-101603520AF0}" dt="2022-06-16T00:47:10.379" v="15503" actId="478"/>
          <ac:spMkLst>
            <pc:docMk/>
            <pc:sldMk cId="1988520279" sldId="363"/>
            <ac:spMk id="24" creationId="{F94D9529-27DE-4F49-8229-0260FD59A451}"/>
          </ac:spMkLst>
        </pc:spChg>
        <pc:spChg chg="del">
          <ac:chgData name=" " userId="cc6ef8ab-f80f-47c5-96ae-17e0cbfe7e76" providerId="ADAL" clId="{9422FBF6-8735-4675-A372-101603520AF0}" dt="2022-06-16T00:47:10.379" v="15503" actId="478"/>
          <ac:spMkLst>
            <pc:docMk/>
            <pc:sldMk cId="1988520279" sldId="363"/>
            <ac:spMk id="25" creationId="{AB7A5AEB-CB23-4908-9382-34584ADC9348}"/>
          </ac:spMkLst>
        </pc:spChg>
        <pc:spChg chg="del">
          <ac:chgData name=" " userId="cc6ef8ab-f80f-47c5-96ae-17e0cbfe7e76" providerId="ADAL" clId="{9422FBF6-8735-4675-A372-101603520AF0}" dt="2022-06-16T00:47:10.379" v="15503" actId="478"/>
          <ac:spMkLst>
            <pc:docMk/>
            <pc:sldMk cId="1988520279" sldId="363"/>
            <ac:spMk id="26" creationId="{8AF4675D-A771-4627-BB91-3D436E0BF5FE}"/>
          </ac:spMkLst>
        </pc:spChg>
        <pc:spChg chg="add mod">
          <ac:chgData name=" " userId="cc6ef8ab-f80f-47c5-96ae-17e0cbfe7e76" providerId="ADAL" clId="{9422FBF6-8735-4675-A372-101603520AF0}" dt="2022-06-16T00:57:42.062" v="15664" actId="1076"/>
          <ac:spMkLst>
            <pc:docMk/>
            <pc:sldMk cId="1988520279" sldId="363"/>
            <ac:spMk id="27" creationId="{96AA096F-5646-4B26-A105-0324BD3D4DC5}"/>
          </ac:spMkLst>
        </pc:spChg>
        <pc:spChg chg="mod topLvl">
          <ac:chgData name=" " userId="cc6ef8ab-f80f-47c5-96ae-17e0cbfe7e76" providerId="ADAL" clId="{9422FBF6-8735-4675-A372-101603520AF0}" dt="2022-06-16T00:57:42.062" v="15664" actId="1076"/>
          <ac:spMkLst>
            <pc:docMk/>
            <pc:sldMk cId="1988520279" sldId="363"/>
            <ac:spMk id="29" creationId="{854F3555-0F18-4F36-87B4-E3A0C9CA2A6F}"/>
          </ac:spMkLst>
        </pc:spChg>
        <pc:spChg chg="del mod">
          <ac:chgData name=" " userId="cc6ef8ab-f80f-47c5-96ae-17e0cbfe7e76" providerId="ADAL" clId="{9422FBF6-8735-4675-A372-101603520AF0}" dt="2022-06-16T00:55:31.905" v="15600"/>
          <ac:spMkLst>
            <pc:docMk/>
            <pc:sldMk cId="1988520279" sldId="363"/>
            <ac:spMk id="30" creationId="{77AF251C-6F00-4A47-B5AB-9C925608465F}"/>
          </ac:spMkLst>
        </pc:spChg>
        <pc:spChg chg="del topLvl">
          <ac:chgData name=" " userId="cc6ef8ab-f80f-47c5-96ae-17e0cbfe7e76" providerId="ADAL" clId="{9422FBF6-8735-4675-A372-101603520AF0}" dt="2022-06-16T00:55:34.866" v="15601" actId="478"/>
          <ac:spMkLst>
            <pc:docMk/>
            <pc:sldMk cId="1988520279" sldId="363"/>
            <ac:spMk id="31" creationId="{A5A870B7-E879-4D5B-8490-6BFB4C44878F}"/>
          </ac:spMkLst>
        </pc:spChg>
        <pc:spChg chg="add mod">
          <ac:chgData name=" " userId="cc6ef8ab-f80f-47c5-96ae-17e0cbfe7e76" providerId="ADAL" clId="{9422FBF6-8735-4675-A372-101603520AF0}" dt="2022-06-16T00:57:42.062" v="15664" actId="1076"/>
          <ac:spMkLst>
            <pc:docMk/>
            <pc:sldMk cId="1988520279" sldId="363"/>
            <ac:spMk id="32" creationId="{32CD4C71-7795-4016-AAB2-1B9FA5600226}"/>
          </ac:spMkLst>
        </pc:spChg>
        <pc:spChg chg="del">
          <ac:chgData name=" " userId="cc6ef8ab-f80f-47c5-96ae-17e0cbfe7e76" providerId="ADAL" clId="{9422FBF6-8735-4675-A372-101603520AF0}" dt="2022-06-16T00:57:15.259" v="15629"/>
          <ac:spMkLst>
            <pc:docMk/>
            <pc:sldMk cId="1988520279" sldId="363"/>
            <ac:spMk id="36" creationId="{04976BE7-05EE-4DF5-87E3-D839B2F7B923}"/>
          </ac:spMkLst>
        </pc:spChg>
        <pc:spChg chg="add mod">
          <ac:chgData name=" " userId="cc6ef8ab-f80f-47c5-96ae-17e0cbfe7e76" providerId="ADAL" clId="{9422FBF6-8735-4675-A372-101603520AF0}" dt="2022-06-16T00:58:01.077" v="15666" actId="1038"/>
          <ac:spMkLst>
            <pc:docMk/>
            <pc:sldMk cId="1988520279" sldId="363"/>
            <ac:spMk id="40" creationId="{009515BF-5029-4D1E-B5D3-9D7FC060DFCC}"/>
          </ac:spMkLst>
        </pc:spChg>
        <pc:spChg chg="add mod">
          <ac:chgData name=" " userId="cc6ef8ab-f80f-47c5-96ae-17e0cbfe7e76" providerId="ADAL" clId="{9422FBF6-8735-4675-A372-101603520AF0}" dt="2022-06-16T01:07:03.245" v="16123"/>
          <ac:spMkLst>
            <pc:docMk/>
            <pc:sldMk cId="1988520279" sldId="363"/>
            <ac:spMk id="43" creationId="{CB2A6549-166F-422B-9A5C-AD8E70558731}"/>
          </ac:spMkLst>
        </pc:spChg>
        <pc:spChg chg="add del mod">
          <ac:chgData name=" " userId="cc6ef8ab-f80f-47c5-96ae-17e0cbfe7e76" providerId="ADAL" clId="{9422FBF6-8735-4675-A372-101603520AF0}" dt="2022-06-16T01:08:37.446" v="16141" actId="478"/>
          <ac:spMkLst>
            <pc:docMk/>
            <pc:sldMk cId="1988520279" sldId="363"/>
            <ac:spMk id="53" creationId="{0FB13ED4-6AA1-4888-84C5-270AF0C34A3C}"/>
          </ac:spMkLst>
        </pc:spChg>
        <pc:spChg chg="add del mod">
          <ac:chgData name=" " userId="cc6ef8ab-f80f-47c5-96ae-17e0cbfe7e76" providerId="ADAL" clId="{9422FBF6-8735-4675-A372-101603520AF0}" dt="2022-06-16T01:08:52.751" v="16147" actId="478"/>
          <ac:spMkLst>
            <pc:docMk/>
            <pc:sldMk cId="1988520279" sldId="363"/>
            <ac:spMk id="54" creationId="{4E9F2D35-04C9-4CB6-A2BF-D55A19D1CE40}"/>
          </ac:spMkLst>
        </pc:spChg>
        <pc:spChg chg="add del mod">
          <ac:chgData name=" " userId="cc6ef8ab-f80f-47c5-96ae-17e0cbfe7e76" providerId="ADAL" clId="{9422FBF6-8735-4675-A372-101603520AF0}" dt="2022-06-16T01:09:27.791" v="16155" actId="478"/>
          <ac:spMkLst>
            <pc:docMk/>
            <pc:sldMk cId="1988520279" sldId="363"/>
            <ac:spMk id="55" creationId="{80DEBA30-EAB6-495A-9B18-65E665CD323D}"/>
          </ac:spMkLst>
        </pc:spChg>
        <pc:spChg chg="add del mod">
          <ac:chgData name=" " userId="cc6ef8ab-f80f-47c5-96ae-17e0cbfe7e76" providerId="ADAL" clId="{9422FBF6-8735-4675-A372-101603520AF0}" dt="2022-06-16T01:09:43.944" v="16157" actId="478"/>
          <ac:spMkLst>
            <pc:docMk/>
            <pc:sldMk cId="1988520279" sldId="363"/>
            <ac:spMk id="56" creationId="{1DA34EFD-4A60-4579-A40A-05314917887F}"/>
          </ac:spMkLst>
        </pc:spChg>
        <pc:spChg chg="add del mod">
          <ac:chgData name=" " userId="cc6ef8ab-f80f-47c5-96ae-17e0cbfe7e76" providerId="ADAL" clId="{9422FBF6-8735-4675-A372-101603520AF0}" dt="2022-06-16T01:12:18.814" v="16163" actId="478"/>
          <ac:spMkLst>
            <pc:docMk/>
            <pc:sldMk cId="1988520279" sldId="363"/>
            <ac:spMk id="60" creationId="{CAAD96B9-F729-4930-A23F-048183124533}"/>
          </ac:spMkLst>
        </pc:spChg>
        <pc:spChg chg="add del mod">
          <ac:chgData name=" " userId="cc6ef8ab-f80f-47c5-96ae-17e0cbfe7e76" providerId="ADAL" clId="{9422FBF6-8735-4675-A372-101603520AF0}" dt="2022-06-16T01:13:32.623" v="16176" actId="478"/>
          <ac:spMkLst>
            <pc:docMk/>
            <pc:sldMk cId="1988520279" sldId="363"/>
            <ac:spMk id="65" creationId="{BEA58BDA-A8FD-4FBA-A499-564FC646519C}"/>
          </ac:spMkLst>
        </pc:spChg>
        <pc:spChg chg="add mod">
          <ac:chgData name=" " userId="cc6ef8ab-f80f-47c5-96ae-17e0cbfe7e76" providerId="ADAL" clId="{9422FBF6-8735-4675-A372-101603520AF0}" dt="2022-06-16T01:16:11.326" v="16182" actId="14100"/>
          <ac:spMkLst>
            <pc:docMk/>
            <pc:sldMk cId="1988520279" sldId="363"/>
            <ac:spMk id="66" creationId="{E6DFF140-E7A9-4336-B24E-8861A37D7070}"/>
          </ac:spMkLst>
        </pc:spChg>
        <pc:spChg chg="add mod">
          <ac:chgData name=" " userId="cc6ef8ab-f80f-47c5-96ae-17e0cbfe7e76" providerId="ADAL" clId="{9422FBF6-8735-4675-A372-101603520AF0}" dt="2022-06-16T01:16:18.045" v="16183" actId="571"/>
          <ac:spMkLst>
            <pc:docMk/>
            <pc:sldMk cId="1988520279" sldId="363"/>
            <ac:spMk id="67" creationId="{571D962A-16AD-4CC6-9650-5525C5A8E898}"/>
          </ac:spMkLst>
        </pc:spChg>
        <pc:spChg chg="add mod">
          <ac:chgData name=" " userId="cc6ef8ab-f80f-47c5-96ae-17e0cbfe7e76" providerId="ADAL" clId="{9422FBF6-8735-4675-A372-101603520AF0}" dt="2022-06-16T01:17:28.567" v="16197" actId="1038"/>
          <ac:spMkLst>
            <pc:docMk/>
            <pc:sldMk cId="1988520279" sldId="363"/>
            <ac:spMk id="71" creationId="{D16E9AD1-38B8-48BE-908B-9F6BDCED10C3}"/>
          </ac:spMkLst>
        </pc:spChg>
        <pc:spChg chg="add mod">
          <ac:chgData name=" " userId="cc6ef8ab-f80f-47c5-96ae-17e0cbfe7e76" providerId="ADAL" clId="{9422FBF6-8735-4675-A372-101603520AF0}" dt="2022-06-16T01:17:10.159" v="16188" actId="571"/>
          <ac:spMkLst>
            <pc:docMk/>
            <pc:sldMk cId="1988520279" sldId="363"/>
            <ac:spMk id="72" creationId="{7639D5B0-FBD6-43D3-BB93-BD95776881DF}"/>
          </ac:spMkLst>
        </pc:spChg>
        <pc:spChg chg="add mod">
          <ac:chgData name=" " userId="cc6ef8ab-f80f-47c5-96ae-17e0cbfe7e76" providerId="ADAL" clId="{9422FBF6-8735-4675-A372-101603520AF0}" dt="2022-06-16T01:17:36.619" v="16211" actId="1038"/>
          <ac:spMkLst>
            <pc:docMk/>
            <pc:sldMk cId="1988520279" sldId="363"/>
            <ac:spMk id="74" creationId="{32CE67AC-31E4-4467-98DC-337292CFD0E5}"/>
          </ac:spMkLst>
        </pc:spChg>
        <pc:spChg chg="add mod">
          <ac:chgData name=" " userId="cc6ef8ab-f80f-47c5-96ae-17e0cbfe7e76" providerId="ADAL" clId="{9422FBF6-8735-4675-A372-101603520AF0}" dt="2022-06-16T01:17:18.102" v="16189" actId="571"/>
          <ac:spMkLst>
            <pc:docMk/>
            <pc:sldMk cId="1988520279" sldId="363"/>
            <ac:spMk id="75" creationId="{F42C2D9A-B2DF-48EE-8E44-635AE6FAC3FC}"/>
          </ac:spMkLst>
        </pc:spChg>
        <pc:grpChg chg="add del mod">
          <ac:chgData name=" " userId="cc6ef8ab-f80f-47c5-96ae-17e0cbfe7e76" providerId="ADAL" clId="{9422FBF6-8735-4675-A372-101603520AF0}" dt="2022-06-16T00:55:34.866" v="15601" actId="478"/>
          <ac:grpSpMkLst>
            <pc:docMk/>
            <pc:sldMk cId="1988520279" sldId="363"/>
            <ac:grpSpMk id="28" creationId="{9F0B155B-3818-45EB-B219-5C633AB72454}"/>
          </ac:grpSpMkLst>
        </pc:grpChg>
        <pc:grpChg chg="add del mod">
          <ac:chgData name=" " userId="cc6ef8ab-f80f-47c5-96ae-17e0cbfe7e76" providerId="ADAL" clId="{9422FBF6-8735-4675-A372-101603520AF0}" dt="2022-06-16T00:57:37.122" v="15663" actId="478"/>
          <ac:grpSpMkLst>
            <pc:docMk/>
            <pc:sldMk cId="1988520279" sldId="363"/>
            <ac:grpSpMk id="33" creationId="{2250C479-BE03-4E9D-89BE-1327F9CB4D77}"/>
          </ac:grpSpMkLst>
        </pc:grpChg>
        <pc:graphicFrameChg chg="del">
          <ac:chgData name=" " userId="cc6ef8ab-f80f-47c5-96ae-17e0cbfe7e76" providerId="ADAL" clId="{9422FBF6-8735-4675-A372-101603520AF0}" dt="2022-06-16T00:47:10.379" v="15503" actId="478"/>
          <ac:graphicFrameMkLst>
            <pc:docMk/>
            <pc:sldMk cId="1988520279" sldId="363"/>
            <ac:graphicFrameMk id="19" creationId="{C313E7C4-4688-44ED-94D5-70E66B41BE46}"/>
          </ac:graphicFrameMkLst>
        </pc:graphicFrameChg>
        <pc:graphicFrameChg chg="del">
          <ac:chgData name=" " userId="cc6ef8ab-f80f-47c5-96ae-17e0cbfe7e76" providerId="ADAL" clId="{9422FBF6-8735-4675-A372-101603520AF0}" dt="2022-06-16T00:47:10.379" v="15503" actId="478"/>
          <ac:graphicFrameMkLst>
            <pc:docMk/>
            <pc:sldMk cId="1988520279" sldId="363"/>
            <ac:graphicFrameMk id="20" creationId="{62494FA8-C6FF-4873-AFEE-7610DA9099E1}"/>
          </ac:graphicFrameMkLst>
        </pc:graphicFrameChg>
        <pc:graphicFrameChg chg="add del mod">
          <ac:chgData name=" " userId="cc6ef8ab-f80f-47c5-96ae-17e0cbfe7e76" providerId="ADAL" clId="{9422FBF6-8735-4675-A372-101603520AF0}" dt="2022-06-16T01:00:11.423" v="15807" actId="478"/>
          <ac:graphicFrameMkLst>
            <pc:docMk/>
            <pc:sldMk cId="1988520279" sldId="363"/>
            <ac:graphicFrameMk id="41" creationId="{4993FE80-A4B0-4846-8C70-CD5279B7A954}"/>
          </ac:graphicFrameMkLst>
        </pc:graphicFrameChg>
        <pc:graphicFrameChg chg="add mod modGraphic">
          <ac:chgData name=" " userId="cc6ef8ab-f80f-47c5-96ae-17e0cbfe7e76" providerId="ADAL" clId="{9422FBF6-8735-4675-A372-101603520AF0}" dt="2022-06-16T01:18:53.548" v="16230" actId="20577"/>
          <ac:graphicFrameMkLst>
            <pc:docMk/>
            <pc:sldMk cId="1988520279" sldId="363"/>
            <ac:graphicFrameMk id="42" creationId="{35D1AE61-7C20-4D03-992F-074E91BA60AB}"/>
          </ac:graphicFrameMkLst>
        </pc:graphicFrameChg>
        <pc:cxnChg chg="add del mod">
          <ac:chgData name=" " userId="cc6ef8ab-f80f-47c5-96ae-17e0cbfe7e76" providerId="ADAL" clId="{9422FBF6-8735-4675-A372-101603520AF0}" dt="2022-06-16T01:07:44.325" v="16129" actId="11529"/>
          <ac:cxnSpMkLst>
            <pc:docMk/>
            <pc:sldMk cId="1988520279" sldId="363"/>
            <ac:cxnSpMk id="11" creationId="{62D6B333-55AB-48F6-8A67-378F35A95309}"/>
          </ac:cxnSpMkLst>
        </pc:cxnChg>
        <pc:cxnChg chg="add mod">
          <ac:chgData name=" " userId="cc6ef8ab-f80f-47c5-96ae-17e0cbfe7e76" providerId="ADAL" clId="{9422FBF6-8735-4675-A372-101603520AF0}" dt="2022-06-16T00:57:42.062" v="15664" actId="1076"/>
          <ac:cxnSpMkLst>
            <pc:docMk/>
            <pc:sldMk cId="1988520279" sldId="363"/>
            <ac:cxnSpMk id="37" creationId="{3C658B6D-B785-48D5-B84A-0A4FE225A34F}"/>
          </ac:cxnSpMkLst>
        </pc:cxnChg>
        <pc:cxnChg chg="add mod">
          <ac:chgData name=" " userId="cc6ef8ab-f80f-47c5-96ae-17e0cbfe7e76" providerId="ADAL" clId="{9422FBF6-8735-4675-A372-101603520AF0}" dt="2022-06-16T00:57:42.062" v="15664" actId="1076"/>
          <ac:cxnSpMkLst>
            <pc:docMk/>
            <pc:sldMk cId="1988520279" sldId="363"/>
            <ac:cxnSpMk id="38" creationId="{C85D52C6-0AE7-45E4-A51A-1C9B420420E9}"/>
          </ac:cxnSpMkLst>
        </pc:cxnChg>
        <pc:cxnChg chg="add mod">
          <ac:chgData name=" " userId="cc6ef8ab-f80f-47c5-96ae-17e0cbfe7e76" providerId="ADAL" clId="{9422FBF6-8735-4675-A372-101603520AF0}" dt="2022-06-16T00:58:01.077" v="15666" actId="1038"/>
          <ac:cxnSpMkLst>
            <pc:docMk/>
            <pc:sldMk cId="1988520279" sldId="363"/>
            <ac:cxnSpMk id="39" creationId="{4C87231A-25B3-4262-A12D-3C898684B67B}"/>
          </ac:cxnSpMkLst>
        </pc:cxnChg>
        <pc:cxnChg chg="add del mod">
          <ac:chgData name=" " userId="cc6ef8ab-f80f-47c5-96ae-17e0cbfe7e76" providerId="ADAL" clId="{9422FBF6-8735-4675-A372-101603520AF0}" dt="2022-06-16T01:08:12.029" v="16137" actId="478"/>
          <ac:cxnSpMkLst>
            <pc:docMk/>
            <pc:sldMk cId="1988520279" sldId="363"/>
            <ac:cxnSpMk id="46" creationId="{315E3BF4-EB8C-4AEC-B554-916CDBDBB5E7}"/>
          </ac:cxnSpMkLst>
        </pc:cxnChg>
        <pc:cxnChg chg="add del mod">
          <ac:chgData name=" " userId="cc6ef8ab-f80f-47c5-96ae-17e0cbfe7e76" providerId="ADAL" clId="{9422FBF6-8735-4675-A372-101603520AF0}" dt="2022-06-16T01:11:09.361" v="16161" actId="478"/>
          <ac:cxnSpMkLst>
            <pc:docMk/>
            <pc:sldMk cId="1988520279" sldId="363"/>
            <ac:cxnSpMk id="58" creationId="{557BD972-0F0A-4C0B-A5A8-F890EB3E5C62}"/>
          </ac:cxnSpMkLst>
        </pc:cxnChg>
        <pc:cxnChg chg="add del mod">
          <ac:chgData name=" " userId="cc6ef8ab-f80f-47c5-96ae-17e0cbfe7e76" providerId="ADAL" clId="{9422FBF6-8735-4675-A372-101603520AF0}" dt="2022-06-16T01:12:36.253" v="16167" actId="478"/>
          <ac:cxnSpMkLst>
            <pc:docMk/>
            <pc:sldMk cId="1988520279" sldId="363"/>
            <ac:cxnSpMk id="62" creationId="{28260C36-A9CD-4F53-B59D-BC589EC70B9A}"/>
          </ac:cxnSpMkLst>
        </pc:cxnChg>
        <pc:cxnChg chg="add mod">
          <ac:chgData name=" " userId="cc6ef8ab-f80f-47c5-96ae-17e0cbfe7e76" providerId="ADAL" clId="{9422FBF6-8735-4675-A372-101603520AF0}" dt="2022-06-16T01:16:57.225" v="16187" actId="208"/>
          <ac:cxnSpMkLst>
            <pc:docMk/>
            <pc:sldMk cId="1988520279" sldId="363"/>
            <ac:cxnSpMk id="69" creationId="{90B58BCC-1F89-460F-A6DC-5AD86E17125B}"/>
          </ac:cxnSpMkLst>
        </pc:cxnChg>
        <pc:cxnChg chg="add mod">
          <ac:chgData name=" " userId="cc6ef8ab-f80f-47c5-96ae-17e0cbfe7e76" providerId="ADAL" clId="{9422FBF6-8735-4675-A372-101603520AF0}" dt="2022-06-16T01:17:28.567" v="16197" actId="1038"/>
          <ac:cxnSpMkLst>
            <pc:docMk/>
            <pc:sldMk cId="1988520279" sldId="363"/>
            <ac:cxnSpMk id="73" creationId="{DB062F49-30EC-46D6-B924-AD57901AA9ED}"/>
          </ac:cxnSpMkLst>
        </pc:cxnChg>
        <pc:cxnChg chg="add mod">
          <ac:chgData name=" " userId="cc6ef8ab-f80f-47c5-96ae-17e0cbfe7e76" providerId="ADAL" clId="{9422FBF6-8735-4675-A372-101603520AF0}" dt="2022-06-16T01:17:36.619" v="16211" actId="1038"/>
          <ac:cxnSpMkLst>
            <pc:docMk/>
            <pc:sldMk cId="1988520279" sldId="363"/>
            <ac:cxnSpMk id="76" creationId="{CF26E903-916B-47D1-AFA5-D88D27C42F34}"/>
          </ac:cxnSpMkLst>
        </pc:cxnChg>
      </pc:sldChg>
      <pc:sldChg chg="addSp delSp modSp add modTransition">
        <pc:chgData name=" " userId="cc6ef8ab-f80f-47c5-96ae-17e0cbfe7e76" providerId="ADAL" clId="{9422FBF6-8735-4675-A372-101603520AF0}" dt="2022-07-12T12:21:00.247" v="44698"/>
        <pc:sldMkLst>
          <pc:docMk/>
          <pc:sldMk cId="3577952208" sldId="364"/>
        </pc:sldMkLst>
        <pc:spChg chg="mod">
          <ac:chgData name=" " userId="cc6ef8ab-f80f-47c5-96ae-17e0cbfe7e76" providerId="ADAL" clId="{9422FBF6-8735-4675-A372-101603520AF0}" dt="2022-06-16T01:25:02.518" v="16366" actId="113"/>
          <ac:spMkLst>
            <pc:docMk/>
            <pc:sldMk cId="3577952208" sldId="364"/>
            <ac:spMk id="14" creationId="{9BC6CE3A-0DE4-4AC5-934D-5CB9BCC8034E}"/>
          </ac:spMkLst>
        </pc:spChg>
        <pc:spChg chg="mod">
          <ac:chgData name=" " userId="cc6ef8ab-f80f-47c5-96ae-17e0cbfe7e76" providerId="ADAL" clId="{9422FBF6-8735-4675-A372-101603520AF0}" dt="2022-06-16T01:24:44.798" v="16299" actId="6549"/>
          <ac:spMkLst>
            <pc:docMk/>
            <pc:sldMk cId="3577952208" sldId="364"/>
            <ac:spMk id="18" creationId="{1509A5E2-FFC6-48B3-A966-87D205D36782}"/>
          </ac:spMkLst>
        </pc:spChg>
        <pc:spChg chg="mod">
          <ac:chgData name=" " userId="cc6ef8ab-f80f-47c5-96ae-17e0cbfe7e76" providerId="ADAL" clId="{9422FBF6-8735-4675-A372-101603520AF0}" dt="2022-06-16T05:46:53.165" v="16578" actId="1076"/>
          <ac:spMkLst>
            <pc:docMk/>
            <pc:sldMk cId="3577952208" sldId="364"/>
            <ac:spMk id="27" creationId="{96AA096F-5646-4B26-A105-0324BD3D4DC5}"/>
          </ac:spMkLst>
        </pc:spChg>
        <pc:spChg chg="mod">
          <ac:chgData name=" " userId="cc6ef8ab-f80f-47c5-96ae-17e0cbfe7e76" providerId="ADAL" clId="{9422FBF6-8735-4675-A372-101603520AF0}" dt="2022-06-16T05:46:53.165" v="16578" actId="1076"/>
          <ac:spMkLst>
            <pc:docMk/>
            <pc:sldMk cId="3577952208" sldId="364"/>
            <ac:spMk id="29" creationId="{854F3555-0F18-4F36-87B4-E3A0C9CA2A6F}"/>
          </ac:spMkLst>
        </pc:spChg>
        <pc:spChg chg="mod">
          <ac:chgData name=" " userId="cc6ef8ab-f80f-47c5-96ae-17e0cbfe7e76" providerId="ADAL" clId="{9422FBF6-8735-4675-A372-101603520AF0}" dt="2022-06-16T05:46:53.165" v="16578" actId="1076"/>
          <ac:spMkLst>
            <pc:docMk/>
            <pc:sldMk cId="3577952208" sldId="364"/>
            <ac:spMk id="32" creationId="{32CD4C71-7795-4016-AAB2-1B9FA5600226}"/>
          </ac:spMkLst>
        </pc:spChg>
        <pc:spChg chg="mod">
          <ac:chgData name=" " userId="cc6ef8ab-f80f-47c5-96ae-17e0cbfe7e76" providerId="ADAL" clId="{9422FBF6-8735-4675-A372-101603520AF0}" dt="2022-06-16T05:46:53.165" v="16578" actId="1076"/>
          <ac:spMkLst>
            <pc:docMk/>
            <pc:sldMk cId="3577952208" sldId="364"/>
            <ac:spMk id="40" creationId="{009515BF-5029-4D1E-B5D3-9D7FC060DFCC}"/>
          </ac:spMkLst>
        </pc:spChg>
        <pc:spChg chg="del mod">
          <ac:chgData name=" " userId="cc6ef8ab-f80f-47c5-96ae-17e0cbfe7e76" providerId="ADAL" clId="{9422FBF6-8735-4675-A372-101603520AF0}" dt="2022-06-16T05:49:36.758" v="16615" actId="478"/>
          <ac:spMkLst>
            <pc:docMk/>
            <pc:sldMk cId="3577952208" sldId="364"/>
            <ac:spMk id="43" creationId="{CB2A6549-166F-422B-9A5C-AD8E70558731}"/>
          </ac:spMkLst>
        </pc:spChg>
        <pc:spChg chg="mod">
          <ac:chgData name=" " userId="cc6ef8ab-f80f-47c5-96ae-17e0cbfe7e76" providerId="ADAL" clId="{9422FBF6-8735-4675-A372-101603520AF0}" dt="2022-06-16T05:50:35.107" v="16643" actId="1037"/>
          <ac:spMkLst>
            <pc:docMk/>
            <pc:sldMk cId="3577952208" sldId="364"/>
            <ac:spMk id="66" creationId="{E6DFF140-E7A9-4336-B24E-8861A37D7070}"/>
          </ac:spMkLst>
        </pc:spChg>
        <pc:spChg chg="mod">
          <ac:chgData name=" " userId="cc6ef8ab-f80f-47c5-96ae-17e0cbfe7e76" providerId="ADAL" clId="{9422FBF6-8735-4675-A372-101603520AF0}" dt="2022-06-16T05:46:46.517" v="16577" actId="1076"/>
          <ac:spMkLst>
            <pc:docMk/>
            <pc:sldMk cId="3577952208" sldId="364"/>
            <ac:spMk id="67" creationId="{571D962A-16AD-4CC6-9650-5525C5A8E898}"/>
          </ac:spMkLst>
        </pc:spChg>
        <pc:spChg chg="mod">
          <ac:chgData name=" " userId="cc6ef8ab-f80f-47c5-96ae-17e0cbfe7e76" providerId="ADAL" clId="{9422FBF6-8735-4675-A372-101603520AF0}" dt="2022-06-16T05:50:20.763" v="16635" actId="1038"/>
          <ac:spMkLst>
            <pc:docMk/>
            <pc:sldMk cId="3577952208" sldId="364"/>
            <ac:spMk id="71" creationId="{D16E9AD1-38B8-48BE-908B-9F6BDCED10C3}"/>
          </ac:spMkLst>
        </pc:spChg>
        <pc:spChg chg="mod">
          <ac:chgData name=" " userId="cc6ef8ab-f80f-47c5-96ae-17e0cbfe7e76" providerId="ADAL" clId="{9422FBF6-8735-4675-A372-101603520AF0}" dt="2022-06-16T05:46:46.517" v="16577" actId="1076"/>
          <ac:spMkLst>
            <pc:docMk/>
            <pc:sldMk cId="3577952208" sldId="364"/>
            <ac:spMk id="72" creationId="{7639D5B0-FBD6-43D3-BB93-BD95776881DF}"/>
          </ac:spMkLst>
        </pc:spChg>
        <pc:spChg chg="mod">
          <ac:chgData name=" " userId="cc6ef8ab-f80f-47c5-96ae-17e0cbfe7e76" providerId="ADAL" clId="{9422FBF6-8735-4675-A372-101603520AF0}" dt="2022-07-12T12:20:49.362" v="44683" actId="1037"/>
          <ac:spMkLst>
            <pc:docMk/>
            <pc:sldMk cId="3577952208" sldId="364"/>
            <ac:spMk id="74" creationId="{32CE67AC-31E4-4467-98DC-337292CFD0E5}"/>
          </ac:spMkLst>
        </pc:spChg>
        <pc:spChg chg="mod">
          <ac:chgData name=" " userId="cc6ef8ab-f80f-47c5-96ae-17e0cbfe7e76" providerId="ADAL" clId="{9422FBF6-8735-4675-A372-101603520AF0}" dt="2022-06-16T05:49:45.990" v="16617" actId="1076"/>
          <ac:spMkLst>
            <pc:docMk/>
            <pc:sldMk cId="3577952208" sldId="364"/>
            <ac:spMk id="75" creationId="{F42C2D9A-B2DF-48EE-8E44-635AE6FAC3FC}"/>
          </ac:spMkLst>
        </pc:spChg>
        <pc:graphicFrameChg chg="add del">
          <ac:chgData name=" " userId="cc6ef8ab-f80f-47c5-96ae-17e0cbfe7e76" providerId="ADAL" clId="{9422FBF6-8735-4675-A372-101603520AF0}" dt="2022-06-16T05:47:34.988" v="16582"/>
          <ac:graphicFrameMkLst>
            <pc:docMk/>
            <pc:sldMk cId="3577952208" sldId="364"/>
            <ac:graphicFrameMk id="10" creationId="{07E8932E-CD23-4F58-A247-5695BF7B023C}"/>
          </ac:graphicFrameMkLst>
        </pc:graphicFrameChg>
        <pc:graphicFrameChg chg="del">
          <ac:chgData name=" " userId="cc6ef8ab-f80f-47c5-96ae-17e0cbfe7e76" providerId="ADAL" clId="{9422FBF6-8735-4675-A372-101603520AF0}" dt="2022-06-16T05:47:37.557" v="16583"/>
          <ac:graphicFrameMkLst>
            <pc:docMk/>
            <pc:sldMk cId="3577952208" sldId="364"/>
            <ac:graphicFrameMk id="11" creationId="{D4BD5C45-9FD9-4AFB-8C44-1CF3C582D66E}"/>
          </ac:graphicFrameMkLst>
        </pc:graphicFrameChg>
        <pc:graphicFrameChg chg="mod modGraphic">
          <ac:chgData name=" " userId="cc6ef8ab-f80f-47c5-96ae-17e0cbfe7e76" providerId="ADAL" clId="{9422FBF6-8735-4675-A372-101603520AF0}" dt="2022-07-12T12:21:00.247" v="44698"/>
          <ac:graphicFrameMkLst>
            <pc:docMk/>
            <pc:sldMk cId="3577952208" sldId="364"/>
            <ac:graphicFrameMk id="42" creationId="{35D1AE61-7C20-4D03-992F-074E91BA60AB}"/>
          </ac:graphicFrameMkLst>
        </pc:graphicFrameChg>
        <pc:cxnChg chg="mod">
          <ac:chgData name=" " userId="cc6ef8ab-f80f-47c5-96ae-17e0cbfe7e76" providerId="ADAL" clId="{9422FBF6-8735-4675-A372-101603520AF0}" dt="2022-06-16T05:46:53.165" v="16578" actId="1076"/>
          <ac:cxnSpMkLst>
            <pc:docMk/>
            <pc:sldMk cId="3577952208" sldId="364"/>
            <ac:cxnSpMk id="37" creationId="{3C658B6D-B785-48D5-B84A-0A4FE225A34F}"/>
          </ac:cxnSpMkLst>
        </pc:cxnChg>
        <pc:cxnChg chg="mod">
          <ac:chgData name=" " userId="cc6ef8ab-f80f-47c5-96ae-17e0cbfe7e76" providerId="ADAL" clId="{9422FBF6-8735-4675-A372-101603520AF0}" dt="2022-06-16T05:46:53.165" v="16578" actId="1076"/>
          <ac:cxnSpMkLst>
            <pc:docMk/>
            <pc:sldMk cId="3577952208" sldId="364"/>
            <ac:cxnSpMk id="38" creationId="{C85D52C6-0AE7-45E4-A51A-1C9B420420E9}"/>
          </ac:cxnSpMkLst>
        </pc:cxnChg>
        <pc:cxnChg chg="mod">
          <ac:chgData name=" " userId="cc6ef8ab-f80f-47c5-96ae-17e0cbfe7e76" providerId="ADAL" clId="{9422FBF6-8735-4675-A372-101603520AF0}" dt="2022-06-16T05:46:53.165" v="16578" actId="1076"/>
          <ac:cxnSpMkLst>
            <pc:docMk/>
            <pc:sldMk cId="3577952208" sldId="364"/>
            <ac:cxnSpMk id="39" creationId="{4C87231A-25B3-4262-A12D-3C898684B67B}"/>
          </ac:cxnSpMkLst>
        </pc:cxnChg>
        <pc:cxnChg chg="mod">
          <ac:chgData name=" " userId="cc6ef8ab-f80f-47c5-96ae-17e0cbfe7e76" providerId="ADAL" clId="{9422FBF6-8735-4675-A372-101603520AF0}" dt="2022-06-16T05:50:35.107" v="16643" actId="1037"/>
          <ac:cxnSpMkLst>
            <pc:docMk/>
            <pc:sldMk cId="3577952208" sldId="364"/>
            <ac:cxnSpMk id="69" creationId="{90B58BCC-1F89-460F-A6DC-5AD86E17125B}"/>
          </ac:cxnSpMkLst>
        </pc:cxnChg>
        <pc:cxnChg chg="mod">
          <ac:chgData name=" " userId="cc6ef8ab-f80f-47c5-96ae-17e0cbfe7e76" providerId="ADAL" clId="{9422FBF6-8735-4675-A372-101603520AF0}" dt="2022-06-16T05:50:20.763" v="16635" actId="1038"/>
          <ac:cxnSpMkLst>
            <pc:docMk/>
            <pc:sldMk cId="3577952208" sldId="364"/>
            <ac:cxnSpMk id="73" creationId="{DB062F49-30EC-46D6-B924-AD57901AA9ED}"/>
          </ac:cxnSpMkLst>
        </pc:cxnChg>
        <pc:cxnChg chg="mod">
          <ac:chgData name=" " userId="cc6ef8ab-f80f-47c5-96ae-17e0cbfe7e76" providerId="ADAL" clId="{9422FBF6-8735-4675-A372-101603520AF0}" dt="2022-07-12T12:20:49.362" v="44683" actId="1037"/>
          <ac:cxnSpMkLst>
            <pc:docMk/>
            <pc:sldMk cId="3577952208" sldId="364"/>
            <ac:cxnSpMk id="76" creationId="{CF26E903-916B-47D1-AFA5-D88D27C42F34}"/>
          </ac:cxnSpMkLst>
        </pc:cxnChg>
      </pc:sldChg>
      <pc:sldChg chg="addSp delSp modSp add modTransition">
        <pc:chgData name=" " userId="cc6ef8ab-f80f-47c5-96ae-17e0cbfe7e76" providerId="ADAL" clId="{9422FBF6-8735-4675-A372-101603520AF0}" dt="2022-07-18T00:58:55.484" v="44755" actId="6549"/>
        <pc:sldMkLst>
          <pc:docMk/>
          <pc:sldMk cId="3063692766" sldId="365"/>
        </pc:sldMkLst>
        <pc:spChg chg="del">
          <ac:chgData name=" " userId="cc6ef8ab-f80f-47c5-96ae-17e0cbfe7e76" providerId="ADAL" clId="{9422FBF6-8735-4675-A372-101603520AF0}" dt="2022-06-16T06:07:08.893" v="16706" actId="478"/>
          <ac:spMkLst>
            <pc:docMk/>
            <pc:sldMk cId="3063692766" sldId="365"/>
            <ac:spMk id="14" creationId="{9BC6CE3A-0DE4-4AC5-934D-5CB9BCC8034E}"/>
          </ac:spMkLst>
        </pc:spChg>
        <pc:spChg chg="mod">
          <ac:chgData name=" " userId="cc6ef8ab-f80f-47c5-96ae-17e0cbfe7e76" providerId="ADAL" clId="{9422FBF6-8735-4675-A372-101603520AF0}" dt="2022-06-16T06:07:01.177" v="16705" actId="2711"/>
          <ac:spMkLst>
            <pc:docMk/>
            <pc:sldMk cId="3063692766" sldId="365"/>
            <ac:spMk id="18" creationId="{1509A5E2-FFC6-48B3-A966-87D205D36782}"/>
          </ac:spMkLst>
        </pc:spChg>
        <pc:spChg chg="del">
          <ac:chgData name=" " userId="cc6ef8ab-f80f-47c5-96ae-17e0cbfe7e76" providerId="ADAL" clId="{9422FBF6-8735-4675-A372-101603520AF0}" dt="2022-06-16T06:07:08.893" v="16706" actId="478"/>
          <ac:spMkLst>
            <pc:docMk/>
            <pc:sldMk cId="3063692766" sldId="365"/>
            <ac:spMk id="27" creationId="{96AA096F-5646-4B26-A105-0324BD3D4DC5}"/>
          </ac:spMkLst>
        </pc:spChg>
        <pc:spChg chg="del">
          <ac:chgData name=" " userId="cc6ef8ab-f80f-47c5-96ae-17e0cbfe7e76" providerId="ADAL" clId="{9422FBF6-8735-4675-A372-101603520AF0}" dt="2022-06-16T06:07:08.893" v="16706" actId="478"/>
          <ac:spMkLst>
            <pc:docMk/>
            <pc:sldMk cId="3063692766" sldId="365"/>
            <ac:spMk id="29" creationId="{854F3555-0F18-4F36-87B4-E3A0C9CA2A6F}"/>
          </ac:spMkLst>
        </pc:spChg>
        <pc:spChg chg="del">
          <ac:chgData name=" " userId="cc6ef8ab-f80f-47c5-96ae-17e0cbfe7e76" providerId="ADAL" clId="{9422FBF6-8735-4675-A372-101603520AF0}" dt="2022-06-16T06:07:08.893" v="16706" actId="478"/>
          <ac:spMkLst>
            <pc:docMk/>
            <pc:sldMk cId="3063692766" sldId="365"/>
            <ac:spMk id="32" creationId="{32CD4C71-7795-4016-AAB2-1B9FA5600226}"/>
          </ac:spMkLst>
        </pc:spChg>
        <pc:spChg chg="add del mod">
          <ac:chgData name=" " userId="cc6ef8ab-f80f-47c5-96ae-17e0cbfe7e76" providerId="ADAL" clId="{9422FBF6-8735-4675-A372-101603520AF0}" dt="2022-06-16T06:08:20.776" v="16715" actId="478"/>
          <ac:spMkLst>
            <pc:docMk/>
            <pc:sldMk cId="3063692766" sldId="365"/>
            <ac:spMk id="33" creationId="{09E00C2D-E591-4FCD-81BA-316C575A5F4A}"/>
          </ac:spMkLst>
        </pc:spChg>
        <pc:spChg chg="add del mod">
          <ac:chgData name=" " userId="cc6ef8ab-f80f-47c5-96ae-17e0cbfe7e76" providerId="ADAL" clId="{9422FBF6-8735-4675-A372-101603520AF0}" dt="2022-06-16T06:08:33.209" v="16719" actId="478"/>
          <ac:spMkLst>
            <pc:docMk/>
            <pc:sldMk cId="3063692766" sldId="365"/>
            <ac:spMk id="34" creationId="{DF35FC78-E11F-4D15-B0A7-699FC245EB95}"/>
          </ac:spMkLst>
        </pc:spChg>
        <pc:spChg chg="add del mod">
          <ac:chgData name=" " userId="cc6ef8ab-f80f-47c5-96ae-17e0cbfe7e76" providerId="ADAL" clId="{9422FBF6-8735-4675-A372-101603520AF0}" dt="2022-06-16T06:08:34.151" v="16720" actId="478"/>
          <ac:spMkLst>
            <pc:docMk/>
            <pc:sldMk cId="3063692766" sldId="365"/>
            <ac:spMk id="35" creationId="{782D744E-29D3-40AC-8C9F-F5F6CDE6CFC5}"/>
          </ac:spMkLst>
        </pc:spChg>
        <pc:spChg chg="add del mod">
          <ac:chgData name=" " userId="cc6ef8ab-f80f-47c5-96ae-17e0cbfe7e76" providerId="ADAL" clId="{9422FBF6-8735-4675-A372-101603520AF0}" dt="2022-06-16T06:08:21.843" v="16716" actId="478"/>
          <ac:spMkLst>
            <pc:docMk/>
            <pc:sldMk cId="3063692766" sldId="365"/>
            <ac:spMk id="36" creationId="{4ED3A4FC-DFCE-4982-8E4F-6DE2D478319A}"/>
          </ac:spMkLst>
        </pc:spChg>
        <pc:spChg chg="del">
          <ac:chgData name=" " userId="cc6ef8ab-f80f-47c5-96ae-17e0cbfe7e76" providerId="ADAL" clId="{9422FBF6-8735-4675-A372-101603520AF0}" dt="2022-06-16T06:07:08.893" v="16706" actId="478"/>
          <ac:spMkLst>
            <pc:docMk/>
            <pc:sldMk cId="3063692766" sldId="365"/>
            <ac:spMk id="40" creationId="{009515BF-5029-4D1E-B5D3-9D7FC060DFCC}"/>
          </ac:spMkLst>
        </pc:spChg>
        <pc:spChg chg="add mod">
          <ac:chgData name=" " userId="cc6ef8ab-f80f-47c5-96ae-17e0cbfe7e76" providerId="ADAL" clId="{9422FBF6-8735-4675-A372-101603520AF0}" dt="2022-06-16T06:08:37.763" v="16743"/>
          <ac:spMkLst>
            <pc:docMk/>
            <pc:sldMk cId="3063692766" sldId="365"/>
            <ac:spMk id="41" creationId="{9967A52A-76CC-4F77-A8BE-B1FEED34FE0F}"/>
          </ac:spMkLst>
        </pc:spChg>
        <pc:spChg chg="add mod">
          <ac:chgData name=" " userId="cc6ef8ab-f80f-47c5-96ae-17e0cbfe7e76" providerId="ADAL" clId="{9422FBF6-8735-4675-A372-101603520AF0}" dt="2022-06-16T06:09:55.905" v="16757" actId="571"/>
          <ac:spMkLst>
            <pc:docMk/>
            <pc:sldMk cId="3063692766" sldId="365"/>
            <ac:spMk id="44" creationId="{25171A2D-9E92-410D-BC7E-5A0770A85F58}"/>
          </ac:spMkLst>
        </pc:spChg>
        <pc:spChg chg="add mod">
          <ac:chgData name=" " userId="cc6ef8ab-f80f-47c5-96ae-17e0cbfe7e76" providerId="ADAL" clId="{9422FBF6-8735-4675-A372-101603520AF0}" dt="2022-06-16T06:10:03.139" v="16765"/>
          <ac:spMkLst>
            <pc:docMk/>
            <pc:sldMk cId="3063692766" sldId="365"/>
            <ac:spMk id="45" creationId="{2A32CD05-7F5F-4830-9087-9DF2B5FCCDA5}"/>
          </ac:spMkLst>
        </pc:spChg>
        <pc:spChg chg="del">
          <ac:chgData name=" " userId="cc6ef8ab-f80f-47c5-96ae-17e0cbfe7e76" providerId="ADAL" clId="{9422FBF6-8735-4675-A372-101603520AF0}" dt="2022-06-16T06:07:08.893" v="16706" actId="478"/>
          <ac:spMkLst>
            <pc:docMk/>
            <pc:sldMk cId="3063692766" sldId="365"/>
            <ac:spMk id="66" creationId="{E6DFF140-E7A9-4336-B24E-8861A37D7070}"/>
          </ac:spMkLst>
        </pc:spChg>
        <pc:spChg chg="del">
          <ac:chgData name=" " userId="cc6ef8ab-f80f-47c5-96ae-17e0cbfe7e76" providerId="ADAL" clId="{9422FBF6-8735-4675-A372-101603520AF0}" dt="2022-06-16T06:07:08.893" v="16706" actId="478"/>
          <ac:spMkLst>
            <pc:docMk/>
            <pc:sldMk cId="3063692766" sldId="365"/>
            <ac:spMk id="67" creationId="{571D962A-16AD-4CC6-9650-5525C5A8E898}"/>
          </ac:spMkLst>
        </pc:spChg>
        <pc:spChg chg="del">
          <ac:chgData name=" " userId="cc6ef8ab-f80f-47c5-96ae-17e0cbfe7e76" providerId="ADAL" clId="{9422FBF6-8735-4675-A372-101603520AF0}" dt="2022-06-16T06:07:08.893" v="16706" actId="478"/>
          <ac:spMkLst>
            <pc:docMk/>
            <pc:sldMk cId="3063692766" sldId="365"/>
            <ac:spMk id="71" creationId="{D16E9AD1-38B8-48BE-908B-9F6BDCED10C3}"/>
          </ac:spMkLst>
        </pc:spChg>
        <pc:spChg chg="del">
          <ac:chgData name=" " userId="cc6ef8ab-f80f-47c5-96ae-17e0cbfe7e76" providerId="ADAL" clId="{9422FBF6-8735-4675-A372-101603520AF0}" dt="2022-06-16T06:07:08.893" v="16706" actId="478"/>
          <ac:spMkLst>
            <pc:docMk/>
            <pc:sldMk cId="3063692766" sldId="365"/>
            <ac:spMk id="72" creationId="{7639D5B0-FBD6-43D3-BB93-BD95776881DF}"/>
          </ac:spMkLst>
        </pc:spChg>
        <pc:spChg chg="del">
          <ac:chgData name=" " userId="cc6ef8ab-f80f-47c5-96ae-17e0cbfe7e76" providerId="ADAL" clId="{9422FBF6-8735-4675-A372-101603520AF0}" dt="2022-06-16T06:07:08.893" v="16706" actId="478"/>
          <ac:spMkLst>
            <pc:docMk/>
            <pc:sldMk cId="3063692766" sldId="365"/>
            <ac:spMk id="74" creationId="{32CE67AC-31E4-4467-98DC-337292CFD0E5}"/>
          </ac:spMkLst>
        </pc:spChg>
        <pc:spChg chg="del">
          <ac:chgData name=" " userId="cc6ef8ab-f80f-47c5-96ae-17e0cbfe7e76" providerId="ADAL" clId="{9422FBF6-8735-4675-A372-101603520AF0}" dt="2022-06-16T06:07:08.893" v="16706" actId="478"/>
          <ac:spMkLst>
            <pc:docMk/>
            <pc:sldMk cId="3063692766" sldId="365"/>
            <ac:spMk id="75" creationId="{F42C2D9A-B2DF-48EE-8E44-635AE6FAC3FC}"/>
          </ac:spMkLst>
        </pc:spChg>
        <pc:graphicFrameChg chg="del">
          <ac:chgData name=" " userId="cc6ef8ab-f80f-47c5-96ae-17e0cbfe7e76" providerId="ADAL" clId="{9422FBF6-8735-4675-A372-101603520AF0}" dt="2022-06-16T06:07:08.893" v="16706" actId="478"/>
          <ac:graphicFrameMkLst>
            <pc:docMk/>
            <pc:sldMk cId="3063692766" sldId="365"/>
            <ac:graphicFrameMk id="42" creationId="{35D1AE61-7C20-4D03-992F-074E91BA60AB}"/>
          </ac:graphicFrameMkLst>
        </pc:graphicFrameChg>
        <pc:graphicFrameChg chg="add del mod modGraphic">
          <ac:chgData name=" " userId="cc6ef8ab-f80f-47c5-96ae-17e0cbfe7e76" providerId="ADAL" clId="{9422FBF6-8735-4675-A372-101603520AF0}" dt="2022-06-16T06:09:50.460" v="16755" actId="14100"/>
          <ac:graphicFrameMkLst>
            <pc:docMk/>
            <pc:sldMk cId="3063692766" sldId="365"/>
            <ac:graphicFrameMk id="43" creationId="{BC07C6D3-1D7C-498F-A0F9-93A988928A61}"/>
          </ac:graphicFrameMkLst>
        </pc:graphicFrameChg>
        <pc:graphicFrameChg chg="add mod modGraphic">
          <ac:chgData name=" " userId="cc6ef8ab-f80f-47c5-96ae-17e0cbfe7e76" providerId="ADAL" clId="{9422FBF6-8735-4675-A372-101603520AF0}" dt="2022-07-18T00:58:55.484" v="44755" actId="6549"/>
          <ac:graphicFrameMkLst>
            <pc:docMk/>
            <pc:sldMk cId="3063692766" sldId="365"/>
            <ac:graphicFrameMk id="46" creationId="{6314756B-E0FE-4610-BE5F-82E5E662B35F}"/>
          </ac:graphicFrameMkLst>
        </pc:graphicFrameChg>
        <pc:cxnChg chg="del">
          <ac:chgData name=" " userId="cc6ef8ab-f80f-47c5-96ae-17e0cbfe7e76" providerId="ADAL" clId="{9422FBF6-8735-4675-A372-101603520AF0}" dt="2022-06-16T06:07:08.893" v="16706" actId="478"/>
          <ac:cxnSpMkLst>
            <pc:docMk/>
            <pc:sldMk cId="3063692766" sldId="365"/>
            <ac:cxnSpMk id="37" creationId="{3C658B6D-B785-48D5-B84A-0A4FE225A34F}"/>
          </ac:cxnSpMkLst>
        </pc:cxnChg>
        <pc:cxnChg chg="del">
          <ac:chgData name=" " userId="cc6ef8ab-f80f-47c5-96ae-17e0cbfe7e76" providerId="ADAL" clId="{9422FBF6-8735-4675-A372-101603520AF0}" dt="2022-06-16T06:07:08.893" v="16706" actId="478"/>
          <ac:cxnSpMkLst>
            <pc:docMk/>
            <pc:sldMk cId="3063692766" sldId="365"/>
            <ac:cxnSpMk id="38" creationId="{C85D52C6-0AE7-45E4-A51A-1C9B420420E9}"/>
          </ac:cxnSpMkLst>
        </pc:cxnChg>
        <pc:cxnChg chg="del">
          <ac:chgData name=" " userId="cc6ef8ab-f80f-47c5-96ae-17e0cbfe7e76" providerId="ADAL" clId="{9422FBF6-8735-4675-A372-101603520AF0}" dt="2022-06-16T06:07:08.893" v="16706" actId="478"/>
          <ac:cxnSpMkLst>
            <pc:docMk/>
            <pc:sldMk cId="3063692766" sldId="365"/>
            <ac:cxnSpMk id="39" creationId="{4C87231A-25B3-4262-A12D-3C898684B67B}"/>
          </ac:cxnSpMkLst>
        </pc:cxnChg>
        <pc:cxnChg chg="del mod">
          <ac:chgData name=" " userId="cc6ef8ab-f80f-47c5-96ae-17e0cbfe7e76" providerId="ADAL" clId="{9422FBF6-8735-4675-A372-101603520AF0}" dt="2022-06-16T06:07:08.893" v="16706" actId="478"/>
          <ac:cxnSpMkLst>
            <pc:docMk/>
            <pc:sldMk cId="3063692766" sldId="365"/>
            <ac:cxnSpMk id="69" creationId="{90B58BCC-1F89-460F-A6DC-5AD86E17125B}"/>
          </ac:cxnSpMkLst>
        </pc:cxnChg>
        <pc:cxnChg chg="del mod">
          <ac:chgData name=" " userId="cc6ef8ab-f80f-47c5-96ae-17e0cbfe7e76" providerId="ADAL" clId="{9422FBF6-8735-4675-A372-101603520AF0}" dt="2022-06-16T06:07:08.893" v="16706" actId="478"/>
          <ac:cxnSpMkLst>
            <pc:docMk/>
            <pc:sldMk cId="3063692766" sldId="365"/>
            <ac:cxnSpMk id="73" creationId="{DB062F49-30EC-46D6-B924-AD57901AA9ED}"/>
          </ac:cxnSpMkLst>
        </pc:cxnChg>
        <pc:cxnChg chg="del mod">
          <ac:chgData name=" " userId="cc6ef8ab-f80f-47c5-96ae-17e0cbfe7e76" providerId="ADAL" clId="{9422FBF6-8735-4675-A372-101603520AF0}" dt="2022-06-16T06:07:08.893" v="16706" actId="478"/>
          <ac:cxnSpMkLst>
            <pc:docMk/>
            <pc:sldMk cId="3063692766" sldId="365"/>
            <ac:cxnSpMk id="76" creationId="{CF26E903-916B-47D1-AFA5-D88D27C42F34}"/>
          </ac:cxnSpMkLst>
        </pc:cxnChg>
      </pc:sldChg>
      <pc:sldChg chg="addSp delSp modSp add modTransition">
        <pc:chgData name=" " userId="cc6ef8ab-f80f-47c5-96ae-17e0cbfe7e76" providerId="ADAL" clId="{9422FBF6-8735-4675-A372-101603520AF0}" dt="2022-06-21T00:54:48.167" v="29942"/>
        <pc:sldMkLst>
          <pc:docMk/>
          <pc:sldMk cId="1987868739" sldId="366"/>
        </pc:sldMkLst>
        <pc:spChg chg="add mod">
          <ac:chgData name=" " userId="cc6ef8ab-f80f-47c5-96ae-17e0cbfe7e76" providerId="ADAL" clId="{9422FBF6-8735-4675-A372-101603520AF0}" dt="2022-06-16T06:21:42.972" v="17067" actId="1582"/>
          <ac:spMkLst>
            <pc:docMk/>
            <pc:sldMk cId="1987868739" sldId="366"/>
            <ac:spMk id="5" creationId="{92239D14-668C-47AF-86D2-C116F35820D4}"/>
          </ac:spMkLst>
        </pc:spChg>
        <pc:spChg chg="mod">
          <ac:chgData name=" " userId="cc6ef8ab-f80f-47c5-96ae-17e0cbfe7e76" providerId="ADAL" clId="{9422FBF6-8735-4675-A372-101603520AF0}" dt="2022-06-16T06:16:47.341" v="16919" actId="1076"/>
          <ac:spMkLst>
            <pc:docMk/>
            <pc:sldMk cId="1987868739" sldId="366"/>
            <ac:spMk id="18" creationId="{1509A5E2-FFC6-48B3-A966-87D205D36782}"/>
          </ac:spMkLst>
        </pc:spChg>
        <pc:spChg chg="add mod">
          <ac:chgData name=" " userId="cc6ef8ab-f80f-47c5-96ae-17e0cbfe7e76" providerId="ADAL" clId="{9422FBF6-8735-4675-A372-101603520AF0}" dt="2022-06-16T06:23:24.101" v="17088" actId="1076"/>
          <ac:spMkLst>
            <pc:docMk/>
            <pc:sldMk cId="1987868739" sldId="366"/>
            <ac:spMk id="20" creationId="{B7671B90-24D2-4DAC-A15A-B79C3F5A79CD}"/>
          </ac:spMkLst>
        </pc:spChg>
        <pc:spChg chg="add mod">
          <ac:chgData name=" " userId="cc6ef8ab-f80f-47c5-96ae-17e0cbfe7e76" providerId="ADAL" clId="{9422FBF6-8735-4675-A372-101603520AF0}" dt="2022-06-16T06:21:49.287" v="17069" actId="1076"/>
          <ac:spMkLst>
            <pc:docMk/>
            <pc:sldMk cId="1987868739" sldId="366"/>
            <ac:spMk id="24" creationId="{CB2744F7-C9E9-4B58-BD4F-5BB950CA95F1}"/>
          </ac:spMkLst>
        </pc:spChg>
        <pc:spChg chg="add mod">
          <ac:chgData name=" " userId="cc6ef8ab-f80f-47c5-96ae-17e0cbfe7e76" providerId="ADAL" clId="{9422FBF6-8735-4675-A372-101603520AF0}" dt="2022-06-16T06:22:33.795" v="17077" actId="1076"/>
          <ac:spMkLst>
            <pc:docMk/>
            <pc:sldMk cId="1987868739" sldId="366"/>
            <ac:spMk id="25" creationId="{BFE18953-288F-4122-B821-B5331402856B}"/>
          </ac:spMkLst>
        </pc:spChg>
        <pc:spChg chg="add mod">
          <ac:chgData name=" " userId="cc6ef8ab-f80f-47c5-96ae-17e0cbfe7e76" providerId="ADAL" clId="{9422FBF6-8735-4675-A372-101603520AF0}" dt="2022-06-16T06:22:17.034" v="17075" actId="14100"/>
          <ac:spMkLst>
            <pc:docMk/>
            <pc:sldMk cId="1987868739" sldId="366"/>
            <ac:spMk id="26" creationId="{FF4F1C70-F872-4200-8FDC-37FE5AA379F1}"/>
          </ac:spMkLst>
        </pc:spChg>
        <pc:spChg chg="del">
          <ac:chgData name=" " userId="cc6ef8ab-f80f-47c5-96ae-17e0cbfe7e76" providerId="ADAL" clId="{9422FBF6-8735-4675-A372-101603520AF0}" dt="2022-06-16T06:12:20.309" v="16808" actId="478"/>
          <ac:spMkLst>
            <pc:docMk/>
            <pc:sldMk cId="1987868739" sldId="366"/>
            <ac:spMk id="41" creationId="{9967A52A-76CC-4F77-A8BE-B1FEED34FE0F}"/>
          </ac:spMkLst>
        </pc:spChg>
        <pc:spChg chg="del">
          <ac:chgData name=" " userId="cc6ef8ab-f80f-47c5-96ae-17e0cbfe7e76" providerId="ADAL" clId="{9422FBF6-8735-4675-A372-101603520AF0}" dt="2022-06-16T06:12:27.147" v="16810" actId="478"/>
          <ac:spMkLst>
            <pc:docMk/>
            <pc:sldMk cId="1987868739" sldId="366"/>
            <ac:spMk id="45" creationId="{2A32CD05-7F5F-4830-9087-9DF2B5FCCDA5}"/>
          </ac:spMkLst>
        </pc:spChg>
        <pc:graphicFrameChg chg="add mod modGraphic">
          <ac:chgData name=" " userId="cc6ef8ab-f80f-47c5-96ae-17e0cbfe7e76" providerId="ADAL" clId="{9422FBF6-8735-4675-A372-101603520AF0}" dt="2022-06-16T06:18:27.884" v="16933" actId="207"/>
          <ac:graphicFrameMkLst>
            <pc:docMk/>
            <pc:sldMk cId="1987868739" sldId="366"/>
            <ac:graphicFrameMk id="19" creationId="{B42D1561-E8E8-4C0F-9793-96C4F6149E3F}"/>
          </ac:graphicFrameMkLst>
        </pc:graphicFrameChg>
        <pc:graphicFrameChg chg="mod modGraphic">
          <ac:chgData name=" " userId="cc6ef8ab-f80f-47c5-96ae-17e0cbfe7e76" providerId="ADAL" clId="{9422FBF6-8735-4675-A372-101603520AF0}" dt="2022-06-16T06:17:14.410" v="16924" actId="14100"/>
          <ac:graphicFrameMkLst>
            <pc:docMk/>
            <pc:sldMk cId="1987868739" sldId="366"/>
            <ac:graphicFrameMk id="43" creationId="{BC07C6D3-1D7C-498F-A0F9-93A988928A61}"/>
          </ac:graphicFrameMkLst>
        </pc:graphicFrameChg>
        <pc:graphicFrameChg chg="del">
          <ac:chgData name=" " userId="cc6ef8ab-f80f-47c5-96ae-17e0cbfe7e76" providerId="ADAL" clId="{9422FBF6-8735-4675-A372-101603520AF0}" dt="2022-06-16T06:12:27.147" v="16810" actId="478"/>
          <ac:graphicFrameMkLst>
            <pc:docMk/>
            <pc:sldMk cId="1987868739" sldId="366"/>
            <ac:graphicFrameMk id="46" creationId="{6314756B-E0FE-4610-BE5F-82E5E662B35F}"/>
          </ac:graphicFrameMkLst>
        </pc:graphicFrameChg>
        <pc:picChg chg="add del">
          <ac:chgData name=" " userId="cc6ef8ab-f80f-47c5-96ae-17e0cbfe7e76" providerId="ADAL" clId="{9422FBF6-8735-4675-A372-101603520AF0}" dt="2022-06-16T06:48:53.100" v="17544"/>
          <ac:picMkLst>
            <pc:docMk/>
            <pc:sldMk cId="1987868739" sldId="366"/>
            <ac:picMk id="3074" creationId="{7E996641-F343-4B32-A742-EA09D0E2556D}"/>
          </ac:picMkLst>
        </pc:picChg>
        <pc:cxnChg chg="add del mod">
          <ac:chgData name=" " userId="cc6ef8ab-f80f-47c5-96ae-17e0cbfe7e76" providerId="ADAL" clId="{9422FBF6-8735-4675-A372-101603520AF0}" dt="2022-06-16T06:19:30.307" v="16966" actId="478"/>
          <ac:cxnSpMkLst>
            <pc:docMk/>
            <pc:sldMk cId="1987868739" sldId="366"/>
            <ac:cxnSpMk id="4" creationId="{F5F5908F-9868-4639-87B3-F9C3D95AA3AD}"/>
          </ac:cxnSpMkLst>
        </pc:cxnChg>
        <pc:cxnChg chg="add mod">
          <ac:chgData name=" " userId="cc6ef8ab-f80f-47c5-96ae-17e0cbfe7e76" providerId="ADAL" clId="{9422FBF6-8735-4675-A372-101603520AF0}" dt="2022-06-16T06:23:20.204" v="17087" actId="14100"/>
          <ac:cxnSpMkLst>
            <pc:docMk/>
            <pc:sldMk cId="1987868739" sldId="366"/>
            <ac:cxnSpMk id="10" creationId="{94AF92F8-C44F-4F40-9991-03DDABC179DA}"/>
          </ac:cxnSpMkLst>
        </pc:cxnChg>
      </pc:sldChg>
      <pc:sldChg chg="addSp delSp modSp add modTransition">
        <pc:chgData name=" " userId="cc6ef8ab-f80f-47c5-96ae-17e0cbfe7e76" providerId="ADAL" clId="{9422FBF6-8735-4675-A372-101603520AF0}" dt="2022-06-21T00:54:48.167" v="29942"/>
        <pc:sldMkLst>
          <pc:docMk/>
          <pc:sldMk cId="563149344" sldId="367"/>
        </pc:sldMkLst>
        <pc:spChg chg="mod">
          <ac:chgData name=" " userId="cc6ef8ab-f80f-47c5-96ae-17e0cbfe7e76" providerId="ADAL" clId="{9422FBF6-8735-4675-A372-101603520AF0}" dt="2022-06-16T06:28:56.843" v="17320" actId="113"/>
          <ac:spMkLst>
            <pc:docMk/>
            <pc:sldMk cId="563149344" sldId="367"/>
            <ac:spMk id="14" creationId="{9BC6CE3A-0DE4-4AC5-934D-5CB9BCC8034E}"/>
          </ac:spMkLst>
        </pc:spChg>
        <pc:spChg chg="mod">
          <ac:chgData name=" " userId="cc6ef8ab-f80f-47c5-96ae-17e0cbfe7e76" providerId="ADAL" clId="{9422FBF6-8735-4675-A372-101603520AF0}" dt="2022-06-16T06:28:15.996" v="17159"/>
          <ac:spMkLst>
            <pc:docMk/>
            <pc:sldMk cId="563149344" sldId="367"/>
            <ac:spMk id="18" creationId="{1509A5E2-FFC6-48B3-A966-87D205D36782}"/>
          </ac:spMkLst>
        </pc:spChg>
        <pc:spChg chg="del">
          <ac:chgData name=" " userId="cc6ef8ab-f80f-47c5-96ae-17e0cbfe7e76" providerId="ADAL" clId="{9422FBF6-8735-4675-A372-101603520AF0}" dt="2022-06-16T06:28:01.756" v="17090" actId="478"/>
          <ac:spMkLst>
            <pc:docMk/>
            <pc:sldMk cId="563149344" sldId="367"/>
            <ac:spMk id="27" creationId="{96AA096F-5646-4B26-A105-0324BD3D4DC5}"/>
          </ac:spMkLst>
        </pc:spChg>
        <pc:spChg chg="del">
          <ac:chgData name=" " userId="cc6ef8ab-f80f-47c5-96ae-17e0cbfe7e76" providerId="ADAL" clId="{9422FBF6-8735-4675-A372-101603520AF0}" dt="2022-06-16T06:28:01.756" v="17090" actId="478"/>
          <ac:spMkLst>
            <pc:docMk/>
            <pc:sldMk cId="563149344" sldId="367"/>
            <ac:spMk id="29" creationId="{854F3555-0F18-4F36-87B4-E3A0C9CA2A6F}"/>
          </ac:spMkLst>
        </pc:spChg>
        <pc:spChg chg="del">
          <ac:chgData name=" " userId="cc6ef8ab-f80f-47c5-96ae-17e0cbfe7e76" providerId="ADAL" clId="{9422FBF6-8735-4675-A372-101603520AF0}" dt="2022-06-16T06:28:01.756" v="17090" actId="478"/>
          <ac:spMkLst>
            <pc:docMk/>
            <pc:sldMk cId="563149344" sldId="367"/>
            <ac:spMk id="32" creationId="{32CD4C71-7795-4016-AAB2-1B9FA5600226}"/>
          </ac:spMkLst>
        </pc:spChg>
        <pc:spChg chg="add mod">
          <ac:chgData name=" " userId="cc6ef8ab-f80f-47c5-96ae-17e0cbfe7e76" providerId="ADAL" clId="{9422FBF6-8735-4675-A372-101603520AF0}" dt="2022-06-16T06:29:54.636" v="17464" actId="1076"/>
          <ac:spMkLst>
            <pc:docMk/>
            <pc:sldMk cId="563149344" sldId="367"/>
            <ac:spMk id="33" creationId="{77FBE70F-3B59-40DD-A712-8B3FDBFD7CE2}"/>
          </ac:spMkLst>
        </pc:spChg>
        <pc:spChg chg="add mod">
          <ac:chgData name=" " userId="cc6ef8ab-f80f-47c5-96ae-17e0cbfe7e76" providerId="ADAL" clId="{9422FBF6-8735-4675-A372-101603520AF0}" dt="2022-06-16T06:41:19.817" v="17524" actId="1076"/>
          <ac:spMkLst>
            <pc:docMk/>
            <pc:sldMk cId="563149344" sldId="367"/>
            <ac:spMk id="34" creationId="{1D9047CA-722F-4904-B8F1-78E0AD82F24E}"/>
          </ac:spMkLst>
        </pc:spChg>
        <pc:spChg chg="add mod">
          <ac:chgData name=" " userId="cc6ef8ab-f80f-47c5-96ae-17e0cbfe7e76" providerId="ADAL" clId="{9422FBF6-8735-4675-A372-101603520AF0}" dt="2022-06-16T06:41:19.817" v="17524" actId="1076"/>
          <ac:spMkLst>
            <pc:docMk/>
            <pc:sldMk cId="563149344" sldId="367"/>
            <ac:spMk id="35" creationId="{B3E922F8-F07D-45DF-9B7D-9210DE031E89}"/>
          </ac:spMkLst>
        </pc:spChg>
        <pc:spChg chg="del">
          <ac:chgData name=" " userId="cc6ef8ab-f80f-47c5-96ae-17e0cbfe7e76" providerId="ADAL" clId="{9422FBF6-8735-4675-A372-101603520AF0}" dt="2022-06-16T06:28:01.756" v="17090" actId="478"/>
          <ac:spMkLst>
            <pc:docMk/>
            <pc:sldMk cId="563149344" sldId="367"/>
            <ac:spMk id="40" creationId="{009515BF-5029-4D1E-B5D3-9D7FC060DFCC}"/>
          </ac:spMkLst>
        </pc:spChg>
        <pc:spChg chg="del">
          <ac:chgData name=" " userId="cc6ef8ab-f80f-47c5-96ae-17e0cbfe7e76" providerId="ADAL" clId="{9422FBF6-8735-4675-A372-101603520AF0}" dt="2022-06-16T06:28:03.373" v="17091" actId="478"/>
          <ac:spMkLst>
            <pc:docMk/>
            <pc:sldMk cId="563149344" sldId="367"/>
            <ac:spMk id="66" creationId="{E6DFF140-E7A9-4336-B24E-8861A37D7070}"/>
          </ac:spMkLst>
        </pc:spChg>
        <pc:spChg chg="del">
          <ac:chgData name=" " userId="cc6ef8ab-f80f-47c5-96ae-17e0cbfe7e76" providerId="ADAL" clId="{9422FBF6-8735-4675-A372-101603520AF0}" dt="2022-06-16T06:28:03.373" v="17091" actId="478"/>
          <ac:spMkLst>
            <pc:docMk/>
            <pc:sldMk cId="563149344" sldId="367"/>
            <ac:spMk id="67" creationId="{571D962A-16AD-4CC6-9650-5525C5A8E898}"/>
          </ac:spMkLst>
        </pc:spChg>
        <pc:spChg chg="del">
          <ac:chgData name=" " userId="cc6ef8ab-f80f-47c5-96ae-17e0cbfe7e76" providerId="ADAL" clId="{9422FBF6-8735-4675-A372-101603520AF0}" dt="2022-06-16T06:28:03.373" v="17091" actId="478"/>
          <ac:spMkLst>
            <pc:docMk/>
            <pc:sldMk cId="563149344" sldId="367"/>
            <ac:spMk id="71" creationId="{D16E9AD1-38B8-48BE-908B-9F6BDCED10C3}"/>
          </ac:spMkLst>
        </pc:spChg>
        <pc:spChg chg="del">
          <ac:chgData name=" " userId="cc6ef8ab-f80f-47c5-96ae-17e0cbfe7e76" providerId="ADAL" clId="{9422FBF6-8735-4675-A372-101603520AF0}" dt="2022-06-16T06:28:03.373" v="17091" actId="478"/>
          <ac:spMkLst>
            <pc:docMk/>
            <pc:sldMk cId="563149344" sldId="367"/>
            <ac:spMk id="72" creationId="{7639D5B0-FBD6-43D3-BB93-BD95776881DF}"/>
          </ac:spMkLst>
        </pc:spChg>
        <pc:spChg chg="del">
          <ac:chgData name=" " userId="cc6ef8ab-f80f-47c5-96ae-17e0cbfe7e76" providerId="ADAL" clId="{9422FBF6-8735-4675-A372-101603520AF0}" dt="2022-06-16T06:28:03.373" v="17091" actId="478"/>
          <ac:spMkLst>
            <pc:docMk/>
            <pc:sldMk cId="563149344" sldId="367"/>
            <ac:spMk id="74" creationId="{32CE67AC-31E4-4467-98DC-337292CFD0E5}"/>
          </ac:spMkLst>
        </pc:spChg>
        <pc:spChg chg="del">
          <ac:chgData name=" " userId="cc6ef8ab-f80f-47c5-96ae-17e0cbfe7e76" providerId="ADAL" clId="{9422FBF6-8735-4675-A372-101603520AF0}" dt="2022-06-16T06:28:03.373" v="17091" actId="478"/>
          <ac:spMkLst>
            <pc:docMk/>
            <pc:sldMk cId="563149344" sldId="367"/>
            <ac:spMk id="75" creationId="{F42C2D9A-B2DF-48EE-8E44-635AE6FAC3FC}"/>
          </ac:spMkLst>
        </pc:spChg>
        <pc:grpChg chg="add mod">
          <ac:chgData name=" " userId="cc6ef8ab-f80f-47c5-96ae-17e0cbfe7e76" providerId="ADAL" clId="{9422FBF6-8735-4675-A372-101603520AF0}" dt="2022-06-16T06:47:26.704" v="17542" actId="1076"/>
          <ac:grpSpMkLst>
            <pc:docMk/>
            <pc:sldMk cId="563149344" sldId="367"/>
            <ac:grpSpMk id="3" creationId="{B6AFF820-DE81-431D-B0C4-7635E7625EFC}"/>
          </ac:grpSpMkLst>
        </pc:grpChg>
        <pc:graphicFrameChg chg="add mod modGraphic">
          <ac:chgData name=" " userId="cc6ef8ab-f80f-47c5-96ae-17e0cbfe7e76" providerId="ADAL" clId="{9422FBF6-8735-4675-A372-101603520AF0}" dt="2022-06-20T11:32:15.062" v="28821" actId="20577"/>
          <ac:graphicFrameMkLst>
            <pc:docMk/>
            <pc:sldMk cId="563149344" sldId="367"/>
            <ac:graphicFrameMk id="36" creationId="{9498C619-987F-4C49-91EB-281BD53D8988}"/>
          </ac:graphicFrameMkLst>
        </pc:graphicFrameChg>
        <pc:graphicFrameChg chg="del">
          <ac:chgData name=" " userId="cc6ef8ab-f80f-47c5-96ae-17e0cbfe7e76" providerId="ADAL" clId="{9422FBF6-8735-4675-A372-101603520AF0}" dt="2022-06-16T06:28:03.373" v="17091" actId="478"/>
          <ac:graphicFrameMkLst>
            <pc:docMk/>
            <pc:sldMk cId="563149344" sldId="367"/>
            <ac:graphicFrameMk id="42" creationId="{35D1AE61-7C20-4D03-992F-074E91BA60AB}"/>
          </ac:graphicFrameMkLst>
        </pc:graphicFrameChg>
        <pc:picChg chg="add mod">
          <ac:chgData name=" " userId="cc6ef8ab-f80f-47c5-96ae-17e0cbfe7e76" providerId="ADAL" clId="{9422FBF6-8735-4675-A372-101603520AF0}" dt="2022-06-16T06:47:23.773" v="17541" actId="164"/>
          <ac:picMkLst>
            <pc:docMk/>
            <pc:sldMk cId="563149344" sldId="367"/>
            <ac:picMk id="2050" creationId="{0B2BE0DC-96B7-4967-935C-CEAB8943C0AC}"/>
          </ac:picMkLst>
        </pc:picChg>
        <pc:picChg chg="add mod">
          <ac:chgData name=" " userId="cc6ef8ab-f80f-47c5-96ae-17e0cbfe7e76" providerId="ADAL" clId="{9422FBF6-8735-4675-A372-101603520AF0}" dt="2022-06-16T06:47:23.773" v="17541" actId="164"/>
          <ac:picMkLst>
            <pc:docMk/>
            <pc:sldMk cId="563149344" sldId="367"/>
            <ac:picMk id="2052" creationId="{B25E3C2A-4564-443B-B62C-E44CA1781E35}"/>
          </ac:picMkLst>
        </pc:picChg>
        <pc:cxnChg chg="del">
          <ac:chgData name=" " userId="cc6ef8ab-f80f-47c5-96ae-17e0cbfe7e76" providerId="ADAL" clId="{9422FBF6-8735-4675-A372-101603520AF0}" dt="2022-06-16T06:28:01.756" v="17090" actId="478"/>
          <ac:cxnSpMkLst>
            <pc:docMk/>
            <pc:sldMk cId="563149344" sldId="367"/>
            <ac:cxnSpMk id="37" creationId="{3C658B6D-B785-48D5-B84A-0A4FE225A34F}"/>
          </ac:cxnSpMkLst>
        </pc:cxnChg>
        <pc:cxnChg chg="del">
          <ac:chgData name=" " userId="cc6ef8ab-f80f-47c5-96ae-17e0cbfe7e76" providerId="ADAL" clId="{9422FBF6-8735-4675-A372-101603520AF0}" dt="2022-06-16T06:28:01.756" v="17090" actId="478"/>
          <ac:cxnSpMkLst>
            <pc:docMk/>
            <pc:sldMk cId="563149344" sldId="367"/>
            <ac:cxnSpMk id="38" creationId="{C85D52C6-0AE7-45E4-A51A-1C9B420420E9}"/>
          </ac:cxnSpMkLst>
        </pc:cxnChg>
        <pc:cxnChg chg="del">
          <ac:chgData name=" " userId="cc6ef8ab-f80f-47c5-96ae-17e0cbfe7e76" providerId="ADAL" clId="{9422FBF6-8735-4675-A372-101603520AF0}" dt="2022-06-16T06:28:01.756" v="17090" actId="478"/>
          <ac:cxnSpMkLst>
            <pc:docMk/>
            <pc:sldMk cId="563149344" sldId="367"/>
            <ac:cxnSpMk id="39" creationId="{4C87231A-25B3-4262-A12D-3C898684B67B}"/>
          </ac:cxnSpMkLst>
        </pc:cxnChg>
        <pc:cxnChg chg="del mod">
          <ac:chgData name=" " userId="cc6ef8ab-f80f-47c5-96ae-17e0cbfe7e76" providerId="ADAL" clId="{9422FBF6-8735-4675-A372-101603520AF0}" dt="2022-06-16T06:28:03.373" v="17091" actId="478"/>
          <ac:cxnSpMkLst>
            <pc:docMk/>
            <pc:sldMk cId="563149344" sldId="367"/>
            <ac:cxnSpMk id="69" creationId="{90B58BCC-1F89-460F-A6DC-5AD86E17125B}"/>
          </ac:cxnSpMkLst>
        </pc:cxnChg>
        <pc:cxnChg chg="del mod">
          <ac:chgData name=" " userId="cc6ef8ab-f80f-47c5-96ae-17e0cbfe7e76" providerId="ADAL" clId="{9422FBF6-8735-4675-A372-101603520AF0}" dt="2022-06-16T06:28:03.373" v="17091" actId="478"/>
          <ac:cxnSpMkLst>
            <pc:docMk/>
            <pc:sldMk cId="563149344" sldId="367"/>
            <ac:cxnSpMk id="73" creationId="{DB062F49-30EC-46D6-B924-AD57901AA9ED}"/>
          </ac:cxnSpMkLst>
        </pc:cxnChg>
        <pc:cxnChg chg="del mod">
          <ac:chgData name=" " userId="cc6ef8ab-f80f-47c5-96ae-17e0cbfe7e76" providerId="ADAL" clId="{9422FBF6-8735-4675-A372-101603520AF0}" dt="2022-06-16T06:28:03.373" v="17091" actId="478"/>
          <ac:cxnSpMkLst>
            <pc:docMk/>
            <pc:sldMk cId="563149344" sldId="367"/>
            <ac:cxnSpMk id="76" creationId="{CF26E903-916B-47D1-AFA5-D88D27C42F34}"/>
          </ac:cxnSpMkLst>
        </pc:cxnChg>
      </pc:sldChg>
      <pc:sldChg chg="addSp delSp modSp add modTransition">
        <pc:chgData name=" " userId="cc6ef8ab-f80f-47c5-96ae-17e0cbfe7e76" providerId="ADAL" clId="{9422FBF6-8735-4675-A372-101603520AF0}" dt="2022-06-21T00:54:48.167" v="29942"/>
        <pc:sldMkLst>
          <pc:docMk/>
          <pc:sldMk cId="2066467973" sldId="368"/>
        </pc:sldMkLst>
        <pc:spChg chg="del">
          <ac:chgData name=" " userId="cc6ef8ab-f80f-47c5-96ae-17e0cbfe7e76" providerId="ADAL" clId="{9422FBF6-8735-4675-A372-101603520AF0}" dt="2022-06-16T06:49:59.684" v="17547" actId="478"/>
          <ac:spMkLst>
            <pc:docMk/>
            <pc:sldMk cId="2066467973" sldId="368"/>
            <ac:spMk id="14" creationId="{9BC6CE3A-0DE4-4AC5-934D-5CB9BCC8034E}"/>
          </ac:spMkLst>
        </pc:spChg>
        <pc:spChg chg="mod">
          <ac:chgData name=" " userId="cc6ef8ab-f80f-47c5-96ae-17e0cbfe7e76" providerId="ADAL" clId="{9422FBF6-8735-4675-A372-101603520AF0}" dt="2022-06-16T06:50:20.063" v="17603" actId="2711"/>
          <ac:spMkLst>
            <pc:docMk/>
            <pc:sldMk cId="2066467973" sldId="368"/>
            <ac:spMk id="18" creationId="{1509A5E2-FFC6-48B3-A966-87D205D36782}"/>
          </ac:spMkLst>
        </pc:spChg>
        <pc:spChg chg="add mod">
          <ac:chgData name=" " userId="cc6ef8ab-f80f-47c5-96ae-17e0cbfe7e76" providerId="ADAL" clId="{9422FBF6-8735-4675-A372-101603520AF0}" dt="2022-06-20T01:42:14.321" v="17674" actId="14100"/>
          <ac:spMkLst>
            <pc:docMk/>
            <pc:sldMk cId="2066467973" sldId="368"/>
            <ac:spMk id="24" creationId="{8A303C98-4A01-45CC-AAE5-83A9699941F2}"/>
          </ac:spMkLst>
        </pc:spChg>
        <pc:spChg chg="add mod">
          <ac:chgData name=" " userId="cc6ef8ab-f80f-47c5-96ae-17e0cbfe7e76" providerId="ADAL" clId="{9422FBF6-8735-4675-A372-101603520AF0}" dt="2022-06-16T06:53:06.565" v="17647" actId="1076"/>
          <ac:spMkLst>
            <pc:docMk/>
            <pc:sldMk cId="2066467973" sldId="368"/>
            <ac:spMk id="25" creationId="{17A55C67-1233-436B-AA4B-DABC598314DF}"/>
          </ac:spMkLst>
        </pc:spChg>
        <pc:spChg chg="add mod">
          <ac:chgData name=" " userId="cc6ef8ab-f80f-47c5-96ae-17e0cbfe7e76" providerId="ADAL" clId="{9422FBF6-8735-4675-A372-101603520AF0}" dt="2022-06-16T06:53:02.174" v="17646" actId="1076"/>
          <ac:spMkLst>
            <pc:docMk/>
            <pc:sldMk cId="2066467973" sldId="368"/>
            <ac:spMk id="26" creationId="{CC7692A4-D724-494A-B7C0-E602E31CA6D9}"/>
          </ac:spMkLst>
        </pc:spChg>
        <pc:spChg chg="add mod">
          <ac:chgData name=" " userId="cc6ef8ab-f80f-47c5-96ae-17e0cbfe7e76" providerId="ADAL" clId="{9422FBF6-8735-4675-A372-101603520AF0}" dt="2022-06-16T06:53:11.280" v="17649" actId="1076"/>
          <ac:spMkLst>
            <pc:docMk/>
            <pc:sldMk cId="2066467973" sldId="368"/>
            <ac:spMk id="30" creationId="{91D1F205-0DCB-4583-877C-2941E5B50A16}"/>
          </ac:spMkLst>
        </pc:spChg>
        <pc:spChg chg="del">
          <ac:chgData name=" " userId="cc6ef8ab-f80f-47c5-96ae-17e0cbfe7e76" providerId="ADAL" clId="{9422FBF6-8735-4675-A372-101603520AF0}" dt="2022-06-16T06:49:59.684" v="17547" actId="478"/>
          <ac:spMkLst>
            <pc:docMk/>
            <pc:sldMk cId="2066467973" sldId="368"/>
            <ac:spMk id="33" creationId="{77FBE70F-3B59-40DD-A712-8B3FDBFD7CE2}"/>
          </ac:spMkLst>
        </pc:spChg>
        <pc:spChg chg="del">
          <ac:chgData name=" " userId="cc6ef8ab-f80f-47c5-96ae-17e0cbfe7e76" providerId="ADAL" clId="{9422FBF6-8735-4675-A372-101603520AF0}" dt="2022-06-16T06:49:57.644" v="17546" actId="478"/>
          <ac:spMkLst>
            <pc:docMk/>
            <pc:sldMk cId="2066467973" sldId="368"/>
            <ac:spMk id="34" creationId="{1D9047CA-722F-4904-B8F1-78E0AD82F24E}"/>
          </ac:spMkLst>
        </pc:spChg>
        <pc:spChg chg="del">
          <ac:chgData name=" " userId="cc6ef8ab-f80f-47c5-96ae-17e0cbfe7e76" providerId="ADAL" clId="{9422FBF6-8735-4675-A372-101603520AF0}" dt="2022-06-16T06:49:57.644" v="17546" actId="478"/>
          <ac:spMkLst>
            <pc:docMk/>
            <pc:sldMk cId="2066467973" sldId="368"/>
            <ac:spMk id="35" creationId="{B3E922F8-F07D-45DF-9B7D-9210DE031E89}"/>
          </ac:spMkLst>
        </pc:spChg>
        <pc:grpChg chg="del">
          <ac:chgData name=" " userId="cc6ef8ab-f80f-47c5-96ae-17e0cbfe7e76" providerId="ADAL" clId="{9422FBF6-8735-4675-A372-101603520AF0}" dt="2022-06-16T06:49:57.644" v="17546" actId="478"/>
          <ac:grpSpMkLst>
            <pc:docMk/>
            <pc:sldMk cId="2066467973" sldId="368"/>
            <ac:grpSpMk id="3" creationId="{B6AFF820-DE81-431D-B0C4-7635E7625EFC}"/>
          </ac:grpSpMkLst>
        </pc:grpChg>
        <pc:graphicFrameChg chg="add mod modGraphic">
          <ac:chgData name=" " userId="cc6ef8ab-f80f-47c5-96ae-17e0cbfe7e76" providerId="ADAL" clId="{9422FBF6-8735-4675-A372-101603520AF0}" dt="2022-06-20T01:42:34.376" v="17676" actId="2165"/>
          <ac:graphicFrameMkLst>
            <pc:docMk/>
            <pc:sldMk cId="2066467973" sldId="368"/>
            <ac:graphicFrameMk id="31" creationId="{1928D339-F7D8-4E92-AAFB-CC7B00407513}"/>
          </ac:graphicFrameMkLst>
        </pc:graphicFrameChg>
        <pc:graphicFrameChg chg="add mod modGraphic">
          <ac:chgData name=" " userId="cc6ef8ab-f80f-47c5-96ae-17e0cbfe7e76" providerId="ADAL" clId="{9422FBF6-8735-4675-A372-101603520AF0}" dt="2022-06-20T01:50:25.289" v="17871" actId="207"/>
          <ac:graphicFrameMkLst>
            <pc:docMk/>
            <pc:sldMk cId="2066467973" sldId="368"/>
            <ac:graphicFrameMk id="32" creationId="{82F84AEA-6F70-44E8-93AA-2CEABC9C4D50}"/>
          </ac:graphicFrameMkLst>
        </pc:graphicFrameChg>
        <pc:graphicFrameChg chg="del">
          <ac:chgData name=" " userId="cc6ef8ab-f80f-47c5-96ae-17e0cbfe7e76" providerId="ADAL" clId="{9422FBF6-8735-4675-A372-101603520AF0}" dt="2022-06-16T06:49:57.644" v="17546" actId="478"/>
          <ac:graphicFrameMkLst>
            <pc:docMk/>
            <pc:sldMk cId="2066467973" sldId="368"/>
            <ac:graphicFrameMk id="36" creationId="{9498C619-987F-4C49-91EB-281BD53D8988}"/>
          </ac:graphicFrameMkLst>
        </pc:graphicFrameChg>
        <pc:cxnChg chg="add mod">
          <ac:chgData name=" " userId="cc6ef8ab-f80f-47c5-96ae-17e0cbfe7e76" providerId="ADAL" clId="{9422FBF6-8735-4675-A372-101603520AF0}" dt="2022-06-16T06:52:51.381" v="17613" actId="1036"/>
          <ac:cxnSpMkLst>
            <pc:docMk/>
            <pc:sldMk cId="2066467973" sldId="368"/>
            <ac:cxnSpMk id="27" creationId="{4B005D17-45EA-4488-9399-EF3B6F391F76}"/>
          </ac:cxnSpMkLst>
        </pc:cxnChg>
        <pc:cxnChg chg="add mod">
          <ac:chgData name=" " userId="cc6ef8ab-f80f-47c5-96ae-17e0cbfe7e76" providerId="ADAL" clId="{9422FBF6-8735-4675-A372-101603520AF0}" dt="2022-06-20T01:42:25.018" v="17675" actId="14100"/>
          <ac:cxnSpMkLst>
            <pc:docMk/>
            <pc:sldMk cId="2066467973" sldId="368"/>
            <ac:cxnSpMk id="28" creationId="{73D6D38D-D562-4BF0-A1CF-4F32A0F9B256}"/>
          </ac:cxnSpMkLst>
        </pc:cxnChg>
        <pc:cxnChg chg="add mod">
          <ac:chgData name=" " userId="cc6ef8ab-f80f-47c5-96ae-17e0cbfe7e76" providerId="ADAL" clId="{9422FBF6-8735-4675-A372-101603520AF0}" dt="2022-06-16T06:52:14.749" v="17605" actId="1076"/>
          <ac:cxnSpMkLst>
            <pc:docMk/>
            <pc:sldMk cId="2066467973" sldId="368"/>
            <ac:cxnSpMk id="29" creationId="{8DAABC22-A6A4-48ED-9B09-FD589D286605}"/>
          </ac:cxnSpMkLst>
        </pc:cxnChg>
      </pc:sldChg>
      <pc:sldChg chg="addSp delSp modSp add modTransition">
        <pc:chgData name=" " userId="cc6ef8ab-f80f-47c5-96ae-17e0cbfe7e76" providerId="ADAL" clId="{9422FBF6-8735-4675-A372-101603520AF0}" dt="2022-06-21T00:54:48.167" v="29942"/>
        <pc:sldMkLst>
          <pc:docMk/>
          <pc:sldMk cId="2195440852" sldId="369"/>
        </pc:sldMkLst>
        <pc:spChg chg="mod">
          <ac:chgData name=" " userId="cc6ef8ab-f80f-47c5-96ae-17e0cbfe7e76" providerId="ADAL" clId="{9422FBF6-8735-4675-A372-101603520AF0}" dt="2022-06-20T01:52:33.435" v="17909" actId="2711"/>
          <ac:spMkLst>
            <pc:docMk/>
            <pc:sldMk cId="2195440852" sldId="369"/>
            <ac:spMk id="18" creationId="{1509A5E2-FFC6-48B3-A966-87D205D36782}"/>
          </ac:spMkLst>
        </pc:spChg>
        <pc:spChg chg="add mod">
          <ac:chgData name=" " userId="cc6ef8ab-f80f-47c5-96ae-17e0cbfe7e76" providerId="ADAL" clId="{9422FBF6-8735-4675-A372-101603520AF0}" dt="2022-06-20T01:56:49.688" v="18166" actId="1076"/>
          <ac:spMkLst>
            <pc:docMk/>
            <pc:sldMk cId="2195440852" sldId="369"/>
            <ac:spMk id="24" creationId="{49E99E84-6321-4398-9277-3EC8E6F2D10C}"/>
          </ac:spMkLst>
        </pc:spChg>
        <pc:spChg chg="add mod">
          <ac:chgData name=" " userId="cc6ef8ab-f80f-47c5-96ae-17e0cbfe7e76" providerId="ADAL" clId="{9422FBF6-8735-4675-A372-101603520AF0}" dt="2022-06-20T01:56:49.688" v="18166" actId="1076"/>
          <ac:spMkLst>
            <pc:docMk/>
            <pc:sldMk cId="2195440852" sldId="369"/>
            <ac:spMk id="25" creationId="{9D4EBC80-E5FE-4B64-9FD5-96250F178862}"/>
          </ac:spMkLst>
        </pc:spChg>
        <pc:spChg chg="add del mod">
          <ac:chgData name=" " userId="cc6ef8ab-f80f-47c5-96ae-17e0cbfe7e76" providerId="ADAL" clId="{9422FBF6-8735-4675-A372-101603520AF0}" dt="2022-06-20T01:55:47.128" v="17952"/>
          <ac:spMkLst>
            <pc:docMk/>
            <pc:sldMk cId="2195440852" sldId="369"/>
            <ac:spMk id="26" creationId="{C83B49ED-B602-4FEC-80CD-2BC7FFAA32AC}"/>
          </ac:spMkLst>
        </pc:spChg>
        <pc:spChg chg="add mod">
          <ac:chgData name=" " userId="cc6ef8ab-f80f-47c5-96ae-17e0cbfe7e76" providerId="ADAL" clId="{9422FBF6-8735-4675-A372-101603520AF0}" dt="2022-06-20T01:57:33.865" v="18326" actId="113"/>
          <ac:spMkLst>
            <pc:docMk/>
            <pc:sldMk cId="2195440852" sldId="369"/>
            <ac:spMk id="27" creationId="{B065263E-C41E-493D-AC61-BC6C462B4B9E}"/>
          </ac:spMkLst>
        </pc:spChg>
        <pc:spChg chg="add mod">
          <ac:chgData name=" " userId="cc6ef8ab-f80f-47c5-96ae-17e0cbfe7e76" providerId="ADAL" clId="{9422FBF6-8735-4675-A372-101603520AF0}" dt="2022-06-20T01:57:56.750" v="18335" actId="113"/>
          <ac:spMkLst>
            <pc:docMk/>
            <pc:sldMk cId="2195440852" sldId="369"/>
            <ac:spMk id="28" creationId="{3BF7B247-09DB-4053-B705-251CBAB30984}"/>
          </ac:spMkLst>
        </pc:spChg>
        <pc:spChg chg="mod">
          <ac:chgData name=" " userId="cc6ef8ab-f80f-47c5-96ae-17e0cbfe7e76" providerId="ADAL" clId="{9422FBF6-8735-4675-A372-101603520AF0}" dt="2022-06-20T01:56:49.688" v="18166" actId="1076"/>
          <ac:spMkLst>
            <pc:docMk/>
            <pc:sldMk cId="2195440852" sldId="369"/>
            <ac:spMk id="41" creationId="{9967A52A-76CC-4F77-A8BE-B1FEED34FE0F}"/>
          </ac:spMkLst>
        </pc:spChg>
        <pc:spChg chg="mod">
          <ac:chgData name=" " userId="cc6ef8ab-f80f-47c5-96ae-17e0cbfe7e76" providerId="ADAL" clId="{9422FBF6-8735-4675-A372-101603520AF0}" dt="2022-06-20T01:56:49.688" v="18166" actId="1076"/>
          <ac:spMkLst>
            <pc:docMk/>
            <pc:sldMk cId="2195440852" sldId="369"/>
            <ac:spMk id="45" creationId="{2A32CD05-7F5F-4830-9087-9DF2B5FCCDA5}"/>
          </ac:spMkLst>
        </pc:spChg>
        <pc:graphicFrameChg chg="add del mod">
          <ac:chgData name=" " userId="cc6ef8ab-f80f-47c5-96ae-17e0cbfe7e76" providerId="ADAL" clId="{9422FBF6-8735-4675-A372-101603520AF0}" dt="2022-06-20T01:53:26.285" v="17940"/>
          <ac:graphicFrameMkLst>
            <pc:docMk/>
            <pc:sldMk cId="2195440852" sldId="369"/>
            <ac:graphicFrameMk id="19" creationId="{4422190B-6DA2-4A2A-A75B-74584D25FC1B}"/>
          </ac:graphicFrameMkLst>
        </pc:graphicFrameChg>
        <pc:graphicFrameChg chg="add mod">
          <ac:chgData name=" " userId="cc6ef8ab-f80f-47c5-96ae-17e0cbfe7e76" providerId="ADAL" clId="{9422FBF6-8735-4675-A372-101603520AF0}" dt="2022-06-20T01:56:49.688" v="18166" actId="1076"/>
          <ac:graphicFrameMkLst>
            <pc:docMk/>
            <pc:sldMk cId="2195440852" sldId="369"/>
            <ac:graphicFrameMk id="20" creationId="{EB7D0FC4-1DF7-4AFD-B6E0-13678767F600}"/>
          </ac:graphicFrameMkLst>
        </pc:graphicFrameChg>
        <pc:graphicFrameChg chg="mod">
          <ac:chgData name=" " userId="cc6ef8ab-f80f-47c5-96ae-17e0cbfe7e76" providerId="ADAL" clId="{9422FBF6-8735-4675-A372-101603520AF0}" dt="2022-06-20T01:56:49.688" v="18166" actId="1076"/>
          <ac:graphicFrameMkLst>
            <pc:docMk/>
            <pc:sldMk cId="2195440852" sldId="369"/>
            <ac:graphicFrameMk id="43" creationId="{BC07C6D3-1D7C-498F-A0F9-93A988928A61}"/>
          </ac:graphicFrameMkLst>
        </pc:graphicFrameChg>
        <pc:graphicFrameChg chg="del">
          <ac:chgData name=" " userId="cc6ef8ab-f80f-47c5-96ae-17e0cbfe7e76" providerId="ADAL" clId="{9422FBF6-8735-4675-A372-101603520AF0}" dt="2022-06-20T01:53:27.602" v="17941" actId="478"/>
          <ac:graphicFrameMkLst>
            <pc:docMk/>
            <pc:sldMk cId="2195440852" sldId="369"/>
            <ac:graphicFrameMk id="46" creationId="{6314756B-E0FE-4610-BE5F-82E5E662B35F}"/>
          </ac:graphicFrameMkLst>
        </pc:graphicFrameChg>
      </pc:sldChg>
      <pc:sldChg chg="addSp delSp modSp add modTransition">
        <pc:chgData name=" " userId="cc6ef8ab-f80f-47c5-96ae-17e0cbfe7e76" providerId="ADAL" clId="{9422FBF6-8735-4675-A372-101603520AF0}" dt="2022-06-21T00:54:48.167" v="29942"/>
        <pc:sldMkLst>
          <pc:docMk/>
          <pc:sldMk cId="1303291473" sldId="370"/>
        </pc:sldMkLst>
        <pc:spChg chg="mod">
          <ac:chgData name=" " userId="cc6ef8ab-f80f-47c5-96ae-17e0cbfe7e76" providerId="ADAL" clId="{9422FBF6-8735-4675-A372-101603520AF0}" dt="2022-06-20T02:02:08.871" v="18382"/>
          <ac:spMkLst>
            <pc:docMk/>
            <pc:sldMk cId="1303291473" sldId="370"/>
            <ac:spMk id="18" creationId="{1509A5E2-FFC6-48B3-A966-87D205D36782}"/>
          </ac:spMkLst>
        </pc:spChg>
        <pc:spChg chg="del">
          <ac:chgData name=" " userId="cc6ef8ab-f80f-47c5-96ae-17e0cbfe7e76" providerId="ADAL" clId="{9422FBF6-8735-4675-A372-101603520AF0}" dt="2022-06-20T02:02:13.081" v="18383" actId="478"/>
          <ac:spMkLst>
            <pc:docMk/>
            <pc:sldMk cId="1303291473" sldId="370"/>
            <ac:spMk id="24" creationId="{49E99E84-6321-4398-9277-3EC8E6F2D10C}"/>
          </ac:spMkLst>
        </pc:spChg>
        <pc:spChg chg="del">
          <ac:chgData name=" " userId="cc6ef8ab-f80f-47c5-96ae-17e0cbfe7e76" providerId="ADAL" clId="{9422FBF6-8735-4675-A372-101603520AF0}" dt="2022-06-20T02:02:13.081" v="18383" actId="478"/>
          <ac:spMkLst>
            <pc:docMk/>
            <pc:sldMk cId="1303291473" sldId="370"/>
            <ac:spMk id="25" creationId="{9D4EBC80-E5FE-4B64-9FD5-96250F178862}"/>
          </ac:spMkLst>
        </pc:spChg>
        <pc:spChg chg="del">
          <ac:chgData name=" " userId="cc6ef8ab-f80f-47c5-96ae-17e0cbfe7e76" providerId="ADAL" clId="{9422FBF6-8735-4675-A372-101603520AF0}" dt="2022-06-20T02:02:13.081" v="18383" actId="478"/>
          <ac:spMkLst>
            <pc:docMk/>
            <pc:sldMk cId="1303291473" sldId="370"/>
            <ac:spMk id="27" creationId="{B065263E-C41E-493D-AC61-BC6C462B4B9E}"/>
          </ac:spMkLst>
        </pc:spChg>
        <pc:spChg chg="del">
          <ac:chgData name=" " userId="cc6ef8ab-f80f-47c5-96ae-17e0cbfe7e76" providerId="ADAL" clId="{9422FBF6-8735-4675-A372-101603520AF0}" dt="2022-06-20T02:02:13.081" v="18383" actId="478"/>
          <ac:spMkLst>
            <pc:docMk/>
            <pc:sldMk cId="1303291473" sldId="370"/>
            <ac:spMk id="28" creationId="{3BF7B247-09DB-4053-B705-251CBAB30984}"/>
          </ac:spMkLst>
        </pc:spChg>
        <pc:spChg chg="add mod">
          <ac:chgData name=" " userId="cc6ef8ab-f80f-47c5-96ae-17e0cbfe7e76" providerId="ADAL" clId="{9422FBF6-8735-4675-A372-101603520AF0}" dt="2022-06-20T02:04:06.848" v="18588" actId="113"/>
          <ac:spMkLst>
            <pc:docMk/>
            <pc:sldMk cId="1303291473" sldId="370"/>
            <ac:spMk id="30" creationId="{6DFBBCA9-6C6B-4A26-8027-53A06524F3DD}"/>
          </ac:spMkLst>
        </pc:spChg>
        <pc:spChg chg="del">
          <ac:chgData name=" " userId="cc6ef8ab-f80f-47c5-96ae-17e0cbfe7e76" providerId="ADAL" clId="{9422FBF6-8735-4675-A372-101603520AF0}" dt="2022-06-20T02:02:13.081" v="18383" actId="478"/>
          <ac:spMkLst>
            <pc:docMk/>
            <pc:sldMk cId="1303291473" sldId="370"/>
            <ac:spMk id="41" creationId="{9967A52A-76CC-4F77-A8BE-B1FEED34FE0F}"/>
          </ac:spMkLst>
        </pc:spChg>
        <pc:spChg chg="del">
          <ac:chgData name=" " userId="cc6ef8ab-f80f-47c5-96ae-17e0cbfe7e76" providerId="ADAL" clId="{9422FBF6-8735-4675-A372-101603520AF0}" dt="2022-06-20T02:02:13.081" v="18383" actId="478"/>
          <ac:spMkLst>
            <pc:docMk/>
            <pc:sldMk cId="1303291473" sldId="370"/>
            <ac:spMk id="45" creationId="{2A32CD05-7F5F-4830-9087-9DF2B5FCCDA5}"/>
          </ac:spMkLst>
        </pc:spChg>
        <pc:graphicFrameChg chg="del">
          <ac:chgData name=" " userId="cc6ef8ab-f80f-47c5-96ae-17e0cbfe7e76" providerId="ADAL" clId="{9422FBF6-8735-4675-A372-101603520AF0}" dt="2022-06-20T02:02:13.081" v="18383" actId="478"/>
          <ac:graphicFrameMkLst>
            <pc:docMk/>
            <pc:sldMk cId="1303291473" sldId="370"/>
            <ac:graphicFrameMk id="20" creationId="{EB7D0FC4-1DF7-4AFD-B6E0-13678767F600}"/>
          </ac:graphicFrameMkLst>
        </pc:graphicFrameChg>
        <pc:graphicFrameChg chg="add mod">
          <ac:chgData name=" " userId="cc6ef8ab-f80f-47c5-96ae-17e0cbfe7e76" providerId="ADAL" clId="{9422FBF6-8735-4675-A372-101603520AF0}" dt="2022-06-20T02:02:41.778" v="18387" actId="1076"/>
          <ac:graphicFrameMkLst>
            <pc:docMk/>
            <pc:sldMk cId="1303291473" sldId="370"/>
            <ac:graphicFrameMk id="26" creationId="{017FF543-A847-434C-948E-E62BCFEA7A6D}"/>
          </ac:graphicFrameMkLst>
        </pc:graphicFrameChg>
        <pc:graphicFrameChg chg="add mod">
          <ac:chgData name=" " userId="cc6ef8ab-f80f-47c5-96ae-17e0cbfe7e76" providerId="ADAL" clId="{9422FBF6-8735-4675-A372-101603520AF0}" dt="2022-06-20T02:02:41.778" v="18387" actId="1076"/>
          <ac:graphicFrameMkLst>
            <pc:docMk/>
            <pc:sldMk cId="1303291473" sldId="370"/>
            <ac:graphicFrameMk id="29" creationId="{FE2AA1E5-D81C-4D7E-98E0-0BB160083860}"/>
          </ac:graphicFrameMkLst>
        </pc:graphicFrameChg>
        <pc:graphicFrameChg chg="del">
          <ac:chgData name=" " userId="cc6ef8ab-f80f-47c5-96ae-17e0cbfe7e76" providerId="ADAL" clId="{9422FBF6-8735-4675-A372-101603520AF0}" dt="2022-06-20T02:02:13.081" v="18383" actId="478"/>
          <ac:graphicFrameMkLst>
            <pc:docMk/>
            <pc:sldMk cId="1303291473" sldId="370"/>
            <ac:graphicFrameMk id="43" creationId="{BC07C6D3-1D7C-498F-A0F9-93A988928A61}"/>
          </ac:graphicFrameMkLst>
        </pc:graphicFrameChg>
      </pc:sldChg>
      <pc:sldChg chg="addSp delSp modSp add modTransition">
        <pc:chgData name=" " userId="cc6ef8ab-f80f-47c5-96ae-17e0cbfe7e76" providerId="ADAL" clId="{9422FBF6-8735-4675-A372-101603520AF0}" dt="2022-06-21T00:54:48.167" v="29942"/>
        <pc:sldMkLst>
          <pc:docMk/>
          <pc:sldMk cId="913952660" sldId="371"/>
        </pc:sldMkLst>
        <pc:spChg chg="mod">
          <ac:chgData name=" " userId="cc6ef8ab-f80f-47c5-96ae-17e0cbfe7e76" providerId="ADAL" clId="{9422FBF6-8735-4675-A372-101603520AF0}" dt="2022-06-20T02:23:22.504" v="18680" actId="20577"/>
          <ac:spMkLst>
            <pc:docMk/>
            <pc:sldMk cId="913952660" sldId="371"/>
            <ac:spMk id="18" creationId="{1509A5E2-FFC6-48B3-A966-87D205D36782}"/>
          </ac:spMkLst>
        </pc:spChg>
        <pc:spChg chg="add del mod">
          <ac:chgData name=" " userId="cc6ef8ab-f80f-47c5-96ae-17e0cbfe7e76" providerId="ADAL" clId="{9422FBF6-8735-4675-A372-101603520AF0}" dt="2022-06-20T04:00:53.857" v="19366" actId="478"/>
          <ac:spMkLst>
            <pc:docMk/>
            <pc:sldMk cId="913952660" sldId="371"/>
            <ac:spMk id="19" creationId="{F71A18CB-8B34-40B1-91D7-ED7C346560C6}"/>
          </ac:spMkLst>
        </pc:spChg>
        <pc:spChg chg="add del mod">
          <ac:chgData name=" " userId="cc6ef8ab-f80f-47c5-96ae-17e0cbfe7e76" providerId="ADAL" clId="{9422FBF6-8735-4675-A372-101603520AF0}" dt="2022-06-20T04:00:53.857" v="19366" actId="478"/>
          <ac:spMkLst>
            <pc:docMk/>
            <pc:sldMk cId="913952660" sldId="371"/>
            <ac:spMk id="24" creationId="{1D243064-55F2-4E29-9C79-1342A3C3C683}"/>
          </ac:spMkLst>
        </pc:spChg>
        <pc:spChg chg="add del mod">
          <ac:chgData name=" " userId="cc6ef8ab-f80f-47c5-96ae-17e0cbfe7e76" providerId="ADAL" clId="{9422FBF6-8735-4675-A372-101603520AF0}" dt="2022-06-20T02:35:52.522" v="19166" actId="478"/>
          <ac:spMkLst>
            <pc:docMk/>
            <pc:sldMk cId="913952660" sldId="371"/>
            <ac:spMk id="27" creationId="{E9381ABF-26F9-4903-A02E-84AD749C5F18}"/>
          </ac:spMkLst>
        </pc:spChg>
        <pc:spChg chg="add del mod">
          <ac:chgData name=" " userId="cc6ef8ab-f80f-47c5-96ae-17e0cbfe7e76" providerId="ADAL" clId="{9422FBF6-8735-4675-A372-101603520AF0}" dt="2022-06-20T02:35:53.507" v="19167" actId="478"/>
          <ac:spMkLst>
            <pc:docMk/>
            <pc:sldMk cId="913952660" sldId="371"/>
            <ac:spMk id="28" creationId="{611218FA-D460-4584-9898-4F9328A8BE04}"/>
          </ac:spMkLst>
        </pc:spChg>
        <pc:spChg chg="mod">
          <ac:chgData name=" " userId="cc6ef8ab-f80f-47c5-96ae-17e0cbfe7e76" providerId="ADAL" clId="{9422FBF6-8735-4675-A372-101603520AF0}" dt="2022-06-20T02:32:46.602" v="19119" actId="113"/>
          <ac:spMkLst>
            <pc:docMk/>
            <pc:sldMk cId="913952660" sldId="371"/>
            <ac:spMk id="30" creationId="{6DFBBCA9-6C6B-4A26-8027-53A06524F3DD}"/>
          </ac:spMkLst>
        </pc:spChg>
        <pc:spChg chg="add mod">
          <ac:chgData name=" " userId="cc6ef8ab-f80f-47c5-96ae-17e0cbfe7e76" providerId="ADAL" clId="{9422FBF6-8735-4675-A372-101603520AF0}" dt="2022-06-20T04:01:10.790" v="19368" actId="1076"/>
          <ac:spMkLst>
            <pc:docMk/>
            <pc:sldMk cId="913952660" sldId="371"/>
            <ac:spMk id="31" creationId="{E8AE955C-403D-4549-8DD6-C05B37DD5AE6}"/>
          </ac:spMkLst>
        </pc:spChg>
        <pc:spChg chg="add mod">
          <ac:chgData name=" " userId="cc6ef8ab-f80f-47c5-96ae-17e0cbfe7e76" providerId="ADAL" clId="{9422FBF6-8735-4675-A372-101603520AF0}" dt="2022-06-20T04:01:10.790" v="19368" actId="1076"/>
          <ac:spMkLst>
            <pc:docMk/>
            <pc:sldMk cId="913952660" sldId="371"/>
            <ac:spMk id="32" creationId="{5EB36B02-9D05-492C-9020-E1AF9D33713F}"/>
          </ac:spMkLst>
        </pc:spChg>
        <pc:spChg chg="add mod">
          <ac:chgData name=" " userId="cc6ef8ab-f80f-47c5-96ae-17e0cbfe7e76" providerId="ADAL" clId="{9422FBF6-8735-4675-A372-101603520AF0}" dt="2022-06-20T04:01:10.790" v="19368" actId="1076"/>
          <ac:spMkLst>
            <pc:docMk/>
            <pc:sldMk cId="913952660" sldId="371"/>
            <ac:spMk id="33" creationId="{684F5BA2-CE50-4686-9831-C5644BB825DE}"/>
          </ac:spMkLst>
        </pc:spChg>
        <pc:spChg chg="add mod">
          <ac:chgData name=" " userId="cc6ef8ab-f80f-47c5-96ae-17e0cbfe7e76" providerId="ADAL" clId="{9422FBF6-8735-4675-A372-101603520AF0}" dt="2022-06-20T04:01:10.790" v="19368" actId="1076"/>
          <ac:spMkLst>
            <pc:docMk/>
            <pc:sldMk cId="913952660" sldId="371"/>
            <ac:spMk id="35" creationId="{DB357417-9276-450A-8D7E-C494A0B0422B}"/>
          </ac:spMkLst>
        </pc:spChg>
        <pc:spChg chg="add mod">
          <ac:chgData name=" " userId="cc6ef8ab-f80f-47c5-96ae-17e0cbfe7e76" providerId="ADAL" clId="{9422FBF6-8735-4675-A372-101603520AF0}" dt="2022-06-20T04:01:10.790" v="19368" actId="1076"/>
          <ac:spMkLst>
            <pc:docMk/>
            <pc:sldMk cId="913952660" sldId="371"/>
            <ac:spMk id="36" creationId="{ED11EBC8-A883-4E48-8C9E-FCD512CFE017}"/>
          </ac:spMkLst>
        </pc:spChg>
        <pc:spChg chg="add mod">
          <ac:chgData name=" " userId="cc6ef8ab-f80f-47c5-96ae-17e0cbfe7e76" providerId="ADAL" clId="{9422FBF6-8735-4675-A372-101603520AF0}" dt="2022-06-20T04:01:10.790" v="19368" actId="1076"/>
          <ac:spMkLst>
            <pc:docMk/>
            <pc:sldMk cId="913952660" sldId="371"/>
            <ac:spMk id="40" creationId="{EC91EEE2-EE87-4C84-B19E-7B7CA8CE6005}"/>
          </ac:spMkLst>
        </pc:spChg>
        <pc:graphicFrameChg chg="add mod modGraphic">
          <ac:chgData name=" " userId="cc6ef8ab-f80f-47c5-96ae-17e0cbfe7e76" providerId="ADAL" clId="{9422FBF6-8735-4675-A372-101603520AF0}" dt="2022-06-20T04:01:10.790" v="19368" actId="1076"/>
          <ac:graphicFrameMkLst>
            <pc:docMk/>
            <pc:sldMk cId="913952660" sldId="371"/>
            <ac:graphicFrameMk id="20" creationId="{C0ED46CF-B5D9-489E-84CA-63901226914A}"/>
          </ac:graphicFrameMkLst>
        </pc:graphicFrameChg>
        <pc:graphicFrameChg chg="add mod modGraphic">
          <ac:chgData name=" " userId="cc6ef8ab-f80f-47c5-96ae-17e0cbfe7e76" providerId="ADAL" clId="{9422FBF6-8735-4675-A372-101603520AF0}" dt="2022-06-20T04:01:10.790" v="19368" actId="1076"/>
          <ac:graphicFrameMkLst>
            <pc:docMk/>
            <pc:sldMk cId="913952660" sldId="371"/>
            <ac:graphicFrameMk id="25" creationId="{808FD5F6-DCA7-430D-8D32-3F3A915E3788}"/>
          </ac:graphicFrameMkLst>
        </pc:graphicFrameChg>
        <pc:graphicFrameChg chg="del">
          <ac:chgData name=" " userId="cc6ef8ab-f80f-47c5-96ae-17e0cbfe7e76" providerId="ADAL" clId="{9422FBF6-8735-4675-A372-101603520AF0}" dt="2022-06-20T02:08:31.089" v="18590" actId="478"/>
          <ac:graphicFrameMkLst>
            <pc:docMk/>
            <pc:sldMk cId="913952660" sldId="371"/>
            <ac:graphicFrameMk id="26" creationId="{017FF543-A847-434C-948E-E62BCFEA7A6D}"/>
          </ac:graphicFrameMkLst>
        </pc:graphicFrameChg>
        <pc:graphicFrameChg chg="del">
          <ac:chgData name=" " userId="cc6ef8ab-f80f-47c5-96ae-17e0cbfe7e76" providerId="ADAL" clId="{9422FBF6-8735-4675-A372-101603520AF0}" dt="2022-06-20T02:08:31.089" v="18590" actId="478"/>
          <ac:graphicFrameMkLst>
            <pc:docMk/>
            <pc:sldMk cId="913952660" sldId="371"/>
            <ac:graphicFrameMk id="29" creationId="{FE2AA1E5-D81C-4D7E-98E0-0BB160083860}"/>
          </ac:graphicFrameMkLst>
        </pc:graphicFrameChg>
        <pc:cxnChg chg="add mod">
          <ac:chgData name=" " userId="cc6ef8ab-f80f-47c5-96ae-17e0cbfe7e76" providerId="ADAL" clId="{9422FBF6-8735-4675-A372-101603520AF0}" dt="2022-06-20T04:01:10.790" v="19368" actId="1076"/>
          <ac:cxnSpMkLst>
            <pc:docMk/>
            <pc:sldMk cId="913952660" sldId="371"/>
            <ac:cxnSpMk id="4" creationId="{904CED3D-4044-4A94-A998-2E2E2143C1AC}"/>
          </ac:cxnSpMkLst>
        </pc:cxnChg>
        <pc:cxnChg chg="add mod">
          <ac:chgData name=" " userId="cc6ef8ab-f80f-47c5-96ae-17e0cbfe7e76" providerId="ADAL" clId="{9422FBF6-8735-4675-A372-101603520AF0}" dt="2022-06-20T04:01:10.790" v="19368" actId="1076"/>
          <ac:cxnSpMkLst>
            <pc:docMk/>
            <pc:sldMk cId="913952660" sldId="371"/>
            <ac:cxnSpMk id="34" creationId="{BD93CE35-AE18-4C3E-8AC7-0B1D34B0B116}"/>
          </ac:cxnSpMkLst>
        </pc:cxnChg>
      </pc:sldChg>
      <pc:sldChg chg="addSp delSp modSp add modTransition">
        <pc:chgData name=" " userId="cc6ef8ab-f80f-47c5-96ae-17e0cbfe7e76" providerId="ADAL" clId="{9422FBF6-8735-4675-A372-101603520AF0}" dt="2022-06-21T00:54:48.167" v="29942"/>
        <pc:sldMkLst>
          <pc:docMk/>
          <pc:sldMk cId="1200010983" sldId="372"/>
        </pc:sldMkLst>
        <pc:spChg chg="mod">
          <ac:chgData name=" " userId="cc6ef8ab-f80f-47c5-96ae-17e0cbfe7e76" providerId="ADAL" clId="{9422FBF6-8735-4675-A372-101603520AF0}" dt="2022-06-20T04:02:03.762" v="19446" actId="20577"/>
          <ac:spMkLst>
            <pc:docMk/>
            <pc:sldMk cId="1200010983" sldId="372"/>
            <ac:spMk id="17" creationId="{09D97266-3407-132E-31F4-35CD22288C1C}"/>
          </ac:spMkLst>
        </pc:spChg>
        <pc:spChg chg="mod">
          <ac:chgData name=" " userId="cc6ef8ab-f80f-47c5-96ae-17e0cbfe7e76" providerId="ADAL" clId="{9422FBF6-8735-4675-A372-101603520AF0}" dt="2022-06-20T04:02:13.978" v="19462" actId="20577"/>
          <ac:spMkLst>
            <pc:docMk/>
            <pc:sldMk cId="1200010983" sldId="372"/>
            <ac:spMk id="18" creationId="{1509A5E2-FFC6-48B3-A966-87D205D36782}"/>
          </ac:spMkLst>
        </pc:spChg>
        <pc:spChg chg="del">
          <ac:chgData name=" " userId="cc6ef8ab-f80f-47c5-96ae-17e0cbfe7e76" providerId="ADAL" clId="{9422FBF6-8735-4675-A372-101603520AF0}" dt="2022-06-20T04:00:38.250" v="19363" actId="478"/>
          <ac:spMkLst>
            <pc:docMk/>
            <pc:sldMk cId="1200010983" sldId="372"/>
            <ac:spMk id="19" creationId="{F71A18CB-8B34-40B1-91D7-ED7C346560C6}"/>
          </ac:spMkLst>
        </pc:spChg>
        <pc:spChg chg="del">
          <ac:chgData name=" " userId="cc6ef8ab-f80f-47c5-96ae-17e0cbfe7e76" providerId="ADAL" clId="{9422FBF6-8735-4675-A372-101603520AF0}" dt="2022-06-20T04:00:38.250" v="19363" actId="478"/>
          <ac:spMkLst>
            <pc:docMk/>
            <pc:sldMk cId="1200010983" sldId="372"/>
            <ac:spMk id="24" creationId="{1D243064-55F2-4E29-9C79-1342A3C3C683}"/>
          </ac:spMkLst>
        </pc:spChg>
        <pc:spChg chg="add mod">
          <ac:chgData name=" " userId="cc6ef8ab-f80f-47c5-96ae-17e0cbfe7e76" providerId="ADAL" clId="{9422FBF6-8735-4675-A372-101603520AF0}" dt="2022-06-20T04:04:58.656" v="19621" actId="12788"/>
          <ac:spMkLst>
            <pc:docMk/>
            <pc:sldMk cId="1200010983" sldId="372"/>
            <ac:spMk id="27" creationId="{39D3DCC2-B322-481D-BA5A-6D48F4E87F78}"/>
          </ac:spMkLst>
        </pc:spChg>
        <pc:spChg chg="add mod">
          <ac:chgData name=" " userId="cc6ef8ab-f80f-47c5-96ae-17e0cbfe7e76" providerId="ADAL" clId="{9422FBF6-8735-4675-A372-101603520AF0}" dt="2022-06-20T04:04:29.187" v="19609"/>
          <ac:spMkLst>
            <pc:docMk/>
            <pc:sldMk cId="1200010983" sldId="372"/>
            <ac:spMk id="28" creationId="{20BCA3A0-0B0D-46B5-886F-68987AC912B8}"/>
          </ac:spMkLst>
        </pc:spChg>
        <pc:spChg chg="add mod">
          <ac:chgData name=" " userId="cc6ef8ab-f80f-47c5-96ae-17e0cbfe7e76" providerId="ADAL" clId="{9422FBF6-8735-4675-A372-101603520AF0}" dt="2022-06-20T05:03:37.371" v="21017" actId="403"/>
          <ac:spMkLst>
            <pc:docMk/>
            <pc:sldMk cId="1200010983" sldId="372"/>
            <ac:spMk id="29" creationId="{4F35D028-024A-411E-8A63-ECBD16BA8D02}"/>
          </ac:spMkLst>
        </pc:spChg>
        <pc:spChg chg="mod">
          <ac:chgData name=" " userId="cc6ef8ab-f80f-47c5-96ae-17e0cbfe7e76" providerId="ADAL" clId="{9422FBF6-8735-4675-A372-101603520AF0}" dt="2022-06-20T04:03:17.858" v="19599" actId="113"/>
          <ac:spMkLst>
            <pc:docMk/>
            <pc:sldMk cId="1200010983" sldId="372"/>
            <ac:spMk id="30" creationId="{6DFBBCA9-6C6B-4A26-8027-53A06524F3DD}"/>
          </ac:spMkLst>
        </pc:spChg>
        <pc:spChg chg="del">
          <ac:chgData name=" " userId="cc6ef8ab-f80f-47c5-96ae-17e0cbfe7e76" providerId="ADAL" clId="{9422FBF6-8735-4675-A372-101603520AF0}" dt="2022-06-20T04:00:38.250" v="19363" actId="478"/>
          <ac:spMkLst>
            <pc:docMk/>
            <pc:sldMk cId="1200010983" sldId="372"/>
            <ac:spMk id="31" creationId="{E8AE955C-403D-4549-8DD6-C05B37DD5AE6}"/>
          </ac:spMkLst>
        </pc:spChg>
        <pc:spChg chg="del">
          <ac:chgData name=" " userId="cc6ef8ab-f80f-47c5-96ae-17e0cbfe7e76" providerId="ADAL" clId="{9422FBF6-8735-4675-A372-101603520AF0}" dt="2022-06-20T04:00:38.250" v="19363" actId="478"/>
          <ac:spMkLst>
            <pc:docMk/>
            <pc:sldMk cId="1200010983" sldId="372"/>
            <ac:spMk id="32" creationId="{5EB36B02-9D05-492C-9020-E1AF9D33713F}"/>
          </ac:spMkLst>
        </pc:spChg>
        <pc:spChg chg="del">
          <ac:chgData name=" " userId="cc6ef8ab-f80f-47c5-96ae-17e0cbfe7e76" providerId="ADAL" clId="{9422FBF6-8735-4675-A372-101603520AF0}" dt="2022-06-20T04:00:38.250" v="19363" actId="478"/>
          <ac:spMkLst>
            <pc:docMk/>
            <pc:sldMk cId="1200010983" sldId="372"/>
            <ac:spMk id="33" creationId="{684F5BA2-CE50-4686-9831-C5644BB825DE}"/>
          </ac:spMkLst>
        </pc:spChg>
        <pc:spChg chg="del">
          <ac:chgData name=" " userId="cc6ef8ab-f80f-47c5-96ae-17e0cbfe7e76" providerId="ADAL" clId="{9422FBF6-8735-4675-A372-101603520AF0}" dt="2022-06-20T04:00:38.250" v="19363" actId="478"/>
          <ac:spMkLst>
            <pc:docMk/>
            <pc:sldMk cId="1200010983" sldId="372"/>
            <ac:spMk id="35" creationId="{DB357417-9276-450A-8D7E-C494A0B0422B}"/>
          </ac:spMkLst>
        </pc:spChg>
        <pc:spChg chg="del">
          <ac:chgData name=" " userId="cc6ef8ab-f80f-47c5-96ae-17e0cbfe7e76" providerId="ADAL" clId="{9422FBF6-8735-4675-A372-101603520AF0}" dt="2022-06-20T04:00:38.250" v="19363" actId="478"/>
          <ac:spMkLst>
            <pc:docMk/>
            <pc:sldMk cId="1200010983" sldId="372"/>
            <ac:spMk id="36" creationId="{ED11EBC8-A883-4E48-8C9E-FCD512CFE017}"/>
          </ac:spMkLst>
        </pc:spChg>
        <pc:spChg chg="add mod">
          <ac:chgData name=" " userId="cc6ef8ab-f80f-47c5-96ae-17e0cbfe7e76" providerId="ADAL" clId="{9422FBF6-8735-4675-A372-101603520AF0}" dt="2022-06-20T04:34:22.610" v="19760"/>
          <ac:spMkLst>
            <pc:docMk/>
            <pc:sldMk cId="1200010983" sldId="372"/>
            <ac:spMk id="37" creationId="{CDF9D474-73C8-48C1-9DFE-0BAC181DC7BE}"/>
          </ac:spMkLst>
        </pc:spChg>
        <pc:spChg chg="add mod">
          <ac:chgData name=" " userId="cc6ef8ab-f80f-47c5-96ae-17e0cbfe7e76" providerId="ADAL" clId="{9422FBF6-8735-4675-A372-101603520AF0}" dt="2022-06-20T05:03:54.051" v="21019" actId="1076"/>
          <ac:spMkLst>
            <pc:docMk/>
            <pc:sldMk cId="1200010983" sldId="372"/>
            <ac:spMk id="38" creationId="{73A01CCA-AB69-4CB9-AA9C-8AE68A340F40}"/>
          </ac:spMkLst>
        </pc:spChg>
        <pc:spChg chg="add mod">
          <ac:chgData name=" " userId="cc6ef8ab-f80f-47c5-96ae-17e0cbfe7e76" providerId="ADAL" clId="{9422FBF6-8735-4675-A372-101603520AF0}" dt="2022-06-20T05:04:04.357" v="21025" actId="1037"/>
          <ac:spMkLst>
            <pc:docMk/>
            <pc:sldMk cId="1200010983" sldId="372"/>
            <ac:spMk id="39" creationId="{05997783-6AEC-4428-8E51-3CF6F1794285}"/>
          </ac:spMkLst>
        </pc:spChg>
        <pc:spChg chg="del">
          <ac:chgData name=" " userId="cc6ef8ab-f80f-47c5-96ae-17e0cbfe7e76" providerId="ADAL" clId="{9422FBF6-8735-4675-A372-101603520AF0}" dt="2022-06-20T04:00:38.250" v="19363" actId="478"/>
          <ac:spMkLst>
            <pc:docMk/>
            <pc:sldMk cId="1200010983" sldId="372"/>
            <ac:spMk id="40" creationId="{EC91EEE2-EE87-4C84-B19E-7B7CA8CE6005}"/>
          </ac:spMkLst>
        </pc:spChg>
        <pc:graphicFrameChg chg="del">
          <ac:chgData name=" " userId="cc6ef8ab-f80f-47c5-96ae-17e0cbfe7e76" providerId="ADAL" clId="{9422FBF6-8735-4675-A372-101603520AF0}" dt="2022-06-20T04:00:41.316" v="19365" actId="478"/>
          <ac:graphicFrameMkLst>
            <pc:docMk/>
            <pc:sldMk cId="1200010983" sldId="372"/>
            <ac:graphicFrameMk id="20" creationId="{C0ED46CF-B5D9-489E-84CA-63901226914A}"/>
          </ac:graphicFrameMkLst>
        </pc:graphicFrameChg>
        <pc:graphicFrameChg chg="del">
          <ac:chgData name=" " userId="cc6ef8ab-f80f-47c5-96ae-17e0cbfe7e76" providerId="ADAL" clId="{9422FBF6-8735-4675-A372-101603520AF0}" dt="2022-06-20T04:00:40.324" v="19364" actId="478"/>
          <ac:graphicFrameMkLst>
            <pc:docMk/>
            <pc:sldMk cId="1200010983" sldId="372"/>
            <ac:graphicFrameMk id="25" creationId="{808FD5F6-DCA7-430D-8D32-3F3A915E3788}"/>
          </ac:graphicFrameMkLst>
        </pc:graphicFrameChg>
        <pc:cxnChg chg="del mod">
          <ac:chgData name=" " userId="cc6ef8ab-f80f-47c5-96ae-17e0cbfe7e76" providerId="ADAL" clId="{9422FBF6-8735-4675-A372-101603520AF0}" dt="2022-06-20T04:00:38.250" v="19363" actId="478"/>
          <ac:cxnSpMkLst>
            <pc:docMk/>
            <pc:sldMk cId="1200010983" sldId="372"/>
            <ac:cxnSpMk id="4" creationId="{904CED3D-4044-4A94-A998-2E2E2143C1AC}"/>
          </ac:cxnSpMkLst>
        </pc:cxnChg>
        <pc:cxnChg chg="del mod">
          <ac:chgData name=" " userId="cc6ef8ab-f80f-47c5-96ae-17e0cbfe7e76" providerId="ADAL" clId="{9422FBF6-8735-4675-A372-101603520AF0}" dt="2022-06-20T04:00:38.250" v="19363" actId="478"/>
          <ac:cxnSpMkLst>
            <pc:docMk/>
            <pc:sldMk cId="1200010983" sldId="372"/>
            <ac:cxnSpMk id="34" creationId="{BD93CE35-AE18-4C3E-8AC7-0B1D34B0B116}"/>
          </ac:cxnSpMkLst>
        </pc:cxnChg>
        <pc:cxnChg chg="add mod">
          <ac:chgData name=" " userId="cc6ef8ab-f80f-47c5-96ae-17e0cbfe7e76" providerId="ADAL" clId="{9422FBF6-8735-4675-A372-101603520AF0}" dt="2022-06-20T05:03:55.955" v="21020" actId="14100"/>
          <ac:cxnSpMkLst>
            <pc:docMk/>
            <pc:sldMk cId="1200010983" sldId="372"/>
            <ac:cxnSpMk id="41" creationId="{62669C9A-18DB-4E8C-BB51-FDCA6B12F140}"/>
          </ac:cxnSpMkLst>
        </pc:cxnChg>
        <pc:cxnChg chg="add mod">
          <ac:chgData name=" " userId="cc6ef8ab-f80f-47c5-96ae-17e0cbfe7e76" providerId="ADAL" clId="{9422FBF6-8735-4675-A372-101603520AF0}" dt="2022-06-20T05:04:04.357" v="21025" actId="1037"/>
          <ac:cxnSpMkLst>
            <pc:docMk/>
            <pc:sldMk cId="1200010983" sldId="372"/>
            <ac:cxnSpMk id="42" creationId="{EF54B1A7-69D4-45E4-B5C4-19162DAC247C}"/>
          </ac:cxnSpMkLst>
        </pc:cxnChg>
      </pc:sldChg>
      <pc:sldChg chg="addSp delSp modSp add modTransition">
        <pc:chgData name=" " userId="cc6ef8ab-f80f-47c5-96ae-17e0cbfe7e76" providerId="ADAL" clId="{9422FBF6-8735-4675-A372-101603520AF0}" dt="2022-06-21T00:54:48.167" v="29942"/>
        <pc:sldMkLst>
          <pc:docMk/>
          <pc:sldMk cId="3934512104" sldId="373"/>
        </pc:sldMkLst>
        <pc:spChg chg="mod">
          <ac:chgData name=" " userId="cc6ef8ab-f80f-47c5-96ae-17e0cbfe7e76" providerId="ADAL" clId="{9422FBF6-8735-4675-A372-101603520AF0}" dt="2022-06-20T04:46:39.796" v="20320" actId="20577"/>
          <ac:spMkLst>
            <pc:docMk/>
            <pc:sldMk cId="3934512104" sldId="373"/>
            <ac:spMk id="18" creationId="{1509A5E2-FFC6-48B3-A966-87D205D36782}"/>
          </ac:spMkLst>
        </pc:spChg>
        <pc:spChg chg="add mod">
          <ac:chgData name=" " userId="cc6ef8ab-f80f-47c5-96ae-17e0cbfe7e76" providerId="ADAL" clId="{9422FBF6-8735-4675-A372-101603520AF0}" dt="2022-06-20T04:52:07.740" v="20497"/>
          <ac:spMkLst>
            <pc:docMk/>
            <pc:sldMk cId="3934512104" sldId="373"/>
            <ac:spMk id="25" creationId="{C8C01550-7FF9-48D6-A472-0FA26DDCE685}"/>
          </ac:spMkLst>
        </pc:spChg>
        <pc:spChg chg="add mod">
          <ac:chgData name=" " userId="cc6ef8ab-f80f-47c5-96ae-17e0cbfe7e76" providerId="ADAL" clId="{9422FBF6-8735-4675-A372-101603520AF0}" dt="2022-06-20T04:53:21.213" v="20672"/>
          <ac:spMkLst>
            <pc:docMk/>
            <pc:sldMk cId="3934512104" sldId="373"/>
            <ac:spMk id="26" creationId="{7254395C-E662-4474-B7FE-ADF621C1126E}"/>
          </ac:spMkLst>
        </pc:spChg>
        <pc:spChg chg="mod">
          <ac:chgData name=" " userId="cc6ef8ab-f80f-47c5-96ae-17e0cbfe7e76" providerId="ADAL" clId="{9422FBF6-8735-4675-A372-101603520AF0}" dt="2022-06-20T04:53:29.275" v="20686"/>
          <ac:spMkLst>
            <pc:docMk/>
            <pc:sldMk cId="3934512104" sldId="373"/>
            <ac:spMk id="27" creationId="{39D3DCC2-B322-481D-BA5A-6D48F4E87F78}"/>
          </ac:spMkLst>
        </pc:spChg>
        <pc:spChg chg="mod">
          <ac:chgData name=" " userId="cc6ef8ab-f80f-47c5-96ae-17e0cbfe7e76" providerId="ADAL" clId="{9422FBF6-8735-4675-A372-101603520AF0}" dt="2022-06-20T04:52:20.572" v="20524" actId="20577"/>
          <ac:spMkLst>
            <pc:docMk/>
            <pc:sldMk cId="3934512104" sldId="373"/>
            <ac:spMk id="28" creationId="{20BCA3A0-0B0D-46B5-886F-68987AC912B8}"/>
          </ac:spMkLst>
        </pc:spChg>
        <pc:spChg chg="del">
          <ac:chgData name=" " userId="cc6ef8ab-f80f-47c5-96ae-17e0cbfe7e76" providerId="ADAL" clId="{9422FBF6-8735-4675-A372-101603520AF0}" dt="2022-06-20T04:51:14.667" v="20425" actId="478"/>
          <ac:spMkLst>
            <pc:docMk/>
            <pc:sldMk cId="3934512104" sldId="373"/>
            <ac:spMk id="29" creationId="{4F35D028-024A-411E-8A63-ECBD16BA8D02}"/>
          </ac:spMkLst>
        </pc:spChg>
        <pc:spChg chg="mod">
          <ac:chgData name=" " userId="cc6ef8ab-f80f-47c5-96ae-17e0cbfe7e76" providerId="ADAL" clId="{9422FBF6-8735-4675-A372-101603520AF0}" dt="2022-06-20T04:52:11.347" v="20506"/>
          <ac:spMkLst>
            <pc:docMk/>
            <pc:sldMk cId="3934512104" sldId="373"/>
            <ac:spMk id="30" creationId="{6DFBBCA9-6C6B-4A26-8027-53A06524F3DD}"/>
          </ac:spMkLst>
        </pc:spChg>
        <pc:spChg chg="add mod">
          <ac:chgData name=" " userId="cc6ef8ab-f80f-47c5-96ae-17e0cbfe7e76" providerId="ADAL" clId="{9422FBF6-8735-4675-A372-101603520AF0}" dt="2022-06-20T04:52:31.821" v="20563"/>
          <ac:spMkLst>
            <pc:docMk/>
            <pc:sldMk cId="3934512104" sldId="373"/>
            <ac:spMk id="31" creationId="{ADDE08C0-F559-4FD5-BD7B-6910C44043A9}"/>
          </ac:spMkLst>
        </pc:spChg>
        <pc:spChg chg="add mod">
          <ac:chgData name=" " userId="cc6ef8ab-f80f-47c5-96ae-17e0cbfe7e76" providerId="ADAL" clId="{9422FBF6-8735-4675-A372-101603520AF0}" dt="2022-06-20T04:52:40.080" v="20597"/>
          <ac:spMkLst>
            <pc:docMk/>
            <pc:sldMk cId="3934512104" sldId="373"/>
            <ac:spMk id="32" creationId="{87D02A8E-4069-40C8-9D68-1CB485C27D65}"/>
          </ac:spMkLst>
        </pc:spChg>
        <pc:spChg chg="mod">
          <ac:chgData name=" " userId="cc6ef8ab-f80f-47c5-96ae-17e0cbfe7e76" providerId="ADAL" clId="{9422FBF6-8735-4675-A372-101603520AF0}" dt="2022-06-20T04:52:25.428" v="20540"/>
          <ac:spMkLst>
            <pc:docMk/>
            <pc:sldMk cId="3934512104" sldId="373"/>
            <ac:spMk id="37" creationId="{CDF9D474-73C8-48C1-9DFE-0BAC181DC7BE}"/>
          </ac:spMkLst>
        </pc:spChg>
        <pc:spChg chg="del">
          <ac:chgData name=" " userId="cc6ef8ab-f80f-47c5-96ae-17e0cbfe7e76" providerId="ADAL" clId="{9422FBF6-8735-4675-A372-101603520AF0}" dt="2022-06-20T04:51:14.667" v="20425" actId="478"/>
          <ac:spMkLst>
            <pc:docMk/>
            <pc:sldMk cId="3934512104" sldId="373"/>
            <ac:spMk id="38" creationId="{73A01CCA-AB69-4CB9-AA9C-8AE68A340F40}"/>
          </ac:spMkLst>
        </pc:spChg>
        <pc:spChg chg="del">
          <ac:chgData name=" " userId="cc6ef8ab-f80f-47c5-96ae-17e0cbfe7e76" providerId="ADAL" clId="{9422FBF6-8735-4675-A372-101603520AF0}" dt="2022-06-20T04:51:14.667" v="20425" actId="478"/>
          <ac:spMkLst>
            <pc:docMk/>
            <pc:sldMk cId="3934512104" sldId="373"/>
            <ac:spMk id="39" creationId="{05997783-6AEC-4428-8E51-3CF6F1794285}"/>
          </ac:spMkLst>
        </pc:spChg>
        <pc:graphicFrameChg chg="add mod modGraphic">
          <ac:chgData name=" " userId="cc6ef8ab-f80f-47c5-96ae-17e0cbfe7e76" providerId="ADAL" clId="{9422FBF6-8735-4675-A372-101603520AF0}" dt="2022-06-20T04:54:10.356" v="20692" actId="6549"/>
          <ac:graphicFrameMkLst>
            <pc:docMk/>
            <pc:sldMk cId="3934512104" sldId="373"/>
            <ac:graphicFrameMk id="24" creationId="{FABB9FE8-857A-44C1-AA6A-0AE814543331}"/>
          </ac:graphicFrameMkLst>
        </pc:graphicFrameChg>
        <pc:graphicFrameChg chg="add mod modGraphic">
          <ac:chgData name=" " userId="cc6ef8ab-f80f-47c5-96ae-17e0cbfe7e76" providerId="ADAL" clId="{9422FBF6-8735-4675-A372-101603520AF0}" dt="2022-06-20T04:54:07.707" v="20691" actId="6549"/>
          <ac:graphicFrameMkLst>
            <pc:docMk/>
            <pc:sldMk cId="3934512104" sldId="373"/>
            <ac:graphicFrameMk id="33" creationId="{EF31A4FF-AD6B-41F4-8428-36BAC8942BF6}"/>
          </ac:graphicFrameMkLst>
        </pc:graphicFrameChg>
        <pc:cxnChg chg="del">
          <ac:chgData name=" " userId="cc6ef8ab-f80f-47c5-96ae-17e0cbfe7e76" providerId="ADAL" clId="{9422FBF6-8735-4675-A372-101603520AF0}" dt="2022-06-20T04:51:14.667" v="20425" actId="478"/>
          <ac:cxnSpMkLst>
            <pc:docMk/>
            <pc:sldMk cId="3934512104" sldId="373"/>
            <ac:cxnSpMk id="41" creationId="{62669C9A-18DB-4E8C-BB51-FDCA6B12F140}"/>
          </ac:cxnSpMkLst>
        </pc:cxnChg>
        <pc:cxnChg chg="del">
          <ac:chgData name=" " userId="cc6ef8ab-f80f-47c5-96ae-17e0cbfe7e76" providerId="ADAL" clId="{9422FBF6-8735-4675-A372-101603520AF0}" dt="2022-06-20T04:51:14.667" v="20425" actId="478"/>
          <ac:cxnSpMkLst>
            <pc:docMk/>
            <pc:sldMk cId="3934512104" sldId="373"/>
            <ac:cxnSpMk id="42" creationId="{EF54B1A7-69D4-45E4-B5C4-19162DAC247C}"/>
          </ac:cxnSpMkLst>
        </pc:cxnChg>
      </pc:sldChg>
      <pc:sldChg chg="addSp delSp modSp add modTransition">
        <pc:chgData name=" " userId="cc6ef8ab-f80f-47c5-96ae-17e0cbfe7e76" providerId="ADAL" clId="{9422FBF6-8735-4675-A372-101603520AF0}" dt="2022-06-21T00:54:48.167" v="29942"/>
        <pc:sldMkLst>
          <pc:docMk/>
          <pc:sldMk cId="3336935248" sldId="374"/>
        </pc:sldMkLst>
        <pc:spChg chg="mod">
          <ac:chgData name=" " userId="cc6ef8ab-f80f-47c5-96ae-17e0cbfe7e76" providerId="ADAL" clId="{9422FBF6-8735-4675-A372-101603520AF0}" dt="2022-06-20T04:35:08.019" v="19791" actId="20577"/>
          <ac:spMkLst>
            <pc:docMk/>
            <pc:sldMk cId="3336935248" sldId="374"/>
            <ac:spMk id="18" creationId="{1509A5E2-FFC6-48B3-A966-87D205D36782}"/>
          </ac:spMkLst>
        </pc:spChg>
        <pc:spChg chg="add mod">
          <ac:chgData name=" " userId="cc6ef8ab-f80f-47c5-96ae-17e0cbfe7e76" providerId="ADAL" clId="{9422FBF6-8735-4675-A372-101603520AF0}" dt="2022-06-20T04:40:15.996" v="20211" actId="6549"/>
          <ac:spMkLst>
            <pc:docMk/>
            <pc:sldMk cId="3336935248" sldId="374"/>
            <ac:spMk id="24" creationId="{028E31A5-9903-4F79-860B-E5A3F7D0D87C}"/>
          </ac:spMkLst>
        </pc:spChg>
        <pc:spChg chg="del">
          <ac:chgData name=" " userId="cc6ef8ab-f80f-47c5-96ae-17e0cbfe7e76" providerId="ADAL" clId="{9422FBF6-8735-4675-A372-101603520AF0}" dt="2022-06-20T04:35:46.509" v="19886" actId="478"/>
          <ac:spMkLst>
            <pc:docMk/>
            <pc:sldMk cId="3336935248" sldId="374"/>
            <ac:spMk id="27" creationId="{39D3DCC2-B322-481D-BA5A-6D48F4E87F78}"/>
          </ac:spMkLst>
        </pc:spChg>
        <pc:spChg chg="del">
          <ac:chgData name=" " userId="cc6ef8ab-f80f-47c5-96ae-17e0cbfe7e76" providerId="ADAL" clId="{9422FBF6-8735-4675-A372-101603520AF0}" dt="2022-06-20T04:35:48.414" v="19887" actId="478"/>
          <ac:spMkLst>
            <pc:docMk/>
            <pc:sldMk cId="3336935248" sldId="374"/>
            <ac:spMk id="28" creationId="{20BCA3A0-0B0D-46B5-886F-68987AC912B8}"/>
          </ac:spMkLst>
        </pc:spChg>
        <pc:spChg chg="mod">
          <ac:chgData name=" " userId="cc6ef8ab-f80f-47c5-96ae-17e0cbfe7e76" providerId="ADAL" clId="{9422FBF6-8735-4675-A372-101603520AF0}" dt="2022-06-20T04:35:53.893" v="19888" actId="1076"/>
          <ac:spMkLst>
            <pc:docMk/>
            <pc:sldMk cId="3336935248" sldId="374"/>
            <ac:spMk id="29" creationId="{4F35D028-024A-411E-8A63-ECBD16BA8D02}"/>
          </ac:spMkLst>
        </pc:spChg>
        <pc:spChg chg="mod">
          <ac:chgData name=" " userId="cc6ef8ab-f80f-47c5-96ae-17e0cbfe7e76" providerId="ADAL" clId="{9422FBF6-8735-4675-A372-101603520AF0}" dt="2022-06-20T04:35:40.796" v="19885" actId="113"/>
          <ac:spMkLst>
            <pc:docMk/>
            <pc:sldMk cId="3336935248" sldId="374"/>
            <ac:spMk id="30" creationId="{6DFBBCA9-6C6B-4A26-8027-53A06524F3DD}"/>
          </ac:spMkLst>
        </pc:spChg>
        <pc:spChg chg="mod">
          <ac:chgData name=" " userId="cc6ef8ab-f80f-47c5-96ae-17e0cbfe7e76" providerId="ADAL" clId="{9422FBF6-8735-4675-A372-101603520AF0}" dt="2022-06-20T04:35:53.893" v="19888" actId="1076"/>
          <ac:spMkLst>
            <pc:docMk/>
            <pc:sldMk cId="3336935248" sldId="374"/>
            <ac:spMk id="37" creationId="{CDF9D474-73C8-48C1-9DFE-0BAC181DC7BE}"/>
          </ac:spMkLst>
        </pc:spChg>
        <pc:spChg chg="del mod">
          <ac:chgData name=" " userId="cc6ef8ab-f80f-47c5-96ae-17e0cbfe7e76" providerId="ADAL" clId="{9422FBF6-8735-4675-A372-101603520AF0}" dt="2022-06-20T04:35:56.315" v="19889" actId="478"/>
          <ac:spMkLst>
            <pc:docMk/>
            <pc:sldMk cId="3336935248" sldId="374"/>
            <ac:spMk id="38" creationId="{73A01CCA-AB69-4CB9-AA9C-8AE68A340F40}"/>
          </ac:spMkLst>
        </pc:spChg>
        <pc:spChg chg="del mod">
          <ac:chgData name=" " userId="cc6ef8ab-f80f-47c5-96ae-17e0cbfe7e76" providerId="ADAL" clId="{9422FBF6-8735-4675-A372-101603520AF0}" dt="2022-06-20T04:35:56.315" v="19889" actId="478"/>
          <ac:spMkLst>
            <pc:docMk/>
            <pc:sldMk cId="3336935248" sldId="374"/>
            <ac:spMk id="39" creationId="{05997783-6AEC-4428-8E51-3CF6F1794285}"/>
          </ac:spMkLst>
        </pc:spChg>
        <pc:graphicFrameChg chg="add mod modGraphic">
          <ac:chgData name=" " userId="cc6ef8ab-f80f-47c5-96ae-17e0cbfe7e76" providerId="ADAL" clId="{9422FBF6-8735-4675-A372-101603520AF0}" dt="2022-06-20T04:58:49.608" v="21016" actId="113"/>
          <ac:graphicFrameMkLst>
            <pc:docMk/>
            <pc:sldMk cId="3336935248" sldId="374"/>
            <ac:graphicFrameMk id="3" creationId="{A4B6D2E1-1679-45B2-936C-AB31803FEE2A}"/>
          </ac:graphicFrameMkLst>
        </pc:graphicFrameChg>
        <pc:cxnChg chg="del mod">
          <ac:chgData name=" " userId="cc6ef8ab-f80f-47c5-96ae-17e0cbfe7e76" providerId="ADAL" clId="{9422FBF6-8735-4675-A372-101603520AF0}" dt="2022-06-20T04:35:56.315" v="19889" actId="478"/>
          <ac:cxnSpMkLst>
            <pc:docMk/>
            <pc:sldMk cId="3336935248" sldId="374"/>
            <ac:cxnSpMk id="41" creationId="{62669C9A-18DB-4E8C-BB51-FDCA6B12F140}"/>
          </ac:cxnSpMkLst>
        </pc:cxnChg>
        <pc:cxnChg chg="del mod">
          <ac:chgData name=" " userId="cc6ef8ab-f80f-47c5-96ae-17e0cbfe7e76" providerId="ADAL" clId="{9422FBF6-8735-4675-A372-101603520AF0}" dt="2022-06-20T04:35:56.315" v="19889" actId="478"/>
          <ac:cxnSpMkLst>
            <pc:docMk/>
            <pc:sldMk cId="3336935248" sldId="374"/>
            <ac:cxnSpMk id="42" creationId="{EF54B1A7-69D4-45E4-B5C4-19162DAC247C}"/>
          </ac:cxnSpMkLst>
        </pc:cxnChg>
      </pc:sldChg>
      <pc:sldChg chg="addSp delSp modSp add modTransition">
        <pc:chgData name=" " userId="cc6ef8ab-f80f-47c5-96ae-17e0cbfe7e76" providerId="ADAL" clId="{9422FBF6-8735-4675-A372-101603520AF0}" dt="2022-06-21T00:54:48.167" v="29942"/>
        <pc:sldMkLst>
          <pc:docMk/>
          <pc:sldMk cId="685387287" sldId="375"/>
        </pc:sldMkLst>
        <pc:spChg chg="mod">
          <ac:chgData name=" " userId="cc6ef8ab-f80f-47c5-96ae-17e0cbfe7e76" providerId="ADAL" clId="{9422FBF6-8735-4675-A372-101603520AF0}" dt="2022-06-20T04:55:21.708" v="20725"/>
          <ac:spMkLst>
            <pc:docMk/>
            <pc:sldMk cId="685387287" sldId="375"/>
            <ac:spMk id="18" creationId="{1509A5E2-FFC6-48B3-A966-87D205D36782}"/>
          </ac:spMkLst>
        </pc:spChg>
        <pc:spChg chg="mod">
          <ac:chgData name=" " userId="cc6ef8ab-f80f-47c5-96ae-17e0cbfe7e76" providerId="ADAL" clId="{9422FBF6-8735-4675-A372-101603520AF0}" dt="2022-06-20T04:57:30.364" v="21006"/>
          <ac:spMkLst>
            <pc:docMk/>
            <pc:sldMk cId="685387287" sldId="375"/>
            <ac:spMk id="24" creationId="{028E31A5-9903-4F79-860B-E5A3F7D0D87C}"/>
          </ac:spMkLst>
        </pc:spChg>
        <pc:spChg chg="add del">
          <ac:chgData name=" " userId="cc6ef8ab-f80f-47c5-96ae-17e0cbfe7e76" providerId="ADAL" clId="{9422FBF6-8735-4675-A372-101603520AF0}" dt="2022-06-20T04:56:23.043" v="20877" actId="478"/>
          <ac:spMkLst>
            <pc:docMk/>
            <pc:sldMk cId="685387287" sldId="375"/>
            <ac:spMk id="29" creationId="{4F35D028-024A-411E-8A63-ECBD16BA8D02}"/>
          </ac:spMkLst>
        </pc:spChg>
        <pc:spChg chg="mod">
          <ac:chgData name=" " userId="cc6ef8ab-f80f-47c5-96ae-17e0cbfe7e76" providerId="ADAL" clId="{9422FBF6-8735-4675-A372-101603520AF0}" dt="2022-06-20T04:56:09.561" v="20874" actId="113"/>
          <ac:spMkLst>
            <pc:docMk/>
            <pc:sldMk cId="685387287" sldId="375"/>
            <ac:spMk id="30" creationId="{6DFBBCA9-6C6B-4A26-8027-53A06524F3DD}"/>
          </ac:spMkLst>
        </pc:spChg>
        <pc:spChg chg="add del">
          <ac:chgData name=" " userId="cc6ef8ab-f80f-47c5-96ae-17e0cbfe7e76" providerId="ADAL" clId="{9422FBF6-8735-4675-A372-101603520AF0}" dt="2022-06-20T04:56:23.043" v="20877" actId="478"/>
          <ac:spMkLst>
            <pc:docMk/>
            <pc:sldMk cId="685387287" sldId="375"/>
            <ac:spMk id="37" creationId="{CDF9D474-73C8-48C1-9DFE-0BAC181DC7BE}"/>
          </ac:spMkLst>
        </pc:spChg>
        <pc:graphicFrameChg chg="mod modGraphic">
          <ac:chgData name=" " userId="cc6ef8ab-f80f-47c5-96ae-17e0cbfe7e76" providerId="ADAL" clId="{9422FBF6-8735-4675-A372-101603520AF0}" dt="2022-06-20T04:58:47.477" v="21015" actId="113"/>
          <ac:graphicFrameMkLst>
            <pc:docMk/>
            <pc:sldMk cId="685387287" sldId="375"/>
            <ac:graphicFrameMk id="3" creationId="{A4B6D2E1-1679-45B2-936C-AB31803FEE2A}"/>
          </ac:graphicFrameMkLst>
        </pc:graphicFrameChg>
      </pc:sldChg>
      <pc:sldChg chg="addSp delSp modSp add modTransition">
        <pc:chgData name=" " userId="cc6ef8ab-f80f-47c5-96ae-17e0cbfe7e76" providerId="ADAL" clId="{9422FBF6-8735-4675-A372-101603520AF0}" dt="2022-06-21T00:54:48.167" v="29942"/>
        <pc:sldMkLst>
          <pc:docMk/>
          <pc:sldMk cId="2316885707" sldId="376"/>
        </pc:sldMkLst>
        <pc:spChg chg="mod">
          <ac:chgData name=" " userId="cc6ef8ab-f80f-47c5-96ae-17e0cbfe7e76" providerId="ADAL" clId="{9422FBF6-8735-4675-A372-101603520AF0}" dt="2022-06-20T05:05:12.934" v="21207" actId="20577"/>
          <ac:spMkLst>
            <pc:docMk/>
            <pc:sldMk cId="2316885707" sldId="376"/>
            <ac:spMk id="18" creationId="{1509A5E2-FFC6-48B3-A966-87D205D36782}"/>
          </ac:spMkLst>
        </pc:spChg>
        <pc:spChg chg="del">
          <ac:chgData name=" " userId="cc6ef8ab-f80f-47c5-96ae-17e0cbfe7e76" providerId="ADAL" clId="{9422FBF6-8735-4675-A372-101603520AF0}" dt="2022-06-20T04:55:04.892" v="20695" actId="478"/>
          <ac:spMkLst>
            <pc:docMk/>
            <pc:sldMk cId="2316885707" sldId="376"/>
            <ac:spMk id="24" creationId="{028E31A5-9903-4F79-860B-E5A3F7D0D87C}"/>
          </ac:spMkLst>
        </pc:spChg>
        <pc:spChg chg="add mod">
          <ac:chgData name=" " userId="cc6ef8ab-f80f-47c5-96ae-17e0cbfe7e76" providerId="ADAL" clId="{9422FBF6-8735-4675-A372-101603520AF0}" dt="2022-06-20T05:08:20.380" v="21232" actId="1035"/>
          <ac:spMkLst>
            <pc:docMk/>
            <pc:sldMk cId="2316885707" sldId="376"/>
            <ac:spMk id="25" creationId="{1F520ED8-F69C-408C-87D9-216795B3ECD0}"/>
          </ac:spMkLst>
        </pc:spChg>
        <pc:spChg chg="add mod">
          <ac:chgData name=" " userId="cc6ef8ab-f80f-47c5-96ae-17e0cbfe7e76" providerId="ADAL" clId="{9422FBF6-8735-4675-A372-101603520AF0}" dt="2022-06-20T05:09:01.813" v="21255" actId="1076"/>
          <ac:spMkLst>
            <pc:docMk/>
            <pc:sldMk cId="2316885707" sldId="376"/>
            <ac:spMk id="26" creationId="{37A607BC-2D93-4CBF-8044-40F8706E8CBB}"/>
          </ac:spMkLst>
        </pc:spChg>
        <pc:spChg chg="add mod">
          <ac:chgData name=" " userId="cc6ef8ab-f80f-47c5-96ae-17e0cbfe7e76" providerId="ADAL" clId="{9422FBF6-8735-4675-A372-101603520AF0}" dt="2022-06-20T05:09:22.710" v="21269" actId="14100"/>
          <ac:spMkLst>
            <pc:docMk/>
            <pc:sldMk cId="2316885707" sldId="376"/>
            <ac:spMk id="27" creationId="{8350669D-83BD-4E1A-B1B4-D7D065C179B2}"/>
          </ac:spMkLst>
        </pc:spChg>
        <pc:spChg chg="add mod">
          <ac:chgData name=" " userId="cc6ef8ab-f80f-47c5-96ae-17e0cbfe7e76" providerId="ADAL" clId="{9422FBF6-8735-4675-A372-101603520AF0}" dt="2022-06-20T05:09:35.648" v="21295"/>
          <ac:spMkLst>
            <pc:docMk/>
            <pc:sldMk cId="2316885707" sldId="376"/>
            <ac:spMk id="28" creationId="{00983E68-B92F-428E-97C2-A78C25ADF4FC}"/>
          </ac:spMkLst>
        </pc:spChg>
        <pc:spChg chg="del">
          <ac:chgData name=" " userId="cc6ef8ab-f80f-47c5-96ae-17e0cbfe7e76" providerId="ADAL" clId="{9422FBF6-8735-4675-A372-101603520AF0}" dt="2022-06-20T04:55:04.892" v="20695" actId="478"/>
          <ac:spMkLst>
            <pc:docMk/>
            <pc:sldMk cId="2316885707" sldId="376"/>
            <ac:spMk id="29" creationId="{4F35D028-024A-411E-8A63-ECBD16BA8D02}"/>
          </ac:spMkLst>
        </pc:spChg>
        <pc:spChg chg="mod">
          <ac:chgData name=" " userId="cc6ef8ab-f80f-47c5-96ae-17e0cbfe7e76" providerId="ADAL" clId="{9422FBF6-8735-4675-A372-101603520AF0}" dt="2022-06-20T05:04:43.692" v="21167"/>
          <ac:spMkLst>
            <pc:docMk/>
            <pc:sldMk cId="2316885707" sldId="376"/>
            <ac:spMk id="30" creationId="{6DFBBCA9-6C6B-4A26-8027-53A06524F3DD}"/>
          </ac:spMkLst>
        </pc:spChg>
        <pc:spChg chg="del">
          <ac:chgData name=" " userId="cc6ef8ab-f80f-47c5-96ae-17e0cbfe7e76" providerId="ADAL" clId="{9422FBF6-8735-4675-A372-101603520AF0}" dt="2022-06-20T04:55:04.892" v="20695" actId="478"/>
          <ac:spMkLst>
            <pc:docMk/>
            <pc:sldMk cId="2316885707" sldId="376"/>
            <ac:spMk id="37" creationId="{CDF9D474-73C8-48C1-9DFE-0BAC181DC7BE}"/>
          </ac:spMkLst>
        </pc:spChg>
        <pc:graphicFrameChg chg="del">
          <ac:chgData name=" " userId="cc6ef8ab-f80f-47c5-96ae-17e0cbfe7e76" providerId="ADAL" clId="{9422FBF6-8735-4675-A372-101603520AF0}" dt="2022-06-20T04:55:04.892" v="20695" actId="478"/>
          <ac:graphicFrameMkLst>
            <pc:docMk/>
            <pc:sldMk cId="2316885707" sldId="376"/>
            <ac:graphicFrameMk id="3" creationId="{A4B6D2E1-1679-45B2-936C-AB31803FEE2A}"/>
          </ac:graphicFrameMkLst>
        </pc:graphicFrameChg>
        <pc:graphicFrameChg chg="add mod modGraphic">
          <ac:chgData name=" " userId="cc6ef8ab-f80f-47c5-96ae-17e0cbfe7e76" providerId="ADAL" clId="{9422FBF6-8735-4675-A372-101603520AF0}" dt="2022-06-20T05:07:09.699" v="21218" actId="14734"/>
          <ac:graphicFrameMkLst>
            <pc:docMk/>
            <pc:sldMk cId="2316885707" sldId="376"/>
            <ac:graphicFrameMk id="19" creationId="{F46169C0-5B26-4A3B-BA63-4AA7912FE1FD}"/>
          </ac:graphicFrameMkLst>
        </pc:graphicFrameChg>
        <pc:graphicFrameChg chg="add mod">
          <ac:chgData name=" " userId="cc6ef8ab-f80f-47c5-96ae-17e0cbfe7e76" providerId="ADAL" clId="{9422FBF6-8735-4675-A372-101603520AF0}" dt="2022-06-20T05:07:15.916" v="21219" actId="571"/>
          <ac:graphicFrameMkLst>
            <pc:docMk/>
            <pc:sldMk cId="2316885707" sldId="376"/>
            <ac:graphicFrameMk id="20" creationId="{03FD2E43-E61A-4893-ADD3-9E79258A570C}"/>
          </ac:graphicFrameMkLst>
        </pc:graphicFrameChg>
      </pc:sldChg>
      <pc:sldChg chg="addSp delSp modSp add modTransition">
        <pc:chgData name=" " userId="cc6ef8ab-f80f-47c5-96ae-17e0cbfe7e76" providerId="ADAL" clId="{9422FBF6-8735-4675-A372-101603520AF0}" dt="2022-06-21T00:54:48.167" v="29942"/>
        <pc:sldMkLst>
          <pc:docMk/>
          <pc:sldMk cId="3536794815" sldId="377"/>
        </pc:sldMkLst>
        <pc:spChg chg="mod">
          <ac:chgData name=" " userId="cc6ef8ab-f80f-47c5-96ae-17e0cbfe7e76" providerId="ADAL" clId="{9422FBF6-8735-4675-A372-101603520AF0}" dt="2022-06-20T05:13:54.213" v="21340"/>
          <ac:spMkLst>
            <pc:docMk/>
            <pc:sldMk cId="3536794815" sldId="377"/>
            <ac:spMk id="18" creationId="{1509A5E2-FFC6-48B3-A966-87D205D36782}"/>
          </ac:spMkLst>
        </pc:spChg>
        <pc:spChg chg="add mod">
          <ac:chgData name=" " userId="cc6ef8ab-f80f-47c5-96ae-17e0cbfe7e76" providerId="ADAL" clId="{9422FBF6-8735-4675-A372-101603520AF0}" dt="2022-06-20T05:36:45.290" v="21735" actId="1076"/>
          <ac:spMkLst>
            <pc:docMk/>
            <pc:sldMk cId="3536794815" sldId="377"/>
            <ac:spMk id="24" creationId="{49FBE828-8775-4606-AF11-665350B5BE73}"/>
          </ac:spMkLst>
        </pc:spChg>
        <pc:spChg chg="del">
          <ac:chgData name=" " userId="cc6ef8ab-f80f-47c5-96ae-17e0cbfe7e76" providerId="ADAL" clId="{9422FBF6-8735-4675-A372-101603520AF0}" dt="2022-06-20T05:13:45.997" v="21297" actId="478"/>
          <ac:spMkLst>
            <pc:docMk/>
            <pc:sldMk cId="3536794815" sldId="377"/>
            <ac:spMk id="25" creationId="{1F520ED8-F69C-408C-87D9-216795B3ECD0}"/>
          </ac:spMkLst>
        </pc:spChg>
        <pc:spChg chg="del">
          <ac:chgData name=" " userId="cc6ef8ab-f80f-47c5-96ae-17e0cbfe7e76" providerId="ADAL" clId="{9422FBF6-8735-4675-A372-101603520AF0}" dt="2022-06-20T05:13:45.997" v="21297" actId="478"/>
          <ac:spMkLst>
            <pc:docMk/>
            <pc:sldMk cId="3536794815" sldId="377"/>
            <ac:spMk id="26" creationId="{37A607BC-2D93-4CBF-8044-40F8706E8CBB}"/>
          </ac:spMkLst>
        </pc:spChg>
        <pc:spChg chg="del">
          <ac:chgData name=" " userId="cc6ef8ab-f80f-47c5-96ae-17e0cbfe7e76" providerId="ADAL" clId="{9422FBF6-8735-4675-A372-101603520AF0}" dt="2022-06-20T05:13:45.997" v="21297" actId="478"/>
          <ac:spMkLst>
            <pc:docMk/>
            <pc:sldMk cId="3536794815" sldId="377"/>
            <ac:spMk id="27" creationId="{8350669D-83BD-4E1A-B1B4-D7D065C179B2}"/>
          </ac:spMkLst>
        </pc:spChg>
        <pc:spChg chg="del">
          <ac:chgData name=" " userId="cc6ef8ab-f80f-47c5-96ae-17e0cbfe7e76" providerId="ADAL" clId="{9422FBF6-8735-4675-A372-101603520AF0}" dt="2022-06-20T05:13:45.997" v="21297" actId="478"/>
          <ac:spMkLst>
            <pc:docMk/>
            <pc:sldMk cId="3536794815" sldId="377"/>
            <ac:spMk id="28" creationId="{00983E68-B92F-428E-97C2-A78C25ADF4FC}"/>
          </ac:spMkLst>
        </pc:spChg>
        <pc:spChg chg="mod">
          <ac:chgData name=" " userId="cc6ef8ab-f80f-47c5-96ae-17e0cbfe7e76" providerId="ADAL" clId="{9422FBF6-8735-4675-A372-101603520AF0}" dt="2022-06-20T05:27:43.326" v="21527" actId="113"/>
          <ac:spMkLst>
            <pc:docMk/>
            <pc:sldMk cId="3536794815" sldId="377"/>
            <ac:spMk id="30" creationId="{6DFBBCA9-6C6B-4A26-8027-53A06524F3DD}"/>
          </ac:spMkLst>
        </pc:spChg>
        <pc:spChg chg="add mod">
          <ac:chgData name=" " userId="cc6ef8ab-f80f-47c5-96ae-17e0cbfe7e76" providerId="ADAL" clId="{9422FBF6-8735-4675-A372-101603520AF0}" dt="2022-06-20T05:36:45.290" v="21735" actId="1076"/>
          <ac:spMkLst>
            <pc:docMk/>
            <pc:sldMk cId="3536794815" sldId="377"/>
            <ac:spMk id="31" creationId="{6B4D7554-995E-46DF-8867-6587F785B9AD}"/>
          </ac:spMkLst>
        </pc:spChg>
        <pc:spChg chg="add mod">
          <ac:chgData name=" " userId="cc6ef8ab-f80f-47c5-96ae-17e0cbfe7e76" providerId="ADAL" clId="{9422FBF6-8735-4675-A372-101603520AF0}" dt="2022-06-20T05:36:45.290" v="21735" actId="1076"/>
          <ac:spMkLst>
            <pc:docMk/>
            <pc:sldMk cId="3536794815" sldId="377"/>
            <ac:spMk id="33" creationId="{34145B60-864F-46D9-9740-525EBBA37751}"/>
          </ac:spMkLst>
        </pc:spChg>
        <pc:spChg chg="add mod">
          <ac:chgData name=" " userId="cc6ef8ab-f80f-47c5-96ae-17e0cbfe7e76" providerId="ADAL" clId="{9422FBF6-8735-4675-A372-101603520AF0}" dt="2022-06-20T05:36:45.290" v="21735" actId="1076"/>
          <ac:spMkLst>
            <pc:docMk/>
            <pc:sldMk cId="3536794815" sldId="377"/>
            <ac:spMk id="35" creationId="{9C315717-2D3F-4DAB-BE0D-F8E56DB90A06}"/>
          </ac:spMkLst>
        </pc:spChg>
        <pc:graphicFrameChg chg="del">
          <ac:chgData name=" " userId="cc6ef8ab-f80f-47c5-96ae-17e0cbfe7e76" providerId="ADAL" clId="{9422FBF6-8735-4675-A372-101603520AF0}" dt="2022-06-20T05:13:45.997" v="21297" actId="478"/>
          <ac:graphicFrameMkLst>
            <pc:docMk/>
            <pc:sldMk cId="3536794815" sldId="377"/>
            <ac:graphicFrameMk id="19" creationId="{F46169C0-5B26-4A3B-BA63-4AA7912FE1FD}"/>
          </ac:graphicFrameMkLst>
        </pc:graphicFrameChg>
        <pc:graphicFrameChg chg="del">
          <ac:chgData name=" " userId="cc6ef8ab-f80f-47c5-96ae-17e0cbfe7e76" providerId="ADAL" clId="{9422FBF6-8735-4675-A372-101603520AF0}" dt="2022-06-20T05:13:45.997" v="21297" actId="478"/>
          <ac:graphicFrameMkLst>
            <pc:docMk/>
            <pc:sldMk cId="3536794815" sldId="377"/>
            <ac:graphicFrameMk id="20" creationId="{03FD2E43-E61A-4893-ADD3-9E79258A570C}"/>
          </ac:graphicFrameMkLst>
        </pc:graphicFrameChg>
        <pc:graphicFrameChg chg="add mod modGraphic">
          <ac:chgData name=" " userId="cc6ef8ab-f80f-47c5-96ae-17e0cbfe7e76" providerId="ADAL" clId="{9422FBF6-8735-4675-A372-101603520AF0}" dt="2022-06-20T05:36:45.290" v="21735" actId="1076"/>
          <ac:graphicFrameMkLst>
            <pc:docMk/>
            <pc:sldMk cId="3536794815" sldId="377"/>
            <ac:graphicFrameMk id="29" creationId="{D452A384-3E26-44F6-85B2-DE439443501A}"/>
          </ac:graphicFrameMkLst>
        </pc:graphicFrameChg>
        <pc:graphicFrameChg chg="add mod modGraphic">
          <ac:chgData name=" " userId="cc6ef8ab-f80f-47c5-96ae-17e0cbfe7e76" providerId="ADAL" clId="{9422FBF6-8735-4675-A372-101603520AF0}" dt="2022-06-20T05:36:45.290" v="21735" actId="1076"/>
          <ac:graphicFrameMkLst>
            <pc:docMk/>
            <pc:sldMk cId="3536794815" sldId="377"/>
            <ac:graphicFrameMk id="32" creationId="{9E1588CE-736B-4DB7-8665-A3A77FB79414}"/>
          </ac:graphicFrameMkLst>
        </pc:graphicFrameChg>
        <pc:graphicFrameChg chg="add mod modGraphic">
          <ac:chgData name=" " userId="cc6ef8ab-f80f-47c5-96ae-17e0cbfe7e76" providerId="ADAL" clId="{9422FBF6-8735-4675-A372-101603520AF0}" dt="2022-06-20T05:36:45.290" v="21735" actId="1076"/>
          <ac:graphicFrameMkLst>
            <pc:docMk/>
            <pc:sldMk cId="3536794815" sldId="377"/>
            <ac:graphicFrameMk id="34" creationId="{43DF0CE5-0419-42E6-9A3B-D82313427AD2}"/>
          </ac:graphicFrameMkLst>
        </pc:graphicFrameChg>
      </pc:sldChg>
      <pc:sldChg chg="addSp delSp modSp add modTransition">
        <pc:chgData name=" " userId="cc6ef8ab-f80f-47c5-96ae-17e0cbfe7e76" providerId="ADAL" clId="{9422FBF6-8735-4675-A372-101603520AF0}" dt="2022-06-21T00:54:48.167" v="29942"/>
        <pc:sldMkLst>
          <pc:docMk/>
          <pc:sldMk cId="1054394781" sldId="378"/>
        </pc:sldMkLst>
        <pc:spChg chg="mod">
          <ac:chgData name=" " userId="cc6ef8ab-f80f-47c5-96ae-17e0cbfe7e76" providerId="ADAL" clId="{9422FBF6-8735-4675-A372-101603520AF0}" dt="2022-06-20T05:45:30.409" v="21870"/>
          <ac:spMkLst>
            <pc:docMk/>
            <pc:sldMk cId="1054394781" sldId="378"/>
            <ac:spMk id="18" creationId="{1509A5E2-FFC6-48B3-A966-87D205D36782}"/>
          </ac:spMkLst>
        </pc:spChg>
        <pc:spChg chg="del">
          <ac:chgData name=" " userId="cc6ef8ab-f80f-47c5-96ae-17e0cbfe7e76" providerId="ADAL" clId="{9422FBF6-8735-4675-A372-101603520AF0}" dt="2022-06-20T05:36:25.900" v="21734" actId="478"/>
          <ac:spMkLst>
            <pc:docMk/>
            <pc:sldMk cId="1054394781" sldId="378"/>
            <ac:spMk id="24" creationId="{49FBE828-8775-4606-AF11-665350B5BE73}"/>
          </ac:spMkLst>
        </pc:spChg>
        <pc:spChg chg="add mod">
          <ac:chgData name=" " userId="cc6ef8ab-f80f-47c5-96ae-17e0cbfe7e76" providerId="ADAL" clId="{9422FBF6-8735-4675-A372-101603520AF0}" dt="2022-06-20T05:41:55.037" v="21855" actId="6549"/>
          <ac:spMkLst>
            <pc:docMk/>
            <pc:sldMk cId="1054394781" sldId="378"/>
            <ac:spMk id="25" creationId="{B94C8B01-00A3-4EE2-927C-AA1404F35304}"/>
          </ac:spMkLst>
        </pc:spChg>
        <pc:spChg chg="add mod">
          <ac:chgData name=" " userId="cc6ef8ab-f80f-47c5-96ae-17e0cbfe7e76" providerId="ADAL" clId="{9422FBF6-8735-4675-A372-101603520AF0}" dt="2022-06-20T05:41:10.325" v="21829"/>
          <ac:spMkLst>
            <pc:docMk/>
            <pc:sldMk cId="1054394781" sldId="378"/>
            <ac:spMk id="26" creationId="{F9D93E8E-FA14-43C0-8A0A-349EDE51C46E}"/>
          </ac:spMkLst>
        </pc:spChg>
        <pc:spChg chg="add del">
          <ac:chgData name=" " userId="cc6ef8ab-f80f-47c5-96ae-17e0cbfe7e76" providerId="ADAL" clId="{9422FBF6-8735-4675-A372-101603520AF0}" dt="2022-06-20T05:44:54.302" v="21857" actId="478"/>
          <ac:spMkLst>
            <pc:docMk/>
            <pc:sldMk cId="1054394781" sldId="378"/>
            <ac:spMk id="27" creationId="{3D23FD10-DC4E-4976-8816-5607BE719745}"/>
          </ac:spMkLst>
        </pc:spChg>
        <pc:spChg chg="add mod">
          <ac:chgData name=" " userId="cc6ef8ab-f80f-47c5-96ae-17e0cbfe7e76" providerId="ADAL" clId="{9422FBF6-8735-4675-A372-101603520AF0}" dt="2022-06-20T05:41:16.620" v="21854"/>
          <ac:spMkLst>
            <pc:docMk/>
            <pc:sldMk cId="1054394781" sldId="378"/>
            <ac:spMk id="28" creationId="{7C67BA00-37AB-43A6-99AB-FC5727EFEB70}"/>
          </ac:spMkLst>
        </pc:spChg>
        <pc:spChg chg="mod">
          <ac:chgData name=" " userId="cc6ef8ab-f80f-47c5-96ae-17e0cbfe7e76" providerId="ADAL" clId="{9422FBF6-8735-4675-A372-101603520AF0}" dt="2022-06-20T05:40:27.581" v="21798" actId="113"/>
          <ac:spMkLst>
            <pc:docMk/>
            <pc:sldMk cId="1054394781" sldId="378"/>
            <ac:spMk id="30" creationId="{6DFBBCA9-6C6B-4A26-8027-53A06524F3DD}"/>
          </ac:spMkLst>
        </pc:spChg>
        <pc:spChg chg="del">
          <ac:chgData name=" " userId="cc6ef8ab-f80f-47c5-96ae-17e0cbfe7e76" providerId="ADAL" clId="{9422FBF6-8735-4675-A372-101603520AF0}" dt="2022-06-20T05:36:25.900" v="21734" actId="478"/>
          <ac:spMkLst>
            <pc:docMk/>
            <pc:sldMk cId="1054394781" sldId="378"/>
            <ac:spMk id="31" creationId="{6B4D7554-995E-46DF-8867-6587F785B9AD}"/>
          </ac:spMkLst>
        </pc:spChg>
        <pc:spChg chg="del">
          <ac:chgData name=" " userId="cc6ef8ab-f80f-47c5-96ae-17e0cbfe7e76" providerId="ADAL" clId="{9422FBF6-8735-4675-A372-101603520AF0}" dt="2022-06-20T05:36:25.900" v="21734" actId="478"/>
          <ac:spMkLst>
            <pc:docMk/>
            <pc:sldMk cId="1054394781" sldId="378"/>
            <ac:spMk id="33" creationId="{34145B60-864F-46D9-9740-525EBBA37751}"/>
          </ac:spMkLst>
        </pc:spChg>
        <pc:spChg chg="del">
          <ac:chgData name=" " userId="cc6ef8ab-f80f-47c5-96ae-17e0cbfe7e76" providerId="ADAL" clId="{9422FBF6-8735-4675-A372-101603520AF0}" dt="2022-06-20T05:36:25.900" v="21734" actId="478"/>
          <ac:spMkLst>
            <pc:docMk/>
            <pc:sldMk cId="1054394781" sldId="378"/>
            <ac:spMk id="35" creationId="{9C315717-2D3F-4DAB-BE0D-F8E56DB90A06}"/>
          </ac:spMkLst>
        </pc:spChg>
        <pc:graphicFrameChg chg="add mod modGraphic">
          <ac:chgData name=" " userId="cc6ef8ab-f80f-47c5-96ae-17e0cbfe7e76" providerId="ADAL" clId="{9422FBF6-8735-4675-A372-101603520AF0}" dt="2022-06-20T05:45:22.718" v="21864" actId="313"/>
          <ac:graphicFrameMkLst>
            <pc:docMk/>
            <pc:sldMk cId="1054394781" sldId="378"/>
            <ac:graphicFrameMk id="3" creationId="{D14EE987-332F-45C7-8118-2488F126DA3C}"/>
          </ac:graphicFrameMkLst>
        </pc:graphicFrameChg>
        <pc:graphicFrameChg chg="del">
          <ac:chgData name=" " userId="cc6ef8ab-f80f-47c5-96ae-17e0cbfe7e76" providerId="ADAL" clId="{9422FBF6-8735-4675-A372-101603520AF0}" dt="2022-06-20T05:36:25.900" v="21734" actId="478"/>
          <ac:graphicFrameMkLst>
            <pc:docMk/>
            <pc:sldMk cId="1054394781" sldId="378"/>
            <ac:graphicFrameMk id="29" creationId="{D452A384-3E26-44F6-85B2-DE439443501A}"/>
          </ac:graphicFrameMkLst>
        </pc:graphicFrameChg>
        <pc:graphicFrameChg chg="del">
          <ac:chgData name=" " userId="cc6ef8ab-f80f-47c5-96ae-17e0cbfe7e76" providerId="ADAL" clId="{9422FBF6-8735-4675-A372-101603520AF0}" dt="2022-06-20T05:36:25.900" v="21734" actId="478"/>
          <ac:graphicFrameMkLst>
            <pc:docMk/>
            <pc:sldMk cId="1054394781" sldId="378"/>
            <ac:graphicFrameMk id="32" creationId="{9E1588CE-736B-4DB7-8665-A3A77FB79414}"/>
          </ac:graphicFrameMkLst>
        </pc:graphicFrameChg>
        <pc:graphicFrameChg chg="del">
          <ac:chgData name=" " userId="cc6ef8ab-f80f-47c5-96ae-17e0cbfe7e76" providerId="ADAL" clId="{9422FBF6-8735-4675-A372-101603520AF0}" dt="2022-06-20T05:36:25.900" v="21734" actId="478"/>
          <ac:graphicFrameMkLst>
            <pc:docMk/>
            <pc:sldMk cId="1054394781" sldId="378"/>
            <ac:graphicFrameMk id="34" creationId="{43DF0CE5-0419-42E6-9A3B-D82313427AD2}"/>
          </ac:graphicFrameMkLst>
        </pc:graphicFrameChg>
        <pc:cxnChg chg="add del">
          <ac:chgData name=" " userId="cc6ef8ab-f80f-47c5-96ae-17e0cbfe7e76" providerId="ADAL" clId="{9422FBF6-8735-4675-A372-101603520AF0}" dt="2022-06-20T05:44:56.541" v="21858" actId="478"/>
          <ac:cxnSpMkLst>
            <pc:docMk/>
            <pc:sldMk cId="1054394781" sldId="378"/>
            <ac:cxnSpMk id="36" creationId="{3E8AB369-C210-4A47-ABA6-C08D01E8C079}"/>
          </ac:cxnSpMkLst>
        </pc:cxnChg>
        <pc:cxnChg chg="add del">
          <ac:chgData name=" " userId="cc6ef8ab-f80f-47c5-96ae-17e0cbfe7e76" providerId="ADAL" clId="{9422FBF6-8735-4675-A372-101603520AF0}" dt="2022-06-20T05:44:56.541" v="21858" actId="478"/>
          <ac:cxnSpMkLst>
            <pc:docMk/>
            <pc:sldMk cId="1054394781" sldId="378"/>
            <ac:cxnSpMk id="37" creationId="{73E71CA8-9A79-4E6D-818C-6F87CD59965D}"/>
          </ac:cxnSpMkLst>
        </pc:cxnChg>
      </pc:sldChg>
      <pc:sldChg chg="addSp modSp add modTransition">
        <pc:chgData name=" " userId="cc6ef8ab-f80f-47c5-96ae-17e0cbfe7e76" providerId="ADAL" clId="{9422FBF6-8735-4675-A372-101603520AF0}" dt="2022-06-21T00:54:48.167" v="29942"/>
        <pc:sldMkLst>
          <pc:docMk/>
          <pc:sldMk cId="3189569230" sldId="379"/>
        </pc:sldMkLst>
        <pc:spChg chg="mod">
          <ac:chgData name=" " userId="cc6ef8ab-f80f-47c5-96ae-17e0cbfe7e76" providerId="ADAL" clId="{9422FBF6-8735-4675-A372-101603520AF0}" dt="2022-06-20T05:45:38.125" v="21877"/>
          <ac:spMkLst>
            <pc:docMk/>
            <pc:sldMk cId="3189569230" sldId="379"/>
            <ac:spMk id="18" creationId="{1509A5E2-FFC6-48B3-A966-87D205D36782}"/>
          </ac:spMkLst>
        </pc:spChg>
        <pc:spChg chg="add mod">
          <ac:chgData name=" " userId="cc6ef8ab-f80f-47c5-96ae-17e0cbfe7e76" providerId="ADAL" clId="{9422FBF6-8735-4675-A372-101603520AF0}" dt="2022-06-20T06:03:50.967" v="22549" actId="1076"/>
          <ac:spMkLst>
            <pc:docMk/>
            <pc:sldMk cId="3189569230" sldId="379"/>
            <ac:spMk id="19" creationId="{38B31B61-EF07-475B-A1E5-5321659CF6C7}"/>
          </ac:spMkLst>
        </pc:spChg>
        <pc:spChg chg="mod">
          <ac:chgData name=" " userId="cc6ef8ab-f80f-47c5-96ae-17e0cbfe7e76" providerId="ADAL" clId="{9422FBF6-8735-4675-A372-101603520AF0}" dt="2022-06-20T05:46:00.256" v="21909" actId="6549"/>
          <ac:spMkLst>
            <pc:docMk/>
            <pc:sldMk cId="3189569230" sldId="379"/>
            <ac:spMk id="25" creationId="{B94C8B01-00A3-4EE2-927C-AA1404F35304}"/>
          </ac:spMkLst>
        </pc:spChg>
        <pc:spChg chg="mod">
          <ac:chgData name=" " userId="cc6ef8ab-f80f-47c5-96ae-17e0cbfe7e76" providerId="ADAL" clId="{9422FBF6-8735-4675-A372-101603520AF0}" dt="2022-06-20T05:45:51.997" v="21900" actId="20577"/>
          <ac:spMkLst>
            <pc:docMk/>
            <pc:sldMk cId="3189569230" sldId="379"/>
            <ac:spMk id="26" creationId="{F9D93E8E-FA14-43C0-8A0A-349EDE51C46E}"/>
          </ac:spMkLst>
        </pc:spChg>
        <pc:spChg chg="mod">
          <ac:chgData name=" " userId="cc6ef8ab-f80f-47c5-96ae-17e0cbfe7e76" providerId="ADAL" clId="{9422FBF6-8735-4675-A372-101603520AF0}" dt="2022-06-20T05:46:04.092" v="21915" actId="20577"/>
          <ac:spMkLst>
            <pc:docMk/>
            <pc:sldMk cId="3189569230" sldId="379"/>
            <ac:spMk id="28" creationId="{7C67BA00-37AB-43A6-99AB-FC5727EFEB70}"/>
          </ac:spMkLst>
        </pc:spChg>
        <pc:spChg chg="mod">
          <ac:chgData name=" " userId="cc6ef8ab-f80f-47c5-96ae-17e0cbfe7e76" providerId="ADAL" clId="{9422FBF6-8735-4675-A372-101603520AF0}" dt="2022-06-20T05:45:48.845" v="21894" actId="6549"/>
          <ac:spMkLst>
            <pc:docMk/>
            <pc:sldMk cId="3189569230" sldId="379"/>
            <ac:spMk id="30" creationId="{6DFBBCA9-6C6B-4A26-8027-53A06524F3DD}"/>
          </ac:spMkLst>
        </pc:spChg>
        <pc:graphicFrameChg chg="modGraphic">
          <ac:chgData name=" " userId="cc6ef8ab-f80f-47c5-96ae-17e0cbfe7e76" providerId="ADAL" clId="{9422FBF6-8735-4675-A372-101603520AF0}" dt="2022-06-20T05:47:16.213" v="21960" actId="20577"/>
          <ac:graphicFrameMkLst>
            <pc:docMk/>
            <pc:sldMk cId="3189569230" sldId="379"/>
            <ac:graphicFrameMk id="3" creationId="{D14EE987-332F-45C7-8118-2488F126DA3C}"/>
          </ac:graphicFrameMkLst>
        </pc:graphicFrameChg>
      </pc:sldChg>
      <pc:sldChg chg="modSp add modTransition">
        <pc:chgData name=" " userId="cc6ef8ab-f80f-47c5-96ae-17e0cbfe7e76" providerId="ADAL" clId="{9422FBF6-8735-4675-A372-101603520AF0}" dt="2022-06-21T00:54:48.167" v="29942"/>
        <pc:sldMkLst>
          <pc:docMk/>
          <pc:sldMk cId="359918494" sldId="380"/>
        </pc:sldMkLst>
        <pc:spChg chg="mod">
          <ac:chgData name=" " userId="cc6ef8ab-f80f-47c5-96ae-17e0cbfe7e76" providerId="ADAL" clId="{9422FBF6-8735-4675-A372-101603520AF0}" dt="2022-06-20T05:49:35.383" v="22147" actId="20577"/>
          <ac:spMkLst>
            <pc:docMk/>
            <pc:sldMk cId="359918494" sldId="380"/>
            <ac:spMk id="18" creationId="{1509A5E2-FFC6-48B3-A966-87D205D36782}"/>
          </ac:spMkLst>
        </pc:spChg>
        <pc:spChg chg="mod">
          <ac:chgData name=" " userId="cc6ef8ab-f80f-47c5-96ae-17e0cbfe7e76" providerId="ADAL" clId="{9422FBF6-8735-4675-A372-101603520AF0}" dt="2022-06-20T06:03:40.986" v="22548" actId="1076"/>
          <ac:spMkLst>
            <pc:docMk/>
            <pc:sldMk cId="359918494" sldId="380"/>
            <ac:spMk id="19" creationId="{38B31B61-EF07-475B-A1E5-5321659CF6C7}"/>
          </ac:spMkLst>
        </pc:spChg>
        <pc:spChg chg="mod">
          <ac:chgData name=" " userId="cc6ef8ab-f80f-47c5-96ae-17e0cbfe7e76" providerId="ADAL" clId="{9422FBF6-8735-4675-A372-101603520AF0}" dt="2022-06-20T05:57:07.974" v="22316" actId="6549"/>
          <ac:spMkLst>
            <pc:docMk/>
            <pc:sldMk cId="359918494" sldId="380"/>
            <ac:spMk id="25" creationId="{B94C8B01-00A3-4EE2-927C-AA1404F35304}"/>
          </ac:spMkLst>
        </pc:spChg>
        <pc:spChg chg="mod">
          <ac:chgData name=" " userId="cc6ef8ab-f80f-47c5-96ae-17e0cbfe7e76" providerId="ADAL" clId="{9422FBF6-8735-4675-A372-101603520AF0}" dt="2022-06-20T05:56:34.695" v="22279" actId="6549"/>
          <ac:spMkLst>
            <pc:docMk/>
            <pc:sldMk cId="359918494" sldId="380"/>
            <ac:spMk id="26" creationId="{F9D93E8E-FA14-43C0-8A0A-349EDE51C46E}"/>
          </ac:spMkLst>
        </pc:spChg>
        <pc:spChg chg="mod">
          <ac:chgData name=" " userId="cc6ef8ab-f80f-47c5-96ae-17e0cbfe7e76" providerId="ADAL" clId="{9422FBF6-8735-4675-A372-101603520AF0}" dt="2022-06-20T05:57:22.221" v="22344" actId="6549"/>
          <ac:spMkLst>
            <pc:docMk/>
            <pc:sldMk cId="359918494" sldId="380"/>
            <ac:spMk id="28" creationId="{7C67BA00-37AB-43A6-99AB-FC5727EFEB70}"/>
          </ac:spMkLst>
        </pc:spChg>
        <pc:spChg chg="mod">
          <ac:chgData name=" " userId="cc6ef8ab-f80f-47c5-96ae-17e0cbfe7e76" providerId="ADAL" clId="{9422FBF6-8735-4675-A372-101603520AF0}" dt="2022-06-20T05:50:04.757" v="22244" actId="113"/>
          <ac:spMkLst>
            <pc:docMk/>
            <pc:sldMk cId="359918494" sldId="380"/>
            <ac:spMk id="30" creationId="{6DFBBCA9-6C6B-4A26-8027-53A06524F3DD}"/>
          </ac:spMkLst>
        </pc:spChg>
        <pc:graphicFrameChg chg="mod modGraphic">
          <ac:chgData name=" " userId="cc6ef8ab-f80f-47c5-96ae-17e0cbfe7e76" providerId="ADAL" clId="{9422FBF6-8735-4675-A372-101603520AF0}" dt="2022-06-20T06:03:27.087" v="22546" actId="6549"/>
          <ac:graphicFrameMkLst>
            <pc:docMk/>
            <pc:sldMk cId="359918494" sldId="380"/>
            <ac:graphicFrameMk id="3" creationId="{D14EE987-332F-45C7-8118-2488F126DA3C}"/>
          </ac:graphicFrameMkLst>
        </pc:graphicFrameChg>
      </pc:sldChg>
      <pc:sldChg chg="delSp modSp add modTransition">
        <pc:chgData name=" " userId="cc6ef8ab-f80f-47c5-96ae-17e0cbfe7e76" providerId="ADAL" clId="{9422FBF6-8735-4675-A372-101603520AF0}" dt="2022-06-21T00:54:48.167" v="29942"/>
        <pc:sldMkLst>
          <pc:docMk/>
          <pc:sldMk cId="3835505999" sldId="381"/>
        </pc:sldMkLst>
        <pc:spChg chg="mod">
          <ac:chgData name=" " userId="cc6ef8ab-f80f-47c5-96ae-17e0cbfe7e76" providerId="ADAL" clId="{9422FBF6-8735-4675-A372-101603520AF0}" dt="2022-06-20T06:07:51.786" v="22597" actId="20577"/>
          <ac:spMkLst>
            <pc:docMk/>
            <pc:sldMk cId="3835505999" sldId="381"/>
            <ac:spMk id="18" creationId="{1509A5E2-FFC6-48B3-A966-87D205D36782}"/>
          </ac:spMkLst>
        </pc:spChg>
        <pc:spChg chg="del">
          <ac:chgData name=" " userId="cc6ef8ab-f80f-47c5-96ae-17e0cbfe7e76" providerId="ADAL" clId="{9422FBF6-8735-4675-A372-101603520AF0}" dt="2022-06-20T06:11:47.095" v="22656" actId="478"/>
          <ac:spMkLst>
            <pc:docMk/>
            <pc:sldMk cId="3835505999" sldId="381"/>
            <ac:spMk id="19" creationId="{38B31B61-EF07-475B-A1E5-5321659CF6C7}"/>
          </ac:spMkLst>
        </pc:spChg>
        <pc:spChg chg="mod">
          <ac:chgData name=" " userId="cc6ef8ab-f80f-47c5-96ae-17e0cbfe7e76" providerId="ADAL" clId="{9422FBF6-8735-4675-A372-101603520AF0}" dt="2022-06-20T06:07:38.710" v="22566" actId="20577"/>
          <ac:spMkLst>
            <pc:docMk/>
            <pc:sldMk cId="3835505999" sldId="381"/>
            <ac:spMk id="26" creationId="{F9D93E8E-FA14-43C0-8A0A-349EDE51C46E}"/>
          </ac:spMkLst>
        </pc:spChg>
        <pc:spChg chg="mod">
          <ac:chgData name=" " userId="cc6ef8ab-f80f-47c5-96ae-17e0cbfe7e76" providerId="ADAL" clId="{9422FBF6-8735-4675-A372-101603520AF0}" dt="2022-06-20T06:10:35.100" v="22651"/>
          <ac:spMkLst>
            <pc:docMk/>
            <pc:sldMk cId="3835505999" sldId="381"/>
            <ac:spMk id="28" creationId="{7C67BA00-37AB-43A6-99AB-FC5727EFEB70}"/>
          </ac:spMkLst>
        </pc:spChg>
        <pc:spChg chg="mod">
          <ac:chgData name=" " userId="cc6ef8ab-f80f-47c5-96ae-17e0cbfe7e76" providerId="ADAL" clId="{9422FBF6-8735-4675-A372-101603520AF0}" dt="2022-06-20T06:12:19.485" v="22776" actId="113"/>
          <ac:spMkLst>
            <pc:docMk/>
            <pc:sldMk cId="3835505999" sldId="381"/>
            <ac:spMk id="30" creationId="{6DFBBCA9-6C6B-4A26-8027-53A06524F3DD}"/>
          </ac:spMkLst>
        </pc:spChg>
        <pc:graphicFrameChg chg="modGraphic">
          <ac:chgData name=" " userId="cc6ef8ab-f80f-47c5-96ae-17e0cbfe7e76" providerId="ADAL" clId="{9422FBF6-8735-4675-A372-101603520AF0}" dt="2022-06-20T06:11:44.322" v="22655" actId="313"/>
          <ac:graphicFrameMkLst>
            <pc:docMk/>
            <pc:sldMk cId="3835505999" sldId="381"/>
            <ac:graphicFrameMk id="3" creationId="{D14EE987-332F-45C7-8118-2488F126DA3C}"/>
          </ac:graphicFrameMkLst>
        </pc:graphicFrameChg>
      </pc:sldChg>
      <pc:sldChg chg="addSp delSp modSp add modTransition">
        <pc:chgData name=" " userId="cc6ef8ab-f80f-47c5-96ae-17e0cbfe7e76" providerId="ADAL" clId="{9422FBF6-8735-4675-A372-101603520AF0}" dt="2022-06-21T00:54:48.167" v="29942"/>
        <pc:sldMkLst>
          <pc:docMk/>
          <pc:sldMk cId="926434496" sldId="382"/>
        </pc:sldMkLst>
        <pc:spChg chg="mod">
          <ac:chgData name=" " userId="cc6ef8ab-f80f-47c5-96ae-17e0cbfe7e76" providerId="ADAL" clId="{9422FBF6-8735-4675-A372-101603520AF0}" dt="2022-06-20T06:13:39.880" v="22879" actId="20577"/>
          <ac:spMkLst>
            <pc:docMk/>
            <pc:sldMk cId="926434496" sldId="382"/>
            <ac:spMk id="18" creationId="{1509A5E2-FFC6-48B3-A966-87D205D36782}"/>
          </ac:spMkLst>
        </pc:spChg>
        <pc:spChg chg="add mod">
          <ac:chgData name=" " userId="cc6ef8ab-f80f-47c5-96ae-17e0cbfe7e76" providerId="ADAL" clId="{9422FBF6-8735-4675-A372-101603520AF0}" dt="2022-06-20T06:17:25.886" v="23060" actId="20577"/>
          <ac:spMkLst>
            <pc:docMk/>
            <pc:sldMk cId="926434496" sldId="382"/>
            <ac:spMk id="19" creationId="{17C2CD38-17B7-46AE-AF19-53B069F581C7}"/>
          </ac:spMkLst>
        </pc:spChg>
        <pc:spChg chg="add del">
          <ac:chgData name=" " userId="cc6ef8ab-f80f-47c5-96ae-17e0cbfe7e76" providerId="ADAL" clId="{9422FBF6-8735-4675-A372-101603520AF0}" dt="2022-06-20T06:17:13.734" v="23036" actId="478"/>
          <ac:spMkLst>
            <pc:docMk/>
            <pc:sldMk cId="926434496" sldId="382"/>
            <ac:spMk id="25" creationId="{B94C8B01-00A3-4EE2-927C-AA1404F35304}"/>
          </ac:spMkLst>
        </pc:spChg>
        <pc:spChg chg="add del">
          <ac:chgData name=" " userId="cc6ef8ab-f80f-47c5-96ae-17e0cbfe7e76" providerId="ADAL" clId="{9422FBF6-8735-4675-A372-101603520AF0}" dt="2022-06-20T06:17:13.734" v="23036" actId="478"/>
          <ac:spMkLst>
            <pc:docMk/>
            <pc:sldMk cId="926434496" sldId="382"/>
            <ac:spMk id="26" creationId="{F9D93E8E-FA14-43C0-8A0A-349EDE51C46E}"/>
          </ac:spMkLst>
        </pc:spChg>
        <pc:spChg chg="del mod">
          <ac:chgData name=" " userId="cc6ef8ab-f80f-47c5-96ae-17e0cbfe7e76" providerId="ADAL" clId="{9422FBF6-8735-4675-A372-101603520AF0}" dt="2022-06-20T06:17:11.880" v="23035"/>
          <ac:spMkLst>
            <pc:docMk/>
            <pc:sldMk cId="926434496" sldId="382"/>
            <ac:spMk id="28" creationId="{7C67BA00-37AB-43A6-99AB-FC5727EFEB70}"/>
          </ac:spMkLst>
        </pc:spChg>
        <pc:spChg chg="mod">
          <ac:chgData name=" " userId="cc6ef8ab-f80f-47c5-96ae-17e0cbfe7e76" providerId="ADAL" clId="{9422FBF6-8735-4675-A372-101603520AF0}" dt="2022-06-20T06:16:40.984" v="23029" actId="113"/>
          <ac:spMkLst>
            <pc:docMk/>
            <pc:sldMk cId="926434496" sldId="382"/>
            <ac:spMk id="30" creationId="{6DFBBCA9-6C6B-4A26-8027-53A06524F3DD}"/>
          </ac:spMkLst>
        </pc:spChg>
        <pc:graphicFrameChg chg="del mod">
          <ac:chgData name=" " userId="cc6ef8ab-f80f-47c5-96ae-17e0cbfe7e76" providerId="ADAL" clId="{9422FBF6-8735-4675-A372-101603520AF0}" dt="2022-06-20T06:17:11.880" v="23035"/>
          <ac:graphicFrameMkLst>
            <pc:docMk/>
            <pc:sldMk cId="926434496" sldId="382"/>
            <ac:graphicFrameMk id="3" creationId="{D14EE987-332F-45C7-8118-2488F126DA3C}"/>
          </ac:graphicFrameMkLst>
        </pc:graphicFrameChg>
        <pc:graphicFrameChg chg="add modGraphic">
          <ac:chgData name=" " userId="cc6ef8ab-f80f-47c5-96ae-17e0cbfe7e76" providerId="ADAL" clId="{9422FBF6-8735-4675-A372-101603520AF0}" dt="2022-06-20T06:17:49.707" v="23068" actId="404"/>
          <ac:graphicFrameMkLst>
            <pc:docMk/>
            <pc:sldMk cId="926434496" sldId="382"/>
            <ac:graphicFrameMk id="20" creationId="{1DECF48A-1FB1-47CF-8D21-9CEAE3190893}"/>
          </ac:graphicFrameMkLst>
        </pc:graphicFrameChg>
      </pc:sldChg>
      <pc:sldChg chg="addSp delSp modSp add modTransition">
        <pc:chgData name=" " userId="cc6ef8ab-f80f-47c5-96ae-17e0cbfe7e76" providerId="ADAL" clId="{9422FBF6-8735-4675-A372-101603520AF0}" dt="2022-06-21T00:54:48.167" v="29942"/>
        <pc:sldMkLst>
          <pc:docMk/>
          <pc:sldMk cId="179173349" sldId="383"/>
        </pc:sldMkLst>
        <pc:spChg chg="mod">
          <ac:chgData name=" " userId="cc6ef8ab-f80f-47c5-96ae-17e0cbfe7e76" providerId="ADAL" clId="{9422FBF6-8735-4675-A372-101603520AF0}" dt="2022-06-20T06:28:22.832" v="23083" actId="20577"/>
          <ac:spMkLst>
            <pc:docMk/>
            <pc:sldMk cId="179173349" sldId="383"/>
            <ac:spMk id="18" creationId="{1509A5E2-FFC6-48B3-A966-87D205D36782}"/>
          </ac:spMkLst>
        </pc:spChg>
        <pc:spChg chg="mod">
          <ac:chgData name=" " userId="cc6ef8ab-f80f-47c5-96ae-17e0cbfe7e76" providerId="ADAL" clId="{9422FBF6-8735-4675-A372-101603520AF0}" dt="2022-06-20T06:29:35.286" v="23175" actId="20577"/>
          <ac:spMkLst>
            <pc:docMk/>
            <pc:sldMk cId="179173349" sldId="383"/>
            <ac:spMk id="27" creationId="{39D3DCC2-B322-481D-BA5A-6D48F4E87F78}"/>
          </ac:spMkLst>
        </pc:spChg>
        <pc:spChg chg="mod">
          <ac:chgData name=" " userId="cc6ef8ab-f80f-47c5-96ae-17e0cbfe7e76" providerId="ADAL" clId="{9422FBF6-8735-4675-A372-101603520AF0}" dt="2022-06-20T06:29:01.262" v="23162" actId="20577"/>
          <ac:spMkLst>
            <pc:docMk/>
            <pc:sldMk cId="179173349" sldId="383"/>
            <ac:spMk id="28" creationId="{20BCA3A0-0B0D-46B5-886F-68987AC912B8}"/>
          </ac:spMkLst>
        </pc:spChg>
        <pc:spChg chg="mod">
          <ac:chgData name=" " userId="cc6ef8ab-f80f-47c5-96ae-17e0cbfe7e76" providerId="ADAL" clId="{9422FBF6-8735-4675-A372-101603520AF0}" dt="2022-06-20T06:28:49.006" v="23150" actId="113"/>
          <ac:spMkLst>
            <pc:docMk/>
            <pc:sldMk cId="179173349" sldId="383"/>
            <ac:spMk id="30" creationId="{6DFBBCA9-6C6B-4A26-8027-53A06524F3DD}"/>
          </ac:spMkLst>
        </pc:spChg>
        <pc:spChg chg="mod">
          <ac:chgData name=" " userId="cc6ef8ab-f80f-47c5-96ae-17e0cbfe7e76" providerId="ADAL" clId="{9422FBF6-8735-4675-A372-101603520AF0}" dt="2022-06-20T06:29:47.254" v="23189" actId="20577"/>
          <ac:spMkLst>
            <pc:docMk/>
            <pc:sldMk cId="179173349" sldId="383"/>
            <ac:spMk id="37" creationId="{CDF9D474-73C8-48C1-9DFE-0BAC181DC7BE}"/>
          </ac:spMkLst>
        </pc:spChg>
        <pc:spChg chg="del">
          <ac:chgData name=" " userId="cc6ef8ab-f80f-47c5-96ae-17e0cbfe7e76" providerId="ADAL" clId="{9422FBF6-8735-4675-A372-101603520AF0}" dt="2022-06-20T06:30:35.183" v="23190" actId="478"/>
          <ac:spMkLst>
            <pc:docMk/>
            <pc:sldMk cId="179173349" sldId="383"/>
            <ac:spMk id="38" creationId="{73A01CCA-AB69-4CB9-AA9C-8AE68A340F40}"/>
          </ac:spMkLst>
        </pc:spChg>
        <pc:spChg chg="del">
          <ac:chgData name=" " userId="cc6ef8ab-f80f-47c5-96ae-17e0cbfe7e76" providerId="ADAL" clId="{9422FBF6-8735-4675-A372-101603520AF0}" dt="2022-06-20T06:30:35.183" v="23190" actId="478"/>
          <ac:spMkLst>
            <pc:docMk/>
            <pc:sldMk cId="179173349" sldId="383"/>
            <ac:spMk id="39" creationId="{05997783-6AEC-4428-8E51-3CF6F1794285}"/>
          </ac:spMkLst>
        </pc:spChg>
        <pc:graphicFrameChg chg="add del mod">
          <ac:chgData name=" " userId="cc6ef8ab-f80f-47c5-96ae-17e0cbfe7e76" providerId="ADAL" clId="{9422FBF6-8735-4675-A372-101603520AF0}" dt="2022-06-20T06:32:05.333" v="23199" actId="3680"/>
          <ac:graphicFrameMkLst>
            <pc:docMk/>
            <pc:sldMk cId="179173349" sldId="383"/>
            <ac:graphicFrameMk id="3" creationId="{44323351-AB5F-455F-8562-E51EE5A92092}"/>
          </ac:graphicFrameMkLst>
        </pc:graphicFrameChg>
        <pc:graphicFrameChg chg="add del mod">
          <ac:chgData name=" " userId="cc6ef8ab-f80f-47c5-96ae-17e0cbfe7e76" providerId="ADAL" clId="{9422FBF6-8735-4675-A372-101603520AF0}" dt="2022-06-20T06:37:02.039" v="23239" actId="478"/>
          <ac:graphicFrameMkLst>
            <pc:docMk/>
            <pc:sldMk cId="179173349" sldId="383"/>
            <ac:graphicFrameMk id="4" creationId="{B9C7C4FF-EFB8-4CED-BA6E-CA4A21532B7D}"/>
          </ac:graphicFrameMkLst>
        </pc:graphicFrameChg>
        <pc:graphicFrameChg chg="add del mod modGraphic">
          <ac:chgData name=" " userId="cc6ef8ab-f80f-47c5-96ae-17e0cbfe7e76" providerId="ADAL" clId="{9422FBF6-8735-4675-A372-101603520AF0}" dt="2022-06-20T06:40:48.830" v="23336" actId="1035"/>
          <ac:graphicFrameMkLst>
            <pc:docMk/>
            <pc:sldMk cId="179173349" sldId="383"/>
            <ac:graphicFrameMk id="24" creationId="{902A18A2-F153-4770-BB3E-21148EC079D9}"/>
          </ac:graphicFrameMkLst>
        </pc:graphicFrameChg>
        <pc:graphicFrameChg chg="add mod modGraphic">
          <ac:chgData name=" " userId="cc6ef8ab-f80f-47c5-96ae-17e0cbfe7e76" providerId="ADAL" clId="{9422FBF6-8735-4675-A372-101603520AF0}" dt="2022-06-20T06:40:39.583" v="23334" actId="1038"/>
          <ac:graphicFrameMkLst>
            <pc:docMk/>
            <pc:sldMk cId="179173349" sldId="383"/>
            <ac:graphicFrameMk id="26" creationId="{9CD31FCE-7082-479E-A587-37134E98CFB4}"/>
          </ac:graphicFrameMkLst>
        </pc:graphicFrameChg>
        <pc:cxnChg chg="del">
          <ac:chgData name=" " userId="cc6ef8ab-f80f-47c5-96ae-17e0cbfe7e76" providerId="ADAL" clId="{9422FBF6-8735-4675-A372-101603520AF0}" dt="2022-06-20T06:30:35.183" v="23190" actId="478"/>
          <ac:cxnSpMkLst>
            <pc:docMk/>
            <pc:sldMk cId="179173349" sldId="383"/>
            <ac:cxnSpMk id="41" creationId="{62669C9A-18DB-4E8C-BB51-FDCA6B12F140}"/>
          </ac:cxnSpMkLst>
        </pc:cxnChg>
        <pc:cxnChg chg="del">
          <ac:chgData name=" " userId="cc6ef8ab-f80f-47c5-96ae-17e0cbfe7e76" providerId="ADAL" clId="{9422FBF6-8735-4675-A372-101603520AF0}" dt="2022-06-20T06:30:35.183" v="23190" actId="478"/>
          <ac:cxnSpMkLst>
            <pc:docMk/>
            <pc:sldMk cId="179173349" sldId="383"/>
            <ac:cxnSpMk id="42" creationId="{EF54B1A7-69D4-45E4-B5C4-19162DAC247C}"/>
          </ac:cxnSpMkLst>
        </pc:cxnChg>
      </pc:sldChg>
      <pc:sldChg chg="addSp delSp modSp add modTransition">
        <pc:chgData name=" " userId="cc6ef8ab-f80f-47c5-96ae-17e0cbfe7e76" providerId="ADAL" clId="{9422FBF6-8735-4675-A372-101603520AF0}" dt="2022-06-22T07:32:20.187" v="38103" actId="14100"/>
        <pc:sldMkLst>
          <pc:docMk/>
          <pc:sldMk cId="3221655080" sldId="384"/>
        </pc:sldMkLst>
        <pc:spChg chg="mod">
          <ac:chgData name=" " userId="cc6ef8ab-f80f-47c5-96ae-17e0cbfe7e76" providerId="ADAL" clId="{9422FBF6-8735-4675-A372-101603520AF0}" dt="2022-06-22T07:32:15.628" v="38102" actId="1076"/>
          <ac:spMkLst>
            <pc:docMk/>
            <pc:sldMk cId="3221655080" sldId="384"/>
            <ac:spMk id="3" creationId="{E4DFC0CF-23B7-459F-A3A3-4223046CFC99}"/>
          </ac:spMkLst>
        </pc:spChg>
        <pc:spChg chg="mod">
          <ac:chgData name=" " userId="cc6ef8ab-f80f-47c5-96ae-17e0cbfe7e76" providerId="ADAL" clId="{9422FBF6-8735-4675-A372-101603520AF0}" dt="2022-06-20T06:42:17.981" v="23373"/>
          <ac:spMkLst>
            <pc:docMk/>
            <pc:sldMk cId="3221655080" sldId="384"/>
            <ac:spMk id="18" creationId="{1509A5E2-FFC6-48B3-A966-87D205D36782}"/>
          </ac:spMkLst>
        </pc:spChg>
        <pc:spChg chg="add mod">
          <ac:chgData name=" " userId="cc6ef8ab-f80f-47c5-96ae-17e0cbfe7e76" providerId="ADAL" clId="{9422FBF6-8735-4675-A372-101603520AF0}" dt="2022-06-20T06:51:09.761" v="23562" actId="1076"/>
          <ac:spMkLst>
            <pc:docMk/>
            <pc:sldMk cId="3221655080" sldId="384"/>
            <ac:spMk id="25" creationId="{12899B7B-0E99-4C03-AAD1-495595F015C6}"/>
          </ac:spMkLst>
        </pc:spChg>
        <pc:spChg chg="del">
          <ac:chgData name=" " userId="cc6ef8ab-f80f-47c5-96ae-17e0cbfe7e76" providerId="ADAL" clId="{9422FBF6-8735-4675-A372-101603520AF0}" dt="2022-06-20T06:43:36.892" v="23435" actId="478"/>
          <ac:spMkLst>
            <pc:docMk/>
            <pc:sldMk cId="3221655080" sldId="384"/>
            <ac:spMk id="27" creationId="{39D3DCC2-B322-481D-BA5A-6D48F4E87F78}"/>
          </ac:spMkLst>
        </pc:spChg>
        <pc:spChg chg="del">
          <ac:chgData name=" " userId="cc6ef8ab-f80f-47c5-96ae-17e0cbfe7e76" providerId="ADAL" clId="{9422FBF6-8735-4675-A372-101603520AF0}" dt="2022-06-20T06:43:36.892" v="23435" actId="478"/>
          <ac:spMkLst>
            <pc:docMk/>
            <pc:sldMk cId="3221655080" sldId="384"/>
            <ac:spMk id="28" creationId="{20BCA3A0-0B0D-46B5-886F-68987AC912B8}"/>
          </ac:spMkLst>
        </pc:spChg>
        <pc:spChg chg="del">
          <ac:chgData name=" " userId="cc6ef8ab-f80f-47c5-96ae-17e0cbfe7e76" providerId="ADAL" clId="{9422FBF6-8735-4675-A372-101603520AF0}" dt="2022-06-20T06:43:36.892" v="23435" actId="478"/>
          <ac:spMkLst>
            <pc:docMk/>
            <pc:sldMk cId="3221655080" sldId="384"/>
            <ac:spMk id="29" creationId="{4F35D028-024A-411E-8A63-ECBD16BA8D02}"/>
          </ac:spMkLst>
        </pc:spChg>
        <pc:spChg chg="mod">
          <ac:chgData name=" " userId="cc6ef8ab-f80f-47c5-96ae-17e0cbfe7e76" providerId="ADAL" clId="{9422FBF6-8735-4675-A372-101603520AF0}" dt="2022-06-20T06:48:46.359" v="23511" actId="113"/>
          <ac:spMkLst>
            <pc:docMk/>
            <pc:sldMk cId="3221655080" sldId="384"/>
            <ac:spMk id="30" creationId="{6DFBBCA9-6C6B-4A26-8027-53A06524F3DD}"/>
          </ac:spMkLst>
        </pc:spChg>
        <pc:spChg chg="add mod">
          <ac:chgData name=" " userId="cc6ef8ab-f80f-47c5-96ae-17e0cbfe7e76" providerId="ADAL" clId="{9422FBF6-8735-4675-A372-101603520AF0}" dt="2022-06-20T06:51:09.761" v="23562" actId="1076"/>
          <ac:spMkLst>
            <pc:docMk/>
            <pc:sldMk cId="3221655080" sldId="384"/>
            <ac:spMk id="32" creationId="{220C15AF-DE2A-455B-A17B-642BBBD71062}"/>
          </ac:spMkLst>
        </pc:spChg>
        <pc:spChg chg="add mod">
          <ac:chgData name=" " userId="cc6ef8ab-f80f-47c5-96ae-17e0cbfe7e76" providerId="ADAL" clId="{9422FBF6-8735-4675-A372-101603520AF0}" dt="2022-06-20T06:51:09.761" v="23562" actId="1076"/>
          <ac:spMkLst>
            <pc:docMk/>
            <pc:sldMk cId="3221655080" sldId="384"/>
            <ac:spMk id="34" creationId="{ADF5E0B6-4352-426A-8B10-7375D7485145}"/>
          </ac:spMkLst>
        </pc:spChg>
        <pc:spChg chg="add mod">
          <ac:chgData name=" " userId="cc6ef8ab-f80f-47c5-96ae-17e0cbfe7e76" providerId="ADAL" clId="{9422FBF6-8735-4675-A372-101603520AF0}" dt="2022-06-20T06:51:09.761" v="23562" actId="1076"/>
          <ac:spMkLst>
            <pc:docMk/>
            <pc:sldMk cId="3221655080" sldId="384"/>
            <ac:spMk id="35" creationId="{20171F97-4214-4C13-9918-138C705519FD}"/>
          </ac:spMkLst>
        </pc:spChg>
        <pc:spChg chg="add mod">
          <ac:chgData name=" " userId="cc6ef8ab-f80f-47c5-96ae-17e0cbfe7e76" providerId="ADAL" clId="{9422FBF6-8735-4675-A372-101603520AF0}" dt="2022-06-20T06:51:13.389" v="23563" actId="1076"/>
          <ac:spMkLst>
            <pc:docMk/>
            <pc:sldMk cId="3221655080" sldId="384"/>
            <ac:spMk id="36" creationId="{E03199E2-7687-4D9C-BCD7-7FA99427262E}"/>
          </ac:spMkLst>
        </pc:spChg>
        <pc:spChg chg="del">
          <ac:chgData name=" " userId="cc6ef8ab-f80f-47c5-96ae-17e0cbfe7e76" providerId="ADAL" clId="{9422FBF6-8735-4675-A372-101603520AF0}" dt="2022-06-20T06:43:36.892" v="23435" actId="478"/>
          <ac:spMkLst>
            <pc:docMk/>
            <pc:sldMk cId="3221655080" sldId="384"/>
            <ac:spMk id="37" creationId="{CDF9D474-73C8-48C1-9DFE-0BAC181DC7BE}"/>
          </ac:spMkLst>
        </pc:spChg>
        <pc:graphicFrameChg chg="mod">
          <ac:chgData name=" " userId="cc6ef8ab-f80f-47c5-96ae-17e0cbfe7e76" providerId="ADAL" clId="{9422FBF6-8735-4675-A372-101603520AF0}" dt="2022-06-20T06:51:09.761" v="23562" actId="1076"/>
          <ac:graphicFrameMkLst>
            <pc:docMk/>
            <pc:sldMk cId="3221655080" sldId="384"/>
            <ac:graphicFrameMk id="24" creationId="{902A18A2-F153-4770-BB3E-21148EC079D9}"/>
          </ac:graphicFrameMkLst>
        </pc:graphicFrameChg>
        <pc:graphicFrameChg chg="mod">
          <ac:chgData name=" " userId="cc6ef8ab-f80f-47c5-96ae-17e0cbfe7e76" providerId="ADAL" clId="{9422FBF6-8735-4675-A372-101603520AF0}" dt="2022-06-20T06:51:09.761" v="23562" actId="1076"/>
          <ac:graphicFrameMkLst>
            <pc:docMk/>
            <pc:sldMk cId="3221655080" sldId="384"/>
            <ac:graphicFrameMk id="26" creationId="{9CD31FCE-7082-479E-A587-37134E98CFB4}"/>
          </ac:graphicFrameMkLst>
        </pc:graphicFrameChg>
        <pc:cxnChg chg="add mod ord">
          <ac:chgData name=" " userId="cc6ef8ab-f80f-47c5-96ae-17e0cbfe7e76" providerId="ADAL" clId="{9422FBF6-8735-4675-A372-101603520AF0}" dt="2022-06-22T07:32:20.187" v="38103" actId="14100"/>
          <ac:cxnSpMkLst>
            <pc:docMk/>
            <pc:sldMk cId="3221655080" sldId="384"/>
            <ac:cxnSpMk id="31" creationId="{B749E69D-E909-4CE3-8016-A100C449E33D}"/>
          </ac:cxnSpMkLst>
        </pc:cxnChg>
        <pc:cxnChg chg="add mod">
          <ac:chgData name=" " userId="cc6ef8ab-f80f-47c5-96ae-17e0cbfe7e76" providerId="ADAL" clId="{9422FBF6-8735-4675-A372-101603520AF0}" dt="2022-06-20T06:51:09.761" v="23562" actId="1076"/>
          <ac:cxnSpMkLst>
            <pc:docMk/>
            <pc:sldMk cId="3221655080" sldId="384"/>
            <ac:cxnSpMk id="33" creationId="{4A99B028-D0A2-4051-B4F5-7DA5801B5BC8}"/>
          </ac:cxnSpMkLst>
        </pc:cxnChg>
        <pc:cxnChg chg="add mod">
          <ac:chgData name=" " userId="cc6ef8ab-f80f-47c5-96ae-17e0cbfe7e76" providerId="ADAL" clId="{9422FBF6-8735-4675-A372-101603520AF0}" dt="2022-06-20T06:51:09.761" v="23562" actId="1076"/>
          <ac:cxnSpMkLst>
            <pc:docMk/>
            <pc:sldMk cId="3221655080" sldId="384"/>
            <ac:cxnSpMk id="38" creationId="{B3C75D85-4262-4650-8B4F-DFB832DD746A}"/>
          </ac:cxnSpMkLst>
        </pc:cxnChg>
        <pc:cxnChg chg="add mod">
          <ac:chgData name=" " userId="cc6ef8ab-f80f-47c5-96ae-17e0cbfe7e76" providerId="ADAL" clId="{9422FBF6-8735-4675-A372-101603520AF0}" dt="2022-06-20T06:51:09.761" v="23562" actId="1076"/>
          <ac:cxnSpMkLst>
            <pc:docMk/>
            <pc:sldMk cId="3221655080" sldId="384"/>
            <ac:cxnSpMk id="39" creationId="{411CD010-A7C7-4F5F-AA58-B8371A351ED9}"/>
          </ac:cxnSpMkLst>
        </pc:cxnChg>
      </pc:sldChg>
      <pc:sldChg chg="addSp delSp modSp add modTransition">
        <pc:chgData name=" " userId="cc6ef8ab-f80f-47c5-96ae-17e0cbfe7e76" providerId="ADAL" clId="{9422FBF6-8735-4675-A372-101603520AF0}" dt="2022-06-21T00:54:48.167" v="29942"/>
        <pc:sldMkLst>
          <pc:docMk/>
          <pc:sldMk cId="4028509289" sldId="385"/>
        </pc:sldMkLst>
        <pc:spChg chg="del">
          <ac:chgData name=" " userId="cc6ef8ab-f80f-47c5-96ae-17e0cbfe7e76" providerId="ADAL" clId="{9422FBF6-8735-4675-A372-101603520AF0}" dt="2022-06-20T06:54:05.391" v="23621" actId="478"/>
          <ac:spMkLst>
            <pc:docMk/>
            <pc:sldMk cId="4028509289" sldId="385"/>
            <ac:spMk id="3" creationId="{E4DFC0CF-23B7-459F-A3A3-4223046CFC99}"/>
          </ac:spMkLst>
        </pc:spChg>
        <pc:spChg chg="mod">
          <ac:chgData name=" " userId="cc6ef8ab-f80f-47c5-96ae-17e0cbfe7e76" providerId="ADAL" clId="{9422FBF6-8735-4675-A372-101603520AF0}" dt="2022-06-20T06:52:56.256" v="23620"/>
          <ac:spMkLst>
            <pc:docMk/>
            <pc:sldMk cId="4028509289" sldId="385"/>
            <ac:spMk id="18" creationId="{1509A5E2-FFC6-48B3-A966-87D205D36782}"/>
          </ac:spMkLst>
        </pc:spChg>
        <pc:spChg chg="del">
          <ac:chgData name=" " userId="cc6ef8ab-f80f-47c5-96ae-17e0cbfe7e76" providerId="ADAL" clId="{9422FBF6-8735-4675-A372-101603520AF0}" dt="2022-06-20T06:54:05.391" v="23621" actId="478"/>
          <ac:spMkLst>
            <pc:docMk/>
            <pc:sldMk cId="4028509289" sldId="385"/>
            <ac:spMk id="25" creationId="{12899B7B-0E99-4C03-AAD1-495595F015C6}"/>
          </ac:spMkLst>
        </pc:spChg>
        <pc:spChg chg="add mod">
          <ac:chgData name=" " userId="cc6ef8ab-f80f-47c5-96ae-17e0cbfe7e76" providerId="ADAL" clId="{9422FBF6-8735-4675-A372-101603520AF0}" dt="2022-06-20T06:54:58.877" v="23676"/>
          <ac:spMkLst>
            <pc:docMk/>
            <pc:sldMk cId="4028509289" sldId="385"/>
            <ac:spMk id="28" creationId="{FCE38223-87DB-4341-BB6C-F333F64C06F3}"/>
          </ac:spMkLst>
        </pc:spChg>
        <pc:spChg chg="mod">
          <ac:chgData name=" " userId="cc6ef8ab-f80f-47c5-96ae-17e0cbfe7e76" providerId="ADAL" clId="{9422FBF6-8735-4675-A372-101603520AF0}" dt="2022-06-20T06:55:37.902" v="23788" actId="113"/>
          <ac:spMkLst>
            <pc:docMk/>
            <pc:sldMk cId="4028509289" sldId="385"/>
            <ac:spMk id="30" creationId="{6DFBBCA9-6C6B-4A26-8027-53A06524F3DD}"/>
          </ac:spMkLst>
        </pc:spChg>
        <pc:spChg chg="del">
          <ac:chgData name=" " userId="cc6ef8ab-f80f-47c5-96ae-17e0cbfe7e76" providerId="ADAL" clId="{9422FBF6-8735-4675-A372-101603520AF0}" dt="2022-06-20T06:54:05.391" v="23621" actId="478"/>
          <ac:spMkLst>
            <pc:docMk/>
            <pc:sldMk cId="4028509289" sldId="385"/>
            <ac:spMk id="32" creationId="{220C15AF-DE2A-455B-A17B-642BBBD71062}"/>
          </ac:spMkLst>
        </pc:spChg>
        <pc:spChg chg="del">
          <ac:chgData name=" " userId="cc6ef8ab-f80f-47c5-96ae-17e0cbfe7e76" providerId="ADAL" clId="{9422FBF6-8735-4675-A372-101603520AF0}" dt="2022-06-20T06:54:05.391" v="23621" actId="478"/>
          <ac:spMkLst>
            <pc:docMk/>
            <pc:sldMk cId="4028509289" sldId="385"/>
            <ac:spMk id="34" creationId="{ADF5E0B6-4352-426A-8B10-7375D7485145}"/>
          </ac:spMkLst>
        </pc:spChg>
        <pc:spChg chg="del">
          <ac:chgData name=" " userId="cc6ef8ab-f80f-47c5-96ae-17e0cbfe7e76" providerId="ADAL" clId="{9422FBF6-8735-4675-A372-101603520AF0}" dt="2022-06-20T06:54:05.391" v="23621" actId="478"/>
          <ac:spMkLst>
            <pc:docMk/>
            <pc:sldMk cId="4028509289" sldId="385"/>
            <ac:spMk id="35" creationId="{20171F97-4214-4C13-9918-138C705519FD}"/>
          </ac:spMkLst>
        </pc:spChg>
        <pc:spChg chg="del">
          <ac:chgData name=" " userId="cc6ef8ab-f80f-47c5-96ae-17e0cbfe7e76" providerId="ADAL" clId="{9422FBF6-8735-4675-A372-101603520AF0}" dt="2022-06-20T06:54:05.391" v="23621" actId="478"/>
          <ac:spMkLst>
            <pc:docMk/>
            <pc:sldMk cId="4028509289" sldId="385"/>
            <ac:spMk id="36" creationId="{E03199E2-7687-4D9C-BCD7-7FA99427262E}"/>
          </ac:spMkLst>
        </pc:spChg>
        <pc:graphicFrameChg chg="del">
          <ac:chgData name=" " userId="cc6ef8ab-f80f-47c5-96ae-17e0cbfe7e76" providerId="ADAL" clId="{9422FBF6-8735-4675-A372-101603520AF0}" dt="2022-06-20T06:54:05.391" v="23621" actId="478"/>
          <ac:graphicFrameMkLst>
            <pc:docMk/>
            <pc:sldMk cId="4028509289" sldId="385"/>
            <ac:graphicFrameMk id="24" creationId="{902A18A2-F153-4770-BB3E-21148EC079D9}"/>
          </ac:graphicFrameMkLst>
        </pc:graphicFrameChg>
        <pc:graphicFrameChg chg="del">
          <ac:chgData name=" " userId="cc6ef8ab-f80f-47c5-96ae-17e0cbfe7e76" providerId="ADAL" clId="{9422FBF6-8735-4675-A372-101603520AF0}" dt="2022-06-20T06:54:05.391" v="23621" actId="478"/>
          <ac:graphicFrameMkLst>
            <pc:docMk/>
            <pc:sldMk cId="4028509289" sldId="385"/>
            <ac:graphicFrameMk id="26" creationId="{9CD31FCE-7082-479E-A587-37134E98CFB4}"/>
          </ac:graphicFrameMkLst>
        </pc:graphicFrameChg>
        <pc:graphicFrameChg chg="add modGraphic">
          <ac:chgData name=" " userId="cc6ef8ab-f80f-47c5-96ae-17e0cbfe7e76" providerId="ADAL" clId="{9422FBF6-8735-4675-A372-101603520AF0}" dt="2022-06-20T06:54:28.216" v="23628" actId="20577"/>
          <ac:graphicFrameMkLst>
            <pc:docMk/>
            <pc:sldMk cId="4028509289" sldId="385"/>
            <ac:graphicFrameMk id="27" creationId="{6A6BA11B-C13A-4214-9F78-D4F060226684}"/>
          </ac:graphicFrameMkLst>
        </pc:graphicFrameChg>
        <pc:cxnChg chg="del mod">
          <ac:chgData name=" " userId="cc6ef8ab-f80f-47c5-96ae-17e0cbfe7e76" providerId="ADAL" clId="{9422FBF6-8735-4675-A372-101603520AF0}" dt="2022-06-20T06:54:05.391" v="23621" actId="478"/>
          <ac:cxnSpMkLst>
            <pc:docMk/>
            <pc:sldMk cId="4028509289" sldId="385"/>
            <ac:cxnSpMk id="31" creationId="{B749E69D-E909-4CE3-8016-A100C449E33D}"/>
          </ac:cxnSpMkLst>
        </pc:cxnChg>
        <pc:cxnChg chg="del mod">
          <ac:chgData name=" " userId="cc6ef8ab-f80f-47c5-96ae-17e0cbfe7e76" providerId="ADAL" clId="{9422FBF6-8735-4675-A372-101603520AF0}" dt="2022-06-20T06:54:05.391" v="23621" actId="478"/>
          <ac:cxnSpMkLst>
            <pc:docMk/>
            <pc:sldMk cId="4028509289" sldId="385"/>
            <ac:cxnSpMk id="33" creationId="{4A99B028-D0A2-4051-B4F5-7DA5801B5BC8}"/>
          </ac:cxnSpMkLst>
        </pc:cxnChg>
        <pc:cxnChg chg="del">
          <ac:chgData name=" " userId="cc6ef8ab-f80f-47c5-96ae-17e0cbfe7e76" providerId="ADAL" clId="{9422FBF6-8735-4675-A372-101603520AF0}" dt="2022-06-20T06:54:05.391" v="23621" actId="478"/>
          <ac:cxnSpMkLst>
            <pc:docMk/>
            <pc:sldMk cId="4028509289" sldId="385"/>
            <ac:cxnSpMk id="38" creationId="{B3C75D85-4262-4650-8B4F-DFB832DD746A}"/>
          </ac:cxnSpMkLst>
        </pc:cxnChg>
        <pc:cxnChg chg="del">
          <ac:chgData name=" " userId="cc6ef8ab-f80f-47c5-96ae-17e0cbfe7e76" providerId="ADAL" clId="{9422FBF6-8735-4675-A372-101603520AF0}" dt="2022-06-20T06:54:05.391" v="23621" actId="478"/>
          <ac:cxnSpMkLst>
            <pc:docMk/>
            <pc:sldMk cId="4028509289" sldId="385"/>
            <ac:cxnSpMk id="39" creationId="{411CD010-A7C7-4F5F-AA58-B8371A351ED9}"/>
          </ac:cxnSpMkLst>
        </pc:cxnChg>
      </pc:sldChg>
      <pc:sldChg chg="addSp delSp modSp add modTransition">
        <pc:chgData name=" " userId="cc6ef8ab-f80f-47c5-96ae-17e0cbfe7e76" providerId="ADAL" clId="{9422FBF6-8735-4675-A372-101603520AF0}" dt="2022-06-21T00:54:48.167" v="29942"/>
        <pc:sldMkLst>
          <pc:docMk/>
          <pc:sldMk cId="3324220509" sldId="386"/>
        </pc:sldMkLst>
        <pc:spChg chg="mod">
          <ac:chgData name=" " userId="cc6ef8ab-f80f-47c5-96ae-17e0cbfe7e76" providerId="ADAL" clId="{9422FBF6-8735-4675-A372-101603520AF0}" dt="2022-06-20T06:56:29.479" v="23857" actId="20577"/>
          <ac:spMkLst>
            <pc:docMk/>
            <pc:sldMk cId="3324220509" sldId="386"/>
            <ac:spMk id="17" creationId="{09D97266-3407-132E-31F4-35CD22288C1C}"/>
          </ac:spMkLst>
        </pc:spChg>
        <pc:spChg chg="mod">
          <ac:chgData name=" " userId="cc6ef8ab-f80f-47c5-96ae-17e0cbfe7e76" providerId="ADAL" clId="{9422FBF6-8735-4675-A372-101603520AF0}" dt="2022-06-20T06:56:40.526" v="23875" actId="20577"/>
          <ac:spMkLst>
            <pc:docMk/>
            <pc:sldMk cId="3324220509" sldId="386"/>
            <ac:spMk id="18" creationId="{1509A5E2-FFC6-48B3-A966-87D205D36782}"/>
          </ac:spMkLst>
        </pc:spChg>
        <pc:spChg chg="add mod">
          <ac:chgData name=" " userId="cc6ef8ab-f80f-47c5-96ae-17e0cbfe7e76" providerId="ADAL" clId="{9422FBF6-8735-4675-A372-101603520AF0}" dt="2022-06-20T06:58:21.705" v="24065" actId="5793"/>
          <ac:spMkLst>
            <pc:docMk/>
            <pc:sldMk cId="3324220509" sldId="386"/>
            <ac:spMk id="19" creationId="{397218CA-103D-4B2D-A354-41BE4AA1676E}"/>
          </ac:spMkLst>
        </pc:spChg>
        <pc:spChg chg="add mod">
          <ac:chgData name=" " userId="cc6ef8ab-f80f-47c5-96ae-17e0cbfe7e76" providerId="ADAL" clId="{9422FBF6-8735-4675-A372-101603520AF0}" dt="2022-06-20T06:57:47.510" v="24058" actId="20577"/>
          <ac:spMkLst>
            <pc:docMk/>
            <pc:sldMk cId="3324220509" sldId="386"/>
            <ac:spMk id="20" creationId="{155F6064-85C9-42E7-BBED-51459B641DEA}"/>
          </ac:spMkLst>
        </pc:spChg>
        <pc:spChg chg="add mod">
          <ac:chgData name=" " userId="cc6ef8ab-f80f-47c5-96ae-17e0cbfe7e76" providerId="ADAL" clId="{9422FBF6-8735-4675-A372-101603520AF0}" dt="2022-06-20T08:03:08.190" v="26688" actId="20577"/>
          <ac:spMkLst>
            <pc:docMk/>
            <pc:sldMk cId="3324220509" sldId="386"/>
            <ac:spMk id="24" creationId="{FF114C13-2440-4F5D-B6E1-B33CAA04E846}"/>
          </ac:spMkLst>
        </pc:spChg>
        <pc:spChg chg="add mod">
          <ac:chgData name=" " userId="cc6ef8ab-f80f-47c5-96ae-17e0cbfe7e76" providerId="ADAL" clId="{9422FBF6-8735-4675-A372-101603520AF0}" dt="2022-06-20T07:07:05.619" v="24388" actId="404"/>
          <ac:spMkLst>
            <pc:docMk/>
            <pc:sldMk cId="3324220509" sldId="386"/>
            <ac:spMk id="26" creationId="{14D2BA0F-49EA-41E2-9C8C-05BA44E4516C}"/>
          </ac:spMkLst>
        </pc:spChg>
        <pc:spChg chg="del">
          <ac:chgData name=" " userId="cc6ef8ab-f80f-47c5-96ae-17e0cbfe7e76" providerId="ADAL" clId="{9422FBF6-8735-4675-A372-101603520AF0}" dt="2022-06-20T06:56:18.878" v="23790" actId="478"/>
          <ac:spMkLst>
            <pc:docMk/>
            <pc:sldMk cId="3324220509" sldId="386"/>
            <ac:spMk id="28" creationId="{FCE38223-87DB-4341-BB6C-F333F64C06F3}"/>
          </ac:spMkLst>
        </pc:spChg>
        <pc:spChg chg="add mod">
          <ac:chgData name=" " userId="cc6ef8ab-f80f-47c5-96ae-17e0cbfe7e76" providerId="ADAL" clId="{9422FBF6-8735-4675-A372-101603520AF0}" dt="2022-06-20T07:06:56.319" v="24387" actId="20577"/>
          <ac:spMkLst>
            <pc:docMk/>
            <pc:sldMk cId="3324220509" sldId="386"/>
            <ac:spMk id="29" creationId="{6F337F8C-E80F-4DA3-B8F5-B23664A8E3D2}"/>
          </ac:spMkLst>
        </pc:spChg>
        <pc:spChg chg="mod">
          <ac:chgData name=" " userId="cc6ef8ab-f80f-47c5-96ae-17e0cbfe7e76" providerId="ADAL" clId="{9422FBF6-8735-4675-A372-101603520AF0}" dt="2022-06-20T07:11:02.647" v="24525" actId="20577"/>
          <ac:spMkLst>
            <pc:docMk/>
            <pc:sldMk cId="3324220509" sldId="386"/>
            <ac:spMk id="30" creationId="{6DFBBCA9-6C6B-4A26-8027-53A06524F3DD}"/>
          </ac:spMkLst>
        </pc:spChg>
        <pc:spChg chg="add del mod">
          <ac:chgData name=" " userId="cc6ef8ab-f80f-47c5-96ae-17e0cbfe7e76" providerId="ADAL" clId="{9422FBF6-8735-4675-A372-101603520AF0}" dt="2022-06-20T07:16:56.296" v="24648" actId="478"/>
          <ac:spMkLst>
            <pc:docMk/>
            <pc:sldMk cId="3324220509" sldId="386"/>
            <ac:spMk id="31" creationId="{FEEBE7EE-8543-40FD-A4E4-0AE06128EF65}"/>
          </ac:spMkLst>
        </pc:spChg>
        <pc:graphicFrameChg chg="add mod modGraphic">
          <ac:chgData name=" " userId="cc6ef8ab-f80f-47c5-96ae-17e0cbfe7e76" providerId="ADAL" clId="{9422FBF6-8735-4675-A372-101603520AF0}" dt="2022-06-20T07:17:23.549" v="24653" actId="207"/>
          <ac:graphicFrameMkLst>
            <pc:docMk/>
            <pc:sldMk cId="3324220509" sldId="386"/>
            <ac:graphicFrameMk id="25" creationId="{0B907456-5786-489B-A25B-C5F365B54F42}"/>
          </ac:graphicFrameMkLst>
        </pc:graphicFrameChg>
        <pc:graphicFrameChg chg="del">
          <ac:chgData name=" " userId="cc6ef8ab-f80f-47c5-96ae-17e0cbfe7e76" providerId="ADAL" clId="{9422FBF6-8735-4675-A372-101603520AF0}" dt="2022-06-20T06:56:18.878" v="23790" actId="478"/>
          <ac:graphicFrameMkLst>
            <pc:docMk/>
            <pc:sldMk cId="3324220509" sldId="386"/>
            <ac:graphicFrameMk id="27" creationId="{6A6BA11B-C13A-4214-9F78-D4F060226684}"/>
          </ac:graphicFrameMkLst>
        </pc:graphicFrameChg>
      </pc:sldChg>
      <pc:sldChg chg="addSp delSp modSp add modTransition">
        <pc:chgData name=" " userId="cc6ef8ab-f80f-47c5-96ae-17e0cbfe7e76" providerId="ADAL" clId="{9422FBF6-8735-4675-A372-101603520AF0}" dt="2022-06-21T00:54:48.167" v="29942"/>
        <pc:sldMkLst>
          <pc:docMk/>
          <pc:sldMk cId="2764907809" sldId="387"/>
        </pc:sldMkLst>
        <pc:spChg chg="mod">
          <ac:chgData name=" " userId="cc6ef8ab-f80f-47c5-96ae-17e0cbfe7e76" providerId="ADAL" clId="{9422FBF6-8735-4675-A372-101603520AF0}" dt="2022-06-20T07:40:56.352" v="25705" actId="20577"/>
          <ac:spMkLst>
            <pc:docMk/>
            <pc:sldMk cId="2764907809" sldId="387"/>
            <ac:spMk id="18" creationId="{1509A5E2-FFC6-48B3-A966-87D205D36782}"/>
          </ac:spMkLst>
        </pc:spChg>
        <pc:spChg chg="del">
          <ac:chgData name=" " userId="cc6ef8ab-f80f-47c5-96ae-17e0cbfe7e76" providerId="ADAL" clId="{9422FBF6-8735-4675-A372-101603520AF0}" dt="2022-06-20T07:23:48.530" v="24893" actId="478"/>
          <ac:spMkLst>
            <pc:docMk/>
            <pc:sldMk cId="2764907809" sldId="387"/>
            <ac:spMk id="19" creationId="{397218CA-103D-4B2D-A354-41BE4AA1676E}"/>
          </ac:spMkLst>
        </pc:spChg>
        <pc:spChg chg="mod">
          <ac:chgData name=" " userId="cc6ef8ab-f80f-47c5-96ae-17e0cbfe7e76" providerId="ADAL" clId="{9422FBF6-8735-4675-A372-101603520AF0}" dt="2022-06-20T07:21:45.423" v="24746" actId="20577"/>
          <ac:spMkLst>
            <pc:docMk/>
            <pc:sldMk cId="2764907809" sldId="387"/>
            <ac:spMk id="20" creationId="{155F6064-85C9-42E7-BBED-51459B641DEA}"/>
          </ac:spMkLst>
        </pc:spChg>
        <pc:spChg chg="del">
          <ac:chgData name=" " userId="cc6ef8ab-f80f-47c5-96ae-17e0cbfe7e76" providerId="ADAL" clId="{9422FBF6-8735-4675-A372-101603520AF0}" dt="2022-06-20T07:21:31.449" v="24699" actId="478"/>
          <ac:spMkLst>
            <pc:docMk/>
            <pc:sldMk cId="2764907809" sldId="387"/>
            <ac:spMk id="24" creationId="{FF114C13-2440-4F5D-B6E1-B33CAA04E846}"/>
          </ac:spMkLst>
        </pc:spChg>
        <pc:spChg chg="del">
          <ac:chgData name=" " userId="cc6ef8ab-f80f-47c5-96ae-17e0cbfe7e76" providerId="ADAL" clId="{9422FBF6-8735-4675-A372-101603520AF0}" dt="2022-06-20T07:21:31.449" v="24699" actId="478"/>
          <ac:spMkLst>
            <pc:docMk/>
            <pc:sldMk cId="2764907809" sldId="387"/>
            <ac:spMk id="26" creationId="{14D2BA0F-49EA-41E2-9C8C-05BA44E4516C}"/>
          </ac:spMkLst>
        </pc:spChg>
        <pc:spChg chg="del">
          <ac:chgData name=" " userId="cc6ef8ab-f80f-47c5-96ae-17e0cbfe7e76" providerId="ADAL" clId="{9422FBF6-8735-4675-A372-101603520AF0}" dt="2022-06-20T07:21:31.449" v="24699" actId="478"/>
          <ac:spMkLst>
            <pc:docMk/>
            <pc:sldMk cId="2764907809" sldId="387"/>
            <ac:spMk id="29" creationId="{6F337F8C-E80F-4DA3-B8F5-B23664A8E3D2}"/>
          </ac:spMkLst>
        </pc:spChg>
        <pc:spChg chg="mod">
          <ac:chgData name=" " userId="cc6ef8ab-f80f-47c5-96ae-17e0cbfe7e76" providerId="ADAL" clId="{9422FBF6-8735-4675-A372-101603520AF0}" dt="2022-06-20T07:22:46.360" v="24890" actId="113"/>
          <ac:spMkLst>
            <pc:docMk/>
            <pc:sldMk cId="2764907809" sldId="387"/>
            <ac:spMk id="30" creationId="{6DFBBCA9-6C6B-4A26-8027-53A06524F3DD}"/>
          </ac:spMkLst>
        </pc:spChg>
        <pc:spChg chg="add mod">
          <ac:chgData name=" " userId="cc6ef8ab-f80f-47c5-96ae-17e0cbfe7e76" providerId="ADAL" clId="{9422FBF6-8735-4675-A372-101603520AF0}" dt="2022-06-20T07:25:18.256" v="24910" actId="14100"/>
          <ac:spMkLst>
            <pc:docMk/>
            <pc:sldMk cId="2764907809" sldId="387"/>
            <ac:spMk id="32" creationId="{7A2BB2A7-A9D5-43BC-BC8C-DBEF29BCA323}"/>
          </ac:spMkLst>
        </pc:spChg>
        <pc:spChg chg="add mod">
          <ac:chgData name=" " userId="cc6ef8ab-f80f-47c5-96ae-17e0cbfe7e76" providerId="ADAL" clId="{9422FBF6-8735-4675-A372-101603520AF0}" dt="2022-06-20T07:25:18.256" v="24910" actId="14100"/>
          <ac:spMkLst>
            <pc:docMk/>
            <pc:sldMk cId="2764907809" sldId="387"/>
            <ac:spMk id="33" creationId="{29612FA2-1848-4F01-8E42-082D2DEDA608}"/>
          </ac:spMkLst>
        </pc:spChg>
        <pc:spChg chg="add mod">
          <ac:chgData name=" " userId="cc6ef8ab-f80f-47c5-96ae-17e0cbfe7e76" providerId="ADAL" clId="{9422FBF6-8735-4675-A372-101603520AF0}" dt="2022-06-20T07:49:50.229" v="25915" actId="14100"/>
          <ac:spMkLst>
            <pc:docMk/>
            <pc:sldMk cId="2764907809" sldId="387"/>
            <ac:spMk id="34" creationId="{3B5F8FFC-E262-45AA-B1E3-107C2D86440B}"/>
          </ac:spMkLst>
        </pc:spChg>
        <pc:spChg chg="add mod">
          <ac:chgData name=" " userId="cc6ef8ab-f80f-47c5-96ae-17e0cbfe7e76" providerId="ADAL" clId="{9422FBF6-8735-4675-A372-101603520AF0}" dt="2022-06-20T07:50:09.823" v="25920" actId="1036"/>
          <ac:spMkLst>
            <pc:docMk/>
            <pc:sldMk cId="2764907809" sldId="387"/>
            <ac:spMk id="35" creationId="{817147A6-C5DC-4B8F-B5D3-17B3EB50DFA2}"/>
          </ac:spMkLst>
        </pc:spChg>
        <pc:graphicFrameChg chg="del">
          <ac:chgData name=" " userId="cc6ef8ab-f80f-47c5-96ae-17e0cbfe7e76" providerId="ADAL" clId="{9422FBF6-8735-4675-A372-101603520AF0}" dt="2022-06-20T07:21:31.449" v="24699" actId="478"/>
          <ac:graphicFrameMkLst>
            <pc:docMk/>
            <pc:sldMk cId="2764907809" sldId="387"/>
            <ac:graphicFrameMk id="25" creationId="{0B907456-5786-489B-A25B-C5F365B54F42}"/>
          </ac:graphicFrameMkLst>
        </pc:graphicFrameChg>
        <pc:graphicFrameChg chg="add del">
          <ac:chgData name=" " userId="cc6ef8ab-f80f-47c5-96ae-17e0cbfe7e76" providerId="ADAL" clId="{9422FBF6-8735-4675-A372-101603520AF0}" dt="2022-06-20T07:23:46.566" v="24892"/>
          <ac:graphicFrameMkLst>
            <pc:docMk/>
            <pc:sldMk cId="2764907809" sldId="387"/>
            <ac:graphicFrameMk id="27" creationId="{1E58A096-E03D-4B69-A2AA-9D8EE4842F83}"/>
          </ac:graphicFrameMkLst>
        </pc:graphicFrameChg>
        <pc:graphicFrameChg chg="add modGraphic">
          <ac:chgData name=" " userId="cc6ef8ab-f80f-47c5-96ae-17e0cbfe7e76" providerId="ADAL" clId="{9422FBF6-8735-4675-A372-101603520AF0}" dt="2022-06-20T07:24:05.775" v="24898" actId="20577"/>
          <ac:graphicFrameMkLst>
            <pc:docMk/>
            <pc:sldMk cId="2764907809" sldId="387"/>
            <ac:graphicFrameMk id="28" creationId="{FEC57BF4-9E38-4FDF-BF3A-C4502B0CC1C7}"/>
          </ac:graphicFrameMkLst>
        </pc:graphicFrameChg>
        <pc:graphicFrameChg chg="add mod">
          <ac:chgData name=" " userId="cc6ef8ab-f80f-47c5-96ae-17e0cbfe7e76" providerId="ADAL" clId="{9422FBF6-8735-4675-A372-101603520AF0}" dt="2022-06-20T07:24:25.080" v="24900" actId="1076"/>
          <ac:graphicFrameMkLst>
            <pc:docMk/>
            <pc:sldMk cId="2764907809" sldId="387"/>
            <ac:graphicFrameMk id="31" creationId="{1FAF0DAD-87C8-4FD4-901B-334E08286F37}"/>
          </ac:graphicFrameMkLst>
        </pc:graphicFrameChg>
      </pc:sldChg>
      <pc:sldChg chg="addSp delSp modSp add modTransition">
        <pc:chgData name=" " userId="cc6ef8ab-f80f-47c5-96ae-17e0cbfe7e76" providerId="ADAL" clId="{9422FBF6-8735-4675-A372-101603520AF0}" dt="2022-06-21T00:54:48.167" v="29942"/>
        <pc:sldMkLst>
          <pc:docMk/>
          <pc:sldMk cId="2469151962" sldId="388"/>
        </pc:sldMkLst>
        <pc:spChg chg="mod">
          <ac:chgData name=" " userId="cc6ef8ab-f80f-47c5-96ae-17e0cbfe7e76" providerId="ADAL" clId="{9422FBF6-8735-4675-A372-101603520AF0}" dt="2022-06-20T07:41:00.088" v="25709" actId="20577"/>
          <ac:spMkLst>
            <pc:docMk/>
            <pc:sldMk cId="2469151962" sldId="388"/>
            <ac:spMk id="18" creationId="{1509A5E2-FFC6-48B3-A966-87D205D36782}"/>
          </ac:spMkLst>
        </pc:spChg>
        <pc:spChg chg="mod">
          <ac:chgData name=" " userId="cc6ef8ab-f80f-47c5-96ae-17e0cbfe7e76" providerId="ADAL" clId="{9422FBF6-8735-4675-A372-101603520AF0}" dt="2022-06-20T07:29:00.632" v="25277" actId="20577"/>
          <ac:spMkLst>
            <pc:docMk/>
            <pc:sldMk cId="2469151962" sldId="388"/>
            <ac:spMk id="20" creationId="{155F6064-85C9-42E7-BBED-51459B641DEA}"/>
          </ac:spMkLst>
        </pc:spChg>
        <pc:spChg chg="add mod">
          <ac:chgData name=" " userId="cc6ef8ab-f80f-47c5-96ae-17e0cbfe7e76" providerId="ADAL" clId="{9422FBF6-8735-4675-A372-101603520AF0}" dt="2022-06-20T07:28:39.430" v="25256"/>
          <ac:spMkLst>
            <pc:docMk/>
            <pc:sldMk cId="2469151962" sldId="388"/>
            <ac:spMk id="24" creationId="{CE992853-8998-48B2-8A24-DB2D6138C481}"/>
          </ac:spMkLst>
        </pc:spChg>
        <pc:spChg chg="add mod">
          <ac:chgData name=" " userId="cc6ef8ab-f80f-47c5-96ae-17e0cbfe7e76" providerId="ADAL" clId="{9422FBF6-8735-4675-A372-101603520AF0}" dt="2022-06-20T07:49:26.828" v="25911" actId="14100"/>
          <ac:spMkLst>
            <pc:docMk/>
            <pc:sldMk cId="2469151962" sldId="388"/>
            <ac:spMk id="25" creationId="{A0AD0C00-9FCF-477C-B84F-BA5AB56F0766}"/>
          </ac:spMkLst>
        </pc:spChg>
        <pc:spChg chg="mod">
          <ac:chgData name=" " userId="cc6ef8ab-f80f-47c5-96ae-17e0cbfe7e76" providerId="ADAL" clId="{9422FBF6-8735-4675-A372-101603520AF0}" dt="2022-06-20T07:27:46.703" v="25060" actId="113"/>
          <ac:spMkLst>
            <pc:docMk/>
            <pc:sldMk cId="2469151962" sldId="388"/>
            <ac:spMk id="30" creationId="{6DFBBCA9-6C6B-4A26-8027-53A06524F3DD}"/>
          </ac:spMkLst>
        </pc:spChg>
        <pc:spChg chg="del mod">
          <ac:chgData name=" " userId="cc6ef8ab-f80f-47c5-96ae-17e0cbfe7e76" providerId="ADAL" clId="{9422FBF6-8735-4675-A372-101603520AF0}" dt="2022-06-20T07:31:10.825" v="25355" actId="478"/>
          <ac:spMkLst>
            <pc:docMk/>
            <pc:sldMk cId="2469151962" sldId="388"/>
            <ac:spMk id="32" creationId="{7A2BB2A7-A9D5-43BC-BC8C-DBEF29BCA323}"/>
          </ac:spMkLst>
        </pc:spChg>
        <pc:spChg chg="mod">
          <ac:chgData name=" " userId="cc6ef8ab-f80f-47c5-96ae-17e0cbfe7e76" providerId="ADAL" clId="{9422FBF6-8735-4675-A372-101603520AF0}" dt="2022-06-20T07:31:33.710" v="25388" actId="1076"/>
          <ac:spMkLst>
            <pc:docMk/>
            <pc:sldMk cId="2469151962" sldId="388"/>
            <ac:spMk id="33" creationId="{29612FA2-1848-4F01-8E42-082D2DEDA608}"/>
          </ac:spMkLst>
        </pc:spChg>
        <pc:graphicFrameChg chg="mod modGraphic">
          <ac:chgData name=" " userId="cc6ef8ab-f80f-47c5-96ae-17e0cbfe7e76" providerId="ADAL" clId="{9422FBF6-8735-4675-A372-101603520AF0}" dt="2022-06-20T07:29:57.915" v="25283" actId="313"/>
          <ac:graphicFrameMkLst>
            <pc:docMk/>
            <pc:sldMk cId="2469151962" sldId="388"/>
            <ac:graphicFrameMk id="28" creationId="{FEC57BF4-9E38-4FDF-BF3A-C4502B0CC1C7}"/>
          </ac:graphicFrameMkLst>
        </pc:graphicFrameChg>
        <pc:graphicFrameChg chg="add del mod modGraphic">
          <ac:chgData name=" " userId="cc6ef8ab-f80f-47c5-96ae-17e0cbfe7e76" providerId="ADAL" clId="{9422FBF6-8735-4675-A372-101603520AF0}" dt="2022-06-20T07:31:33.710" v="25388" actId="1076"/>
          <ac:graphicFrameMkLst>
            <pc:docMk/>
            <pc:sldMk cId="2469151962" sldId="388"/>
            <ac:graphicFrameMk id="31" creationId="{1FAF0DAD-87C8-4FD4-901B-334E08286F37}"/>
          </ac:graphicFrameMkLst>
        </pc:graphicFrameChg>
      </pc:sldChg>
      <pc:sldChg chg="addSp delSp modSp add modTransition">
        <pc:chgData name=" " userId="cc6ef8ab-f80f-47c5-96ae-17e0cbfe7e76" providerId="ADAL" clId="{9422FBF6-8735-4675-A372-101603520AF0}" dt="2022-06-21T00:54:48.167" v="29942"/>
        <pc:sldMkLst>
          <pc:docMk/>
          <pc:sldMk cId="3767306245" sldId="389"/>
        </pc:sldMkLst>
        <pc:spChg chg="mod">
          <ac:chgData name=" " userId="cc6ef8ab-f80f-47c5-96ae-17e0cbfe7e76" providerId="ADAL" clId="{9422FBF6-8735-4675-A372-101603520AF0}" dt="2022-06-20T07:41:04.151" v="25713" actId="20577"/>
          <ac:spMkLst>
            <pc:docMk/>
            <pc:sldMk cId="3767306245" sldId="389"/>
            <ac:spMk id="18" creationId="{1509A5E2-FFC6-48B3-A966-87D205D36782}"/>
          </ac:spMkLst>
        </pc:spChg>
        <pc:spChg chg="mod">
          <ac:chgData name=" " userId="cc6ef8ab-f80f-47c5-96ae-17e0cbfe7e76" providerId="ADAL" clId="{9422FBF6-8735-4675-A372-101603520AF0}" dt="2022-06-20T07:34:19.207" v="25669"/>
          <ac:spMkLst>
            <pc:docMk/>
            <pc:sldMk cId="3767306245" sldId="389"/>
            <ac:spMk id="20" creationId="{155F6064-85C9-42E7-BBED-51459B641DEA}"/>
          </ac:spMkLst>
        </pc:spChg>
        <pc:spChg chg="add mod">
          <ac:chgData name=" " userId="cc6ef8ab-f80f-47c5-96ae-17e0cbfe7e76" providerId="ADAL" clId="{9422FBF6-8735-4675-A372-101603520AF0}" dt="2022-06-20T07:33:53.217" v="25648" actId="20577"/>
          <ac:spMkLst>
            <pc:docMk/>
            <pc:sldMk cId="3767306245" sldId="389"/>
            <ac:spMk id="24" creationId="{DD3A20D5-6122-41AD-B4F3-57B631A314E0}"/>
          </ac:spMkLst>
        </pc:spChg>
        <pc:spChg chg="add mod">
          <ac:chgData name=" " userId="cc6ef8ab-f80f-47c5-96ae-17e0cbfe7e76" providerId="ADAL" clId="{9422FBF6-8735-4675-A372-101603520AF0}" dt="2022-06-20T07:49:19.886" v="25909" actId="1582"/>
          <ac:spMkLst>
            <pc:docMk/>
            <pc:sldMk cId="3767306245" sldId="389"/>
            <ac:spMk id="25" creationId="{0FAFEAF0-5754-46F8-8F37-30B72F4E155F}"/>
          </ac:spMkLst>
        </pc:spChg>
        <pc:spChg chg="mod">
          <ac:chgData name=" " userId="cc6ef8ab-f80f-47c5-96ae-17e0cbfe7e76" providerId="ADAL" clId="{9422FBF6-8735-4675-A372-101603520AF0}" dt="2022-06-20T07:32:42.162" v="25468" actId="113"/>
          <ac:spMkLst>
            <pc:docMk/>
            <pc:sldMk cId="3767306245" sldId="389"/>
            <ac:spMk id="30" creationId="{6DFBBCA9-6C6B-4A26-8027-53A06524F3DD}"/>
          </ac:spMkLst>
        </pc:spChg>
        <pc:spChg chg="del mod">
          <ac:chgData name=" " userId="cc6ef8ab-f80f-47c5-96ae-17e0cbfe7e76" providerId="ADAL" clId="{9422FBF6-8735-4675-A372-101603520AF0}" dt="2022-06-20T07:36:21.033" v="25675" actId="478"/>
          <ac:spMkLst>
            <pc:docMk/>
            <pc:sldMk cId="3767306245" sldId="389"/>
            <ac:spMk id="32" creationId="{7A2BB2A7-A9D5-43BC-BC8C-DBEF29BCA323}"/>
          </ac:spMkLst>
        </pc:spChg>
        <pc:spChg chg="mod">
          <ac:chgData name=" " userId="cc6ef8ab-f80f-47c5-96ae-17e0cbfe7e76" providerId="ADAL" clId="{9422FBF6-8735-4675-A372-101603520AF0}" dt="2022-06-20T07:36:17.185" v="25674" actId="1076"/>
          <ac:spMkLst>
            <pc:docMk/>
            <pc:sldMk cId="3767306245" sldId="389"/>
            <ac:spMk id="33" creationId="{29612FA2-1848-4F01-8E42-082D2DEDA608}"/>
          </ac:spMkLst>
        </pc:spChg>
        <pc:graphicFrameChg chg="mod modGraphic">
          <ac:chgData name=" " userId="cc6ef8ab-f80f-47c5-96ae-17e0cbfe7e76" providerId="ADAL" clId="{9422FBF6-8735-4675-A372-101603520AF0}" dt="2022-06-20T07:36:06.644" v="25673" actId="313"/>
          <ac:graphicFrameMkLst>
            <pc:docMk/>
            <pc:sldMk cId="3767306245" sldId="389"/>
            <ac:graphicFrameMk id="28" creationId="{FEC57BF4-9E38-4FDF-BF3A-C4502B0CC1C7}"/>
          </ac:graphicFrameMkLst>
        </pc:graphicFrameChg>
        <pc:graphicFrameChg chg="mod modGraphic">
          <ac:chgData name=" " userId="cc6ef8ab-f80f-47c5-96ae-17e0cbfe7e76" providerId="ADAL" clId="{9422FBF6-8735-4675-A372-101603520AF0}" dt="2022-06-20T07:36:25" v="25686" actId="6549"/>
          <ac:graphicFrameMkLst>
            <pc:docMk/>
            <pc:sldMk cId="3767306245" sldId="389"/>
            <ac:graphicFrameMk id="31" creationId="{1FAF0DAD-87C8-4FD4-901B-334E08286F37}"/>
          </ac:graphicFrameMkLst>
        </pc:graphicFrameChg>
      </pc:sldChg>
      <pc:sldChg chg="addSp delSp modSp add modTransition">
        <pc:chgData name=" " userId="cc6ef8ab-f80f-47c5-96ae-17e0cbfe7e76" providerId="ADAL" clId="{9422FBF6-8735-4675-A372-101603520AF0}" dt="2022-06-21T00:54:48.167" v="29942"/>
        <pc:sldMkLst>
          <pc:docMk/>
          <pc:sldMk cId="3124556496" sldId="390"/>
        </pc:sldMkLst>
        <pc:spChg chg="mod">
          <ac:chgData name=" " userId="cc6ef8ab-f80f-47c5-96ae-17e0cbfe7e76" providerId="ADAL" clId="{9422FBF6-8735-4675-A372-101603520AF0}" dt="2022-06-20T07:40:40.624" v="25701" actId="20577"/>
          <ac:spMkLst>
            <pc:docMk/>
            <pc:sldMk cId="3124556496" sldId="390"/>
            <ac:spMk id="18" creationId="{1509A5E2-FFC6-48B3-A966-87D205D36782}"/>
          </ac:spMkLst>
        </pc:spChg>
        <pc:spChg chg="mod">
          <ac:chgData name=" " userId="cc6ef8ab-f80f-47c5-96ae-17e0cbfe7e76" providerId="ADAL" clId="{9422FBF6-8735-4675-A372-101603520AF0}" dt="2022-06-20T07:43:20.847" v="25903"/>
          <ac:spMkLst>
            <pc:docMk/>
            <pc:sldMk cId="3124556496" sldId="390"/>
            <ac:spMk id="20" creationId="{155F6064-85C9-42E7-BBED-51459B641DEA}"/>
          </ac:spMkLst>
        </pc:spChg>
        <pc:spChg chg="del">
          <ac:chgData name=" " userId="cc6ef8ab-f80f-47c5-96ae-17e0cbfe7e76" providerId="ADAL" clId="{9422FBF6-8735-4675-A372-101603520AF0}" dt="2022-06-20T07:42:06.360" v="25809" actId="478"/>
          <ac:spMkLst>
            <pc:docMk/>
            <pc:sldMk cId="3124556496" sldId="390"/>
            <ac:spMk id="24" creationId="{DD3A20D5-6122-41AD-B4F3-57B631A314E0}"/>
          </ac:spMkLst>
        </pc:spChg>
        <pc:spChg chg="add mod">
          <ac:chgData name=" " userId="cc6ef8ab-f80f-47c5-96ae-17e0cbfe7e76" providerId="ADAL" clId="{9422FBF6-8735-4675-A372-101603520AF0}" dt="2022-06-20T07:50:30.100" v="25923" actId="14100"/>
          <ac:spMkLst>
            <pc:docMk/>
            <pc:sldMk cId="3124556496" sldId="390"/>
            <ac:spMk id="25" creationId="{8D289434-27BB-4C24-B629-89838747CAF5}"/>
          </ac:spMkLst>
        </pc:spChg>
        <pc:spChg chg="mod">
          <ac:chgData name=" " userId="cc6ef8ab-f80f-47c5-96ae-17e0cbfe7e76" providerId="ADAL" clId="{9422FBF6-8735-4675-A372-101603520AF0}" dt="2022-06-20T07:42:03.680" v="25808" actId="113"/>
          <ac:spMkLst>
            <pc:docMk/>
            <pc:sldMk cId="3124556496" sldId="390"/>
            <ac:spMk id="30" creationId="{6DFBBCA9-6C6B-4A26-8027-53A06524F3DD}"/>
          </ac:spMkLst>
        </pc:spChg>
        <pc:spChg chg="del mod">
          <ac:chgData name=" " userId="cc6ef8ab-f80f-47c5-96ae-17e0cbfe7e76" providerId="ADAL" clId="{9422FBF6-8735-4675-A372-101603520AF0}" dt="2022-06-20T07:42:47.148" v="25816" actId="478"/>
          <ac:spMkLst>
            <pc:docMk/>
            <pc:sldMk cId="3124556496" sldId="390"/>
            <ac:spMk id="33" creationId="{29612FA2-1848-4F01-8E42-082D2DEDA608}"/>
          </ac:spMkLst>
        </pc:spChg>
        <pc:graphicFrameChg chg="mod modGraphic">
          <ac:chgData name=" " userId="cc6ef8ab-f80f-47c5-96ae-17e0cbfe7e76" providerId="ADAL" clId="{9422FBF6-8735-4675-A372-101603520AF0}" dt="2022-06-20T07:42:35.282" v="25814" actId="313"/>
          <ac:graphicFrameMkLst>
            <pc:docMk/>
            <pc:sldMk cId="3124556496" sldId="390"/>
            <ac:graphicFrameMk id="28" creationId="{FEC57BF4-9E38-4FDF-BF3A-C4502B0CC1C7}"/>
          </ac:graphicFrameMkLst>
        </pc:graphicFrameChg>
        <pc:graphicFrameChg chg="mod modGraphic">
          <ac:chgData name=" " userId="cc6ef8ab-f80f-47c5-96ae-17e0cbfe7e76" providerId="ADAL" clId="{9422FBF6-8735-4675-A372-101603520AF0}" dt="2022-06-20T07:42:51.371" v="25817" actId="1076"/>
          <ac:graphicFrameMkLst>
            <pc:docMk/>
            <pc:sldMk cId="3124556496" sldId="390"/>
            <ac:graphicFrameMk id="31" creationId="{1FAF0DAD-87C8-4FD4-901B-334E08286F37}"/>
          </ac:graphicFrameMkLst>
        </pc:graphicFrameChg>
      </pc:sldChg>
      <pc:sldChg chg="addSp delSp modSp add modTransition">
        <pc:chgData name=" " userId="cc6ef8ab-f80f-47c5-96ae-17e0cbfe7e76" providerId="ADAL" clId="{9422FBF6-8735-4675-A372-101603520AF0}" dt="2022-07-13T06:29:45.240" v="44743"/>
        <pc:sldMkLst>
          <pc:docMk/>
          <pc:sldMk cId="737188001" sldId="391"/>
        </pc:sldMkLst>
        <pc:spChg chg="mod">
          <ac:chgData name=" " userId="cc6ef8ab-f80f-47c5-96ae-17e0cbfe7e76" providerId="ADAL" clId="{9422FBF6-8735-4675-A372-101603520AF0}" dt="2022-06-20T07:52:53.560" v="26008" actId="20577"/>
          <ac:spMkLst>
            <pc:docMk/>
            <pc:sldMk cId="737188001" sldId="391"/>
            <ac:spMk id="18" creationId="{1509A5E2-FFC6-48B3-A966-87D205D36782}"/>
          </ac:spMkLst>
        </pc:spChg>
        <pc:spChg chg="mod">
          <ac:chgData name=" " userId="cc6ef8ab-f80f-47c5-96ae-17e0cbfe7e76" providerId="ADAL" clId="{9422FBF6-8735-4675-A372-101603520AF0}" dt="2022-06-20T07:53:24.225" v="26067" actId="20577"/>
          <ac:spMkLst>
            <pc:docMk/>
            <pc:sldMk cId="737188001" sldId="391"/>
            <ac:spMk id="20" creationId="{155F6064-85C9-42E7-BBED-51459B641DEA}"/>
          </ac:spMkLst>
        </pc:spChg>
        <pc:spChg chg="del">
          <ac:chgData name=" " userId="cc6ef8ab-f80f-47c5-96ae-17e0cbfe7e76" providerId="ADAL" clId="{9422FBF6-8735-4675-A372-101603520AF0}" dt="2022-06-20T07:53:32.678" v="26068" actId="478"/>
          <ac:spMkLst>
            <pc:docMk/>
            <pc:sldMk cId="737188001" sldId="391"/>
            <ac:spMk id="25" creationId="{8D289434-27BB-4C24-B629-89838747CAF5}"/>
          </ac:spMkLst>
        </pc:spChg>
        <pc:spChg chg="mod">
          <ac:chgData name=" " userId="cc6ef8ab-f80f-47c5-96ae-17e0cbfe7e76" providerId="ADAL" clId="{9422FBF6-8735-4675-A372-101603520AF0}" dt="2022-07-13T06:29:45.240" v="44743"/>
          <ac:spMkLst>
            <pc:docMk/>
            <pc:sldMk cId="737188001" sldId="391"/>
            <ac:spMk id="30" creationId="{6DFBBCA9-6C6B-4A26-8027-53A06524F3DD}"/>
          </ac:spMkLst>
        </pc:spChg>
        <pc:graphicFrameChg chg="add mod modGraphic">
          <ac:chgData name=" " userId="cc6ef8ab-f80f-47c5-96ae-17e0cbfe7e76" providerId="ADAL" clId="{9422FBF6-8735-4675-A372-101603520AF0}" dt="2022-06-20T07:55:12.872" v="26188" actId="6549"/>
          <ac:graphicFrameMkLst>
            <pc:docMk/>
            <pc:sldMk cId="737188001" sldId="391"/>
            <ac:graphicFrameMk id="19" creationId="{A3446617-1338-4811-90BD-6A4F59F0DDFB}"/>
          </ac:graphicFrameMkLst>
        </pc:graphicFrameChg>
        <pc:graphicFrameChg chg="modGraphic">
          <ac:chgData name=" " userId="cc6ef8ab-f80f-47c5-96ae-17e0cbfe7e76" providerId="ADAL" clId="{9422FBF6-8735-4675-A372-101603520AF0}" dt="2022-06-20T07:53:51.116" v="26077" actId="404"/>
          <ac:graphicFrameMkLst>
            <pc:docMk/>
            <pc:sldMk cId="737188001" sldId="391"/>
            <ac:graphicFrameMk id="28" creationId="{FEC57BF4-9E38-4FDF-BF3A-C4502B0CC1C7}"/>
          </ac:graphicFrameMkLst>
        </pc:graphicFrameChg>
        <pc:graphicFrameChg chg="del">
          <ac:chgData name=" " userId="cc6ef8ab-f80f-47c5-96ae-17e0cbfe7e76" providerId="ADAL" clId="{9422FBF6-8735-4675-A372-101603520AF0}" dt="2022-06-20T07:52:17.689" v="25925" actId="478"/>
          <ac:graphicFrameMkLst>
            <pc:docMk/>
            <pc:sldMk cId="737188001" sldId="391"/>
            <ac:graphicFrameMk id="31" creationId="{1FAF0DAD-87C8-4FD4-901B-334E08286F37}"/>
          </ac:graphicFrameMkLst>
        </pc:graphicFrameChg>
      </pc:sldChg>
      <pc:sldChg chg="addSp delSp modSp add modTransition">
        <pc:chgData name=" " userId="cc6ef8ab-f80f-47c5-96ae-17e0cbfe7e76" providerId="ADAL" clId="{9422FBF6-8735-4675-A372-101603520AF0}" dt="2022-06-21T00:54:48.167" v="29942"/>
        <pc:sldMkLst>
          <pc:docMk/>
          <pc:sldMk cId="3140884273" sldId="392"/>
        </pc:sldMkLst>
        <pc:spChg chg="mod">
          <ac:chgData name=" " userId="cc6ef8ab-f80f-47c5-96ae-17e0cbfe7e76" providerId="ADAL" clId="{9422FBF6-8735-4675-A372-101603520AF0}" dt="2022-06-20T08:01:12.993" v="26492" actId="20577"/>
          <ac:spMkLst>
            <pc:docMk/>
            <pc:sldMk cId="3140884273" sldId="392"/>
            <ac:spMk id="18" creationId="{1509A5E2-FFC6-48B3-A966-87D205D36782}"/>
          </ac:spMkLst>
        </pc:spChg>
        <pc:spChg chg="mod">
          <ac:chgData name=" " userId="cc6ef8ab-f80f-47c5-96ae-17e0cbfe7e76" providerId="ADAL" clId="{9422FBF6-8735-4675-A372-101603520AF0}" dt="2022-06-20T08:01:04.938" v="26477" actId="20577"/>
          <ac:spMkLst>
            <pc:docMk/>
            <pc:sldMk cId="3140884273" sldId="392"/>
            <ac:spMk id="20" creationId="{155F6064-85C9-42E7-BBED-51459B641DEA}"/>
          </ac:spMkLst>
        </pc:spChg>
        <pc:spChg chg="add mod">
          <ac:chgData name=" " userId="cc6ef8ab-f80f-47c5-96ae-17e0cbfe7e76" providerId="ADAL" clId="{9422FBF6-8735-4675-A372-101603520AF0}" dt="2022-06-20T08:09:18.536" v="27051" actId="20577"/>
          <ac:spMkLst>
            <pc:docMk/>
            <pc:sldMk cId="3140884273" sldId="392"/>
            <ac:spMk id="24" creationId="{F2BC08A5-5E17-4662-AD6A-C00401ADC3F4}"/>
          </ac:spMkLst>
        </pc:spChg>
        <pc:spChg chg="mod">
          <ac:chgData name=" " userId="cc6ef8ab-f80f-47c5-96ae-17e0cbfe7e76" providerId="ADAL" clId="{9422FBF6-8735-4675-A372-101603520AF0}" dt="2022-06-20T07:59:40.768" v="26397" actId="113"/>
          <ac:spMkLst>
            <pc:docMk/>
            <pc:sldMk cId="3140884273" sldId="392"/>
            <ac:spMk id="30" creationId="{6DFBBCA9-6C6B-4A26-8027-53A06524F3DD}"/>
          </ac:spMkLst>
        </pc:spChg>
        <pc:graphicFrameChg chg="add del mod">
          <ac:chgData name=" " userId="cc6ef8ab-f80f-47c5-96ae-17e0cbfe7e76" providerId="ADAL" clId="{9422FBF6-8735-4675-A372-101603520AF0}" dt="2022-06-20T08:01:26.418" v="26493" actId="478"/>
          <ac:graphicFrameMkLst>
            <pc:docMk/>
            <pc:sldMk cId="3140884273" sldId="392"/>
            <ac:graphicFrameMk id="19" creationId="{A3446617-1338-4811-90BD-6A4F59F0DDFB}"/>
          </ac:graphicFrameMkLst>
        </pc:graphicFrameChg>
        <pc:graphicFrameChg chg="modGraphic">
          <ac:chgData name=" " userId="cc6ef8ab-f80f-47c5-96ae-17e0cbfe7e76" providerId="ADAL" clId="{9422FBF6-8735-4675-A372-101603520AF0}" dt="2022-06-20T08:00:39.360" v="26410" actId="403"/>
          <ac:graphicFrameMkLst>
            <pc:docMk/>
            <pc:sldMk cId="3140884273" sldId="392"/>
            <ac:graphicFrameMk id="28" creationId="{FEC57BF4-9E38-4FDF-BF3A-C4502B0CC1C7}"/>
          </ac:graphicFrameMkLst>
        </pc:graphicFrameChg>
      </pc:sldChg>
      <pc:sldChg chg="add modTransition">
        <pc:chgData name=" " userId="cc6ef8ab-f80f-47c5-96ae-17e0cbfe7e76" providerId="ADAL" clId="{9422FBF6-8735-4675-A372-101603520AF0}" dt="2022-06-21T00:54:48.167" v="29942"/>
        <pc:sldMkLst>
          <pc:docMk/>
          <pc:sldMk cId="653269259" sldId="394"/>
        </pc:sldMkLst>
      </pc:sldChg>
      <pc:sldChg chg="addSp delSp modSp add modTransition">
        <pc:chgData name=" " userId="cc6ef8ab-f80f-47c5-96ae-17e0cbfe7e76" providerId="ADAL" clId="{9422FBF6-8735-4675-A372-101603520AF0}" dt="2022-06-21T00:54:48.167" v="29942"/>
        <pc:sldMkLst>
          <pc:docMk/>
          <pc:sldMk cId="4078726157" sldId="395"/>
        </pc:sldMkLst>
        <pc:spChg chg="mod">
          <ac:chgData name=" " userId="cc6ef8ab-f80f-47c5-96ae-17e0cbfe7e76" providerId="ADAL" clId="{9422FBF6-8735-4675-A372-101603520AF0}" dt="2022-06-20T08:50:25.669" v="27088" actId="20577"/>
          <ac:spMkLst>
            <pc:docMk/>
            <pc:sldMk cId="4078726157" sldId="395"/>
            <ac:spMk id="17" creationId="{09D97266-3407-132E-31F4-35CD22288C1C}"/>
          </ac:spMkLst>
        </pc:spChg>
        <pc:spChg chg="mod">
          <ac:chgData name=" " userId="cc6ef8ab-f80f-47c5-96ae-17e0cbfe7e76" providerId="ADAL" clId="{9422FBF6-8735-4675-A372-101603520AF0}" dt="2022-06-20T08:50:53.523" v="27117" actId="20577"/>
          <ac:spMkLst>
            <pc:docMk/>
            <pc:sldMk cId="4078726157" sldId="395"/>
            <ac:spMk id="18" creationId="{1509A5E2-FFC6-48B3-A966-87D205D36782}"/>
          </ac:spMkLst>
        </pc:spChg>
        <pc:spChg chg="del">
          <ac:chgData name=" " userId="cc6ef8ab-f80f-47c5-96ae-17e0cbfe7e76" providerId="ADAL" clId="{9422FBF6-8735-4675-A372-101603520AF0}" dt="2022-06-20T08:50:34.508" v="27089" actId="478"/>
          <ac:spMkLst>
            <pc:docMk/>
            <pc:sldMk cId="4078726157" sldId="395"/>
            <ac:spMk id="20" creationId="{155F6064-85C9-42E7-BBED-51459B641DEA}"/>
          </ac:spMkLst>
        </pc:spChg>
        <pc:spChg chg="del">
          <ac:chgData name=" " userId="cc6ef8ab-f80f-47c5-96ae-17e0cbfe7e76" providerId="ADAL" clId="{9422FBF6-8735-4675-A372-101603520AF0}" dt="2022-06-20T08:50:34.508" v="27089" actId="478"/>
          <ac:spMkLst>
            <pc:docMk/>
            <pc:sldMk cId="4078726157" sldId="395"/>
            <ac:spMk id="24" creationId="{F2BC08A5-5E17-4662-AD6A-C00401ADC3F4}"/>
          </ac:spMkLst>
        </pc:spChg>
        <pc:spChg chg="add mod">
          <ac:chgData name=" " userId="cc6ef8ab-f80f-47c5-96ae-17e0cbfe7e76" providerId="ADAL" clId="{9422FBF6-8735-4675-A372-101603520AF0}" dt="2022-06-20T09:00:43.709" v="27771" actId="6549"/>
          <ac:spMkLst>
            <pc:docMk/>
            <pc:sldMk cId="4078726157" sldId="395"/>
            <ac:spMk id="25" creationId="{86D0E025-1DF7-457B-BCA0-BC556DAFA21E}"/>
          </ac:spMkLst>
        </pc:spChg>
        <pc:spChg chg="add mod">
          <ac:chgData name=" " userId="cc6ef8ab-f80f-47c5-96ae-17e0cbfe7e76" providerId="ADAL" clId="{9422FBF6-8735-4675-A372-101603520AF0}" dt="2022-06-20T08:54:20.268" v="27517" actId="20577"/>
          <ac:spMkLst>
            <pc:docMk/>
            <pc:sldMk cId="4078726157" sldId="395"/>
            <ac:spMk id="26" creationId="{CCE03464-CB3A-4063-89EF-6A4A707EDC70}"/>
          </ac:spMkLst>
        </pc:spChg>
        <pc:spChg chg="add mod">
          <ac:chgData name=" " userId="cc6ef8ab-f80f-47c5-96ae-17e0cbfe7e76" providerId="ADAL" clId="{9422FBF6-8735-4675-A372-101603520AF0}" dt="2022-06-20T08:58:00.133" v="27615" actId="2711"/>
          <ac:spMkLst>
            <pc:docMk/>
            <pc:sldMk cId="4078726157" sldId="395"/>
            <ac:spMk id="27" creationId="{FBD5E77C-C3EA-4183-BF86-7D4250D955E4}"/>
          </ac:spMkLst>
        </pc:spChg>
        <pc:spChg chg="mod">
          <ac:chgData name=" " userId="cc6ef8ab-f80f-47c5-96ae-17e0cbfe7e76" providerId="ADAL" clId="{9422FBF6-8735-4675-A372-101603520AF0}" dt="2022-06-20T08:51:30.972" v="27194" actId="113"/>
          <ac:spMkLst>
            <pc:docMk/>
            <pc:sldMk cId="4078726157" sldId="395"/>
            <ac:spMk id="30" creationId="{6DFBBCA9-6C6B-4A26-8027-53A06524F3DD}"/>
          </ac:spMkLst>
        </pc:spChg>
        <pc:graphicFrameChg chg="add mod modGraphic">
          <ac:chgData name=" " userId="cc6ef8ab-f80f-47c5-96ae-17e0cbfe7e76" providerId="ADAL" clId="{9422FBF6-8735-4675-A372-101603520AF0}" dt="2022-06-20T08:57:31.113" v="27611" actId="1076"/>
          <ac:graphicFrameMkLst>
            <pc:docMk/>
            <pc:sldMk cId="4078726157" sldId="395"/>
            <ac:graphicFrameMk id="19" creationId="{9F8F2CD6-2CD6-45C8-8D53-0F00A16B96A9}"/>
          </ac:graphicFrameMkLst>
        </pc:graphicFrameChg>
        <pc:graphicFrameChg chg="del">
          <ac:chgData name=" " userId="cc6ef8ab-f80f-47c5-96ae-17e0cbfe7e76" providerId="ADAL" clId="{9422FBF6-8735-4675-A372-101603520AF0}" dt="2022-06-20T08:50:34.508" v="27089" actId="478"/>
          <ac:graphicFrameMkLst>
            <pc:docMk/>
            <pc:sldMk cId="4078726157" sldId="395"/>
            <ac:graphicFrameMk id="28" creationId="{FEC57BF4-9E38-4FDF-BF3A-C4502B0CC1C7}"/>
          </ac:graphicFrameMkLst>
        </pc:graphicFrameChg>
        <pc:picChg chg="add mod">
          <ac:chgData name=" " userId="cc6ef8ab-f80f-47c5-96ae-17e0cbfe7e76" providerId="ADAL" clId="{9422FBF6-8735-4675-A372-101603520AF0}" dt="2022-06-20T08:57:31.113" v="27611" actId="1076"/>
          <ac:picMkLst>
            <pc:docMk/>
            <pc:sldMk cId="4078726157" sldId="395"/>
            <ac:picMk id="3" creationId="{46D33037-14EB-4679-AE08-1C49A07B6E06}"/>
          </ac:picMkLst>
        </pc:picChg>
      </pc:sldChg>
      <pc:sldChg chg="addSp delSp modSp add modTransition">
        <pc:chgData name=" " userId="cc6ef8ab-f80f-47c5-96ae-17e0cbfe7e76" providerId="ADAL" clId="{9422FBF6-8735-4675-A372-101603520AF0}" dt="2022-06-21T00:54:48.167" v="29942"/>
        <pc:sldMkLst>
          <pc:docMk/>
          <pc:sldMk cId="1758753394" sldId="396"/>
        </pc:sldMkLst>
        <pc:spChg chg="mod">
          <ac:chgData name=" " userId="cc6ef8ab-f80f-47c5-96ae-17e0cbfe7e76" providerId="ADAL" clId="{9422FBF6-8735-4675-A372-101603520AF0}" dt="2022-06-20T09:03:04.236" v="27887" actId="20577"/>
          <ac:spMkLst>
            <pc:docMk/>
            <pc:sldMk cId="1758753394" sldId="396"/>
            <ac:spMk id="18" creationId="{1509A5E2-FFC6-48B3-A966-87D205D36782}"/>
          </ac:spMkLst>
        </pc:spChg>
        <pc:spChg chg="mod">
          <ac:chgData name=" " userId="cc6ef8ab-f80f-47c5-96ae-17e0cbfe7e76" providerId="ADAL" clId="{9422FBF6-8735-4675-A372-101603520AF0}" dt="2022-06-20T09:01:58.801" v="27883" actId="14100"/>
          <ac:spMkLst>
            <pc:docMk/>
            <pc:sldMk cId="1758753394" sldId="396"/>
            <ac:spMk id="25" creationId="{86D0E025-1DF7-457B-BCA0-BC556DAFA21E}"/>
          </ac:spMkLst>
        </pc:spChg>
        <pc:spChg chg="mod">
          <ac:chgData name=" " userId="cc6ef8ab-f80f-47c5-96ae-17e0cbfe7e76" providerId="ADAL" clId="{9422FBF6-8735-4675-A372-101603520AF0}" dt="2022-06-20T09:05:48.725" v="27977"/>
          <ac:spMkLst>
            <pc:docMk/>
            <pc:sldMk cId="1758753394" sldId="396"/>
            <ac:spMk id="26" creationId="{CCE03464-CB3A-4063-89EF-6A4A707EDC70}"/>
          </ac:spMkLst>
        </pc:spChg>
        <pc:spChg chg="del">
          <ac:chgData name=" " userId="cc6ef8ab-f80f-47c5-96ae-17e0cbfe7e76" providerId="ADAL" clId="{9422FBF6-8735-4675-A372-101603520AF0}" dt="2022-06-20T09:00:29.766" v="27761" actId="478"/>
          <ac:spMkLst>
            <pc:docMk/>
            <pc:sldMk cId="1758753394" sldId="396"/>
            <ac:spMk id="27" creationId="{FBD5E77C-C3EA-4183-BF86-7D4250D955E4}"/>
          </ac:spMkLst>
        </pc:spChg>
        <pc:spChg chg="mod">
          <ac:chgData name=" " userId="cc6ef8ab-f80f-47c5-96ae-17e0cbfe7e76" providerId="ADAL" clId="{9422FBF6-8735-4675-A372-101603520AF0}" dt="2022-06-20T09:01:28.981" v="27880" actId="20577"/>
          <ac:spMkLst>
            <pc:docMk/>
            <pc:sldMk cId="1758753394" sldId="396"/>
            <ac:spMk id="30" creationId="{6DFBBCA9-6C6B-4A26-8027-53A06524F3DD}"/>
          </ac:spMkLst>
        </pc:spChg>
        <pc:graphicFrameChg chg="del">
          <ac:chgData name=" " userId="cc6ef8ab-f80f-47c5-96ae-17e0cbfe7e76" providerId="ADAL" clId="{9422FBF6-8735-4675-A372-101603520AF0}" dt="2022-06-20T09:00:22.268" v="27760" actId="478"/>
          <ac:graphicFrameMkLst>
            <pc:docMk/>
            <pc:sldMk cId="1758753394" sldId="396"/>
            <ac:graphicFrameMk id="19" creationId="{9F8F2CD6-2CD6-45C8-8D53-0F00A16B96A9}"/>
          </ac:graphicFrameMkLst>
        </pc:graphicFrameChg>
        <pc:picChg chg="del">
          <ac:chgData name=" " userId="cc6ef8ab-f80f-47c5-96ae-17e0cbfe7e76" providerId="ADAL" clId="{9422FBF6-8735-4675-A372-101603520AF0}" dt="2022-06-20T09:00:22.268" v="27760" actId="478"/>
          <ac:picMkLst>
            <pc:docMk/>
            <pc:sldMk cId="1758753394" sldId="396"/>
            <ac:picMk id="3" creationId="{46D33037-14EB-4679-AE08-1C49A07B6E06}"/>
          </ac:picMkLst>
        </pc:picChg>
        <pc:picChg chg="add mod">
          <ac:chgData name=" " userId="cc6ef8ab-f80f-47c5-96ae-17e0cbfe7e76" providerId="ADAL" clId="{9422FBF6-8735-4675-A372-101603520AF0}" dt="2022-06-20T09:02:21.006" v="27884" actId="14100"/>
          <ac:picMkLst>
            <pc:docMk/>
            <pc:sldMk cId="1758753394" sldId="396"/>
            <ac:picMk id="4" creationId="{4700B0AD-7D60-405F-BC17-D5237D0CA0B7}"/>
          </ac:picMkLst>
        </pc:picChg>
      </pc:sldChg>
      <pc:sldChg chg="addSp delSp modSp add modTransition">
        <pc:chgData name=" " userId="cc6ef8ab-f80f-47c5-96ae-17e0cbfe7e76" providerId="ADAL" clId="{9422FBF6-8735-4675-A372-101603520AF0}" dt="2022-06-21T00:54:48.167" v="29942"/>
        <pc:sldMkLst>
          <pc:docMk/>
          <pc:sldMk cId="417040945" sldId="397"/>
        </pc:sldMkLst>
        <pc:spChg chg="mod">
          <ac:chgData name=" " userId="cc6ef8ab-f80f-47c5-96ae-17e0cbfe7e76" providerId="ADAL" clId="{9422FBF6-8735-4675-A372-101603520AF0}" dt="2022-06-20T09:03:11.940" v="27896" actId="20577"/>
          <ac:spMkLst>
            <pc:docMk/>
            <pc:sldMk cId="417040945" sldId="397"/>
            <ac:spMk id="18" creationId="{1509A5E2-FFC6-48B3-A966-87D205D36782}"/>
          </ac:spMkLst>
        </pc:spChg>
        <pc:spChg chg="del">
          <ac:chgData name=" " userId="cc6ef8ab-f80f-47c5-96ae-17e0cbfe7e76" providerId="ADAL" clId="{9422FBF6-8735-4675-A372-101603520AF0}" dt="2022-06-20T09:04:23.357" v="27924" actId="478"/>
          <ac:spMkLst>
            <pc:docMk/>
            <pc:sldMk cId="417040945" sldId="397"/>
            <ac:spMk id="25" creationId="{86D0E025-1DF7-457B-BCA0-BC556DAFA21E}"/>
          </ac:spMkLst>
        </pc:spChg>
        <pc:spChg chg="mod">
          <ac:chgData name=" " userId="cc6ef8ab-f80f-47c5-96ae-17e0cbfe7e76" providerId="ADAL" clId="{9422FBF6-8735-4675-A372-101603520AF0}" dt="2022-06-20T09:05:40.787" v="27971"/>
          <ac:spMkLst>
            <pc:docMk/>
            <pc:sldMk cId="417040945" sldId="397"/>
            <ac:spMk id="26" creationId="{CCE03464-CB3A-4063-89EF-6A4A707EDC70}"/>
          </ac:spMkLst>
        </pc:spChg>
        <pc:spChg chg="mod">
          <ac:chgData name=" " userId="cc6ef8ab-f80f-47c5-96ae-17e0cbfe7e76" providerId="ADAL" clId="{9422FBF6-8735-4675-A372-101603520AF0}" dt="2022-06-20T09:03:53.437" v="27920" actId="113"/>
          <ac:spMkLst>
            <pc:docMk/>
            <pc:sldMk cId="417040945" sldId="397"/>
            <ac:spMk id="30" creationId="{6DFBBCA9-6C6B-4A26-8027-53A06524F3DD}"/>
          </ac:spMkLst>
        </pc:spChg>
        <pc:graphicFrameChg chg="add del mod">
          <ac:chgData name=" " userId="cc6ef8ab-f80f-47c5-96ae-17e0cbfe7e76" providerId="ADAL" clId="{9422FBF6-8735-4675-A372-101603520AF0}" dt="2022-06-20T09:04:21.336" v="27923"/>
          <ac:graphicFrameMkLst>
            <pc:docMk/>
            <pc:sldMk cId="417040945" sldId="397"/>
            <ac:graphicFrameMk id="19" creationId="{E1FF2B3E-7A2C-4D7A-8EAD-6FCC11723FE2}"/>
          </ac:graphicFrameMkLst>
        </pc:graphicFrameChg>
        <pc:graphicFrameChg chg="add mod modGraphic">
          <ac:chgData name=" " userId="cc6ef8ab-f80f-47c5-96ae-17e0cbfe7e76" providerId="ADAL" clId="{9422FBF6-8735-4675-A372-101603520AF0}" dt="2022-06-20T09:05:19.469" v="27932" actId="14100"/>
          <ac:graphicFrameMkLst>
            <pc:docMk/>
            <pc:sldMk cId="417040945" sldId="397"/>
            <ac:graphicFrameMk id="20" creationId="{885F9A4F-B7C8-455B-824A-3DA0E1A0A9F8}"/>
          </ac:graphicFrameMkLst>
        </pc:graphicFrameChg>
      </pc:sldChg>
      <pc:sldChg chg="modSp add modTransition">
        <pc:chgData name=" " userId="cc6ef8ab-f80f-47c5-96ae-17e0cbfe7e76" providerId="ADAL" clId="{9422FBF6-8735-4675-A372-101603520AF0}" dt="2022-06-21T00:54:48.167" v="29942"/>
        <pc:sldMkLst>
          <pc:docMk/>
          <pc:sldMk cId="2306321381" sldId="398"/>
        </pc:sldMkLst>
        <pc:spChg chg="mod">
          <ac:chgData name=" " userId="cc6ef8ab-f80f-47c5-96ae-17e0cbfe7e76" providerId="ADAL" clId="{9422FBF6-8735-4675-A372-101603520AF0}" dt="2022-06-20T09:08:15.315" v="28058" actId="20577"/>
          <ac:spMkLst>
            <pc:docMk/>
            <pc:sldMk cId="2306321381" sldId="398"/>
            <ac:spMk id="26" creationId="{CCE03464-CB3A-4063-89EF-6A4A707EDC70}"/>
          </ac:spMkLst>
        </pc:spChg>
        <pc:spChg chg="mod">
          <ac:chgData name=" " userId="cc6ef8ab-f80f-47c5-96ae-17e0cbfe7e76" providerId="ADAL" clId="{9422FBF6-8735-4675-A372-101603520AF0}" dt="2022-06-20T09:08:21.692" v="28059" actId="113"/>
          <ac:spMkLst>
            <pc:docMk/>
            <pc:sldMk cId="2306321381" sldId="398"/>
            <ac:spMk id="30" creationId="{6DFBBCA9-6C6B-4A26-8027-53A06524F3DD}"/>
          </ac:spMkLst>
        </pc:spChg>
      </pc:sldChg>
      <pc:sldChg chg="modSp add modTransition">
        <pc:chgData name=" " userId="cc6ef8ab-f80f-47c5-96ae-17e0cbfe7e76" providerId="ADAL" clId="{9422FBF6-8735-4675-A372-101603520AF0}" dt="2022-06-21T01:10:35" v="29951"/>
        <pc:sldMkLst>
          <pc:docMk/>
          <pc:sldMk cId="4268833276" sldId="399"/>
        </pc:sldMkLst>
        <pc:spChg chg="mod">
          <ac:chgData name=" " userId="cc6ef8ab-f80f-47c5-96ae-17e0cbfe7e76" providerId="ADAL" clId="{9422FBF6-8735-4675-A372-101603520AF0}" dt="2022-06-20T11:10:32.633" v="28076" actId="6549"/>
          <ac:spMkLst>
            <pc:docMk/>
            <pc:sldMk cId="4268833276" sldId="399"/>
            <ac:spMk id="26" creationId="{CCE03464-CB3A-4063-89EF-6A4A707EDC70}"/>
          </ac:spMkLst>
        </pc:spChg>
        <pc:spChg chg="mod">
          <ac:chgData name=" " userId="cc6ef8ab-f80f-47c5-96ae-17e0cbfe7e76" providerId="ADAL" clId="{9422FBF6-8735-4675-A372-101603520AF0}" dt="2022-06-20T11:10:57.672" v="28159" actId="113"/>
          <ac:spMkLst>
            <pc:docMk/>
            <pc:sldMk cId="4268833276" sldId="399"/>
            <ac:spMk id="30" creationId="{6DFBBCA9-6C6B-4A26-8027-53A06524F3DD}"/>
          </ac:spMkLst>
        </pc:spChg>
        <pc:graphicFrameChg chg="mod modGraphic">
          <ac:chgData name=" " userId="cc6ef8ab-f80f-47c5-96ae-17e0cbfe7e76" providerId="ADAL" clId="{9422FBF6-8735-4675-A372-101603520AF0}" dt="2022-06-21T01:10:35" v="29951"/>
          <ac:graphicFrameMkLst>
            <pc:docMk/>
            <pc:sldMk cId="4268833276" sldId="399"/>
            <ac:graphicFrameMk id="20" creationId="{885F9A4F-B7C8-455B-824A-3DA0E1A0A9F8}"/>
          </ac:graphicFrameMkLst>
        </pc:graphicFrameChg>
      </pc:sldChg>
      <pc:sldChg chg="addSp delSp modSp add modTransition">
        <pc:chgData name=" " userId="cc6ef8ab-f80f-47c5-96ae-17e0cbfe7e76" providerId="ADAL" clId="{9422FBF6-8735-4675-A372-101603520AF0}" dt="2022-06-21T00:54:48.167" v="29942"/>
        <pc:sldMkLst>
          <pc:docMk/>
          <pc:sldMk cId="4271249245" sldId="400"/>
        </pc:sldMkLst>
        <pc:spChg chg="mod">
          <ac:chgData name=" " userId="cc6ef8ab-f80f-47c5-96ae-17e0cbfe7e76" providerId="ADAL" clId="{9422FBF6-8735-4675-A372-101603520AF0}" dt="2022-06-20T11:12:36.771" v="28230"/>
          <ac:spMkLst>
            <pc:docMk/>
            <pc:sldMk cId="4271249245" sldId="400"/>
            <ac:spMk id="18" creationId="{1509A5E2-FFC6-48B3-A966-87D205D36782}"/>
          </ac:spMkLst>
        </pc:spChg>
        <pc:spChg chg="mod">
          <ac:chgData name=" " userId="cc6ef8ab-f80f-47c5-96ae-17e0cbfe7e76" providerId="ADAL" clId="{9422FBF6-8735-4675-A372-101603520AF0}" dt="2022-06-20T11:16:55.054" v="28447"/>
          <ac:spMkLst>
            <pc:docMk/>
            <pc:sldMk cId="4271249245" sldId="400"/>
            <ac:spMk id="26" creationId="{CCE03464-CB3A-4063-89EF-6A4A707EDC70}"/>
          </ac:spMkLst>
        </pc:spChg>
        <pc:spChg chg="mod">
          <ac:chgData name=" " userId="cc6ef8ab-f80f-47c5-96ae-17e0cbfe7e76" providerId="ADAL" clId="{9422FBF6-8735-4675-A372-101603520AF0}" dt="2022-06-20T11:15:05.239" v="28371" actId="113"/>
          <ac:spMkLst>
            <pc:docMk/>
            <pc:sldMk cId="4271249245" sldId="400"/>
            <ac:spMk id="30" creationId="{6DFBBCA9-6C6B-4A26-8027-53A06524F3DD}"/>
          </ac:spMkLst>
        </pc:spChg>
        <pc:graphicFrameChg chg="modGraphic">
          <ac:chgData name=" " userId="cc6ef8ab-f80f-47c5-96ae-17e0cbfe7e76" providerId="ADAL" clId="{9422FBF6-8735-4675-A372-101603520AF0}" dt="2022-06-20T11:17:05.215" v="28448" actId="20577"/>
          <ac:graphicFrameMkLst>
            <pc:docMk/>
            <pc:sldMk cId="4271249245" sldId="400"/>
            <ac:graphicFrameMk id="20" creationId="{885F9A4F-B7C8-455B-824A-3DA0E1A0A9F8}"/>
          </ac:graphicFrameMkLst>
        </pc:graphicFrameChg>
        <pc:picChg chg="mod">
          <ac:chgData name=" " userId="cc6ef8ab-f80f-47c5-96ae-17e0cbfe7e76" providerId="ADAL" clId="{9422FBF6-8735-4675-A372-101603520AF0}" dt="2022-06-20T11:16:34.813" v="28374" actId="14826"/>
          <ac:picMkLst>
            <pc:docMk/>
            <pc:sldMk cId="4271249245" sldId="400"/>
            <ac:picMk id="4" creationId="{4700B0AD-7D60-405F-BC17-D5237D0CA0B7}"/>
          </ac:picMkLst>
        </pc:picChg>
        <pc:picChg chg="add del mod">
          <ac:chgData name=" " userId="cc6ef8ab-f80f-47c5-96ae-17e0cbfe7e76" providerId="ADAL" clId="{9422FBF6-8735-4675-A372-101603520AF0}" dt="2022-06-20T11:22:12.823" v="28760" actId="478"/>
          <ac:picMkLst>
            <pc:docMk/>
            <pc:sldMk cId="4271249245" sldId="400"/>
            <ac:picMk id="1026" creationId="{BF7BC09B-961C-45A1-8436-9C3ECF9238BF}"/>
          </ac:picMkLst>
        </pc:picChg>
      </pc:sldChg>
      <pc:sldChg chg="addSp delSp modSp add modTransition">
        <pc:chgData name=" " userId="cc6ef8ab-f80f-47c5-96ae-17e0cbfe7e76" providerId="ADAL" clId="{9422FBF6-8735-4675-A372-101603520AF0}" dt="2022-06-21T00:54:48.167" v="29942"/>
        <pc:sldMkLst>
          <pc:docMk/>
          <pc:sldMk cId="3913131549" sldId="401"/>
        </pc:sldMkLst>
        <pc:spChg chg="mod">
          <ac:chgData name=" " userId="cc6ef8ab-f80f-47c5-96ae-17e0cbfe7e76" providerId="ADAL" clId="{9422FBF6-8735-4675-A372-101603520AF0}" dt="2022-06-20T11:18:11.511" v="28494" actId="20577"/>
          <ac:spMkLst>
            <pc:docMk/>
            <pc:sldMk cId="3913131549" sldId="401"/>
            <ac:spMk id="18" creationId="{1509A5E2-FFC6-48B3-A966-87D205D36782}"/>
          </ac:spMkLst>
        </pc:spChg>
        <pc:spChg chg="add mod">
          <ac:chgData name=" " userId="cc6ef8ab-f80f-47c5-96ae-17e0cbfe7e76" providerId="ADAL" clId="{9422FBF6-8735-4675-A372-101603520AF0}" dt="2022-06-20T11:20:38.502" v="28754" actId="1076"/>
          <ac:spMkLst>
            <pc:docMk/>
            <pc:sldMk cId="3913131549" sldId="401"/>
            <ac:spMk id="19" creationId="{66235A59-DFEC-4747-A148-D2C2A8FCDA4A}"/>
          </ac:spMkLst>
        </pc:spChg>
        <pc:spChg chg="mod">
          <ac:chgData name=" " userId="cc6ef8ab-f80f-47c5-96ae-17e0cbfe7e76" providerId="ADAL" clId="{9422FBF6-8735-4675-A372-101603520AF0}" dt="2022-06-20T11:19:59.510" v="28741"/>
          <ac:spMkLst>
            <pc:docMk/>
            <pc:sldMk cId="3913131549" sldId="401"/>
            <ac:spMk id="26" creationId="{CCE03464-CB3A-4063-89EF-6A4A707EDC70}"/>
          </ac:spMkLst>
        </pc:spChg>
        <pc:spChg chg="mod">
          <ac:chgData name=" " userId="cc6ef8ab-f80f-47c5-96ae-17e0cbfe7e76" providerId="ADAL" clId="{9422FBF6-8735-4675-A372-101603520AF0}" dt="2022-06-20T11:18:57.933" v="28636" actId="113"/>
          <ac:spMkLst>
            <pc:docMk/>
            <pc:sldMk cId="3913131549" sldId="401"/>
            <ac:spMk id="30" creationId="{6DFBBCA9-6C6B-4A26-8027-53A06524F3DD}"/>
          </ac:spMkLst>
        </pc:spChg>
        <pc:graphicFrameChg chg="modGraphic">
          <ac:chgData name=" " userId="cc6ef8ab-f80f-47c5-96ae-17e0cbfe7e76" providerId="ADAL" clId="{9422FBF6-8735-4675-A372-101603520AF0}" dt="2022-06-20T11:20:30.481" v="28752" actId="403"/>
          <ac:graphicFrameMkLst>
            <pc:docMk/>
            <pc:sldMk cId="3913131549" sldId="401"/>
            <ac:graphicFrameMk id="20" creationId="{885F9A4F-B7C8-455B-824A-3DA0E1A0A9F8}"/>
          </ac:graphicFrameMkLst>
        </pc:graphicFrameChg>
        <pc:graphicFrameChg chg="add mod modGraphic">
          <ac:chgData name=" " userId="cc6ef8ab-f80f-47c5-96ae-17e0cbfe7e76" providerId="ADAL" clId="{9422FBF6-8735-4675-A372-101603520AF0}" dt="2022-06-20T11:20:38.502" v="28754" actId="1076"/>
          <ac:graphicFrameMkLst>
            <pc:docMk/>
            <pc:sldMk cId="3913131549" sldId="401"/>
            <ac:graphicFrameMk id="24" creationId="{6AD193D9-5B62-4B59-B0A5-DF3C5DAA603F}"/>
          </ac:graphicFrameMkLst>
        </pc:graphicFrameChg>
        <pc:picChg chg="del">
          <ac:chgData name=" " userId="cc6ef8ab-f80f-47c5-96ae-17e0cbfe7e76" providerId="ADAL" clId="{9422FBF6-8735-4675-A372-101603520AF0}" dt="2022-06-20T11:19:05.558" v="28637" actId="478"/>
          <ac:picMkLst>
            <pc:docMk/>
            <pc:sldMk cId="3913131549" sldId="401"/>
            <ac:picMk id="4" creationId="{4700B0AD-7D60-405F-BC17-D5237D0CA0B7}"/>
          </ac:picMkLst>
        </pc:picChg>
      </pc:sldChg>
      <pc:sldChg chg="delSp modSp add ord modTransition">
        <pc:chgData name=" " userId="cc6ef8ab-f80f-47c5-96ae-17e0cbfe7e76" providerId="ADAL" clId="{9422FBF6-8735-4675-A372-101603520AF0}" dt="2022-06-21T00:54:48.167" v="29942"/>
        <pc:sldMkLst>
          <pc:docMk/>
          <pc:sldMk cId="414949622" sldId="402"/>
        </pc:sldMkLst>
        <pc:spChg chg="mod">
          <ac:chgData name=" " userId="cc6ef8ab-f80f-47c5-96ae-17e0cbfe7e76" providerId="ADAL" clId="{9422FBF6-8735-4675-A372-101603520AF0}" dt="2022-06-20T12:03:49.109" v="28842" actId="113"/>
          <ac:spMkLst>
            <pc:docMk/>
            <pc:sldMk cId="414949622" sldId="402"/>
            <ac:spMk id="45" creationId="{C46B20DA-7C67-457D-A936-760DB86D4269}"/>
          </ac:spMkLst>
        </pc:spChg>
        <pc:spChg chg="mod">
          <ac:chgData name=" " userId="cc6ef8ab-f80f-47c5-96ae-17e0cbfe7e76" providerId="ADAL" clId="{9422FBF6-8735-4675-A372-101603520AF0}" dt="2022-06-20T12:03:49.109" v="28842" actId="113"/>
          <ac:spMkLst>
            <pc:docMk/>
            <pc:sldMk cId="414949622" sldId="402"/>
            <ac:spMk id="46" creationId="{0E38C931-82D7-4687-B2CC-4E680CEE0106}"/>
          </ac:spMkLst>
        </pc:spChg>
        <pc:spChg chg="mod">
          <ac:chgData name=" " userId="cc6ef8ab-f80f-47c5-96ae-17e0cbfe7e76" providerId="ADAL" clId="{9422FBF6-8735-4675-A372-101603520AF0}" dt="2022-06-20T12:03:49.109" v="28842" actId="113"/>
          <ac:spMkLst>
            <pc:docMk/>
            <pc:sldMk cId="414949622" sldId="402"/>
            <ac:spMk id="47" creationId="{0DBCBF47-1106-4E4F-B686-2F209239C4FE}"/>
          </ac:spMkLst>
        </pc:spChg>
        <pc:spChg chg="mod">
          <ac:chgData name=" " userId="cc6ef8ab-f80f-47c5-96ae-17e0cbfe7e76" providerId="ADAL" clId="{9422FBF6-8735-4675-A372-101603520AF0}" dt="2022-06-20T12:03:49.109" v="28842" actId="113"/>
          <ac:spMkLst>
            <pc:docMk/>
            <pc:sldMk cId="414949622" sldId="402"/>
            <ac:spMk id="48" creationId="{B817C47A-08FF-48D5-9446-CDE0E55D0765}"/>
          </ac:spMkLst>
        </pc:spChg>
        <pc:spChg chg="mod">
          <ac:chgData name=" " userId="cc6ef8ab-f80f-47c5-96ae-17e0cbfe7e76" providerId="ADAL" clId="{9422FBF6-8735-4675-A372-101603520AF0}" dt="2022-06-20T12:03:49.109" v="28842" actId="113"/>
          <ac:spMkLst>
            <pc:docMk/>
            <pc:sldMk cId="414949622" sldId="402"/>
            <ac:spMk id="83" creationId="{4F2515B5-B77C-403D-943A-145391FB198D}"/>
          </ac:spMkLst>
        </pc:spChg>
        <pc:spChg chg="mod">
          <ac:chgData name=" " userId="cc6ef8ab-f80f-47c5-96ae-17e0cbfe7e76" providerId="ADAL" clId="{9422FBF6-8735-4675-A372-101603520AF0}" dt="2022-06-20T12:03:49.109" v="28842" actId="113"/>
          <ac:spMkLst>
            <pc:docMk/>
            <pc:sldMk cId="414949622" sldId="402"/>
            <ac:spMk id="84" creationId="{558E5DE1-9576-47BA-9991-18192E9FAF57}"/>
          </ac:spMkLst>
        </pc:spChg>
        <pc:spChg chg="mod">
          <ac:chgData name=" " userId="cc6ef8ab-f80f-47c5-96ae-17e0cbfe7e76" providerId="ADAL" clId="{9422FBF6-8735-4675-A372-101603520AF0}" dt="2022-06-20T12:03:49.109" v="28842" actId="113"/>
          <ac:spMkLst>
            <pc:docMk/>
            <pc:sldMk cId="414949622" sldId="402"/>
            <ac:spMk id="85" creationId="{3949E6A7-3ED9-4D9D-A3F5-2335E1AFD998}"/>
          </ac:spMkLst>
        </pc:spChg>
        <pc:spChg chg="mod">
          <ac:chgData name=" " userId="cc6ef8ab-f80f-47c5-96ae-17e0cbfe7e76" providerId="ADAL" clId="{9422FBF6-8735-4675-A372-101603520AF0}" dt="2022-06-20T12:03:49.109" v="28842" actId="113"/>
          <ac:spMkLst>
            <pc:docMk/>
            <pc:sldMk cId="414949622" sldId="402"/>
            <ac:spMk id="86" creationId="{21ABCEA0-A48A-4EEC-B1F3-C7AB15ACE84F}"/>
          </ac:spMkLst>
        </pc:spChg>
        <pc:spChg chg="mod">
          <ac:chgData name=" " userId="cc6ef8ab-f80f-47c5-96ae-17e0cbfe7e76" providerId="ADAL" clId="{9422FBF6-8735-4675-A372-101603520AF0}" dt="2022-06-20T12:03:49.109" v="28842" actId="113"/>
          <ac:spMkLst>
            <pc:docMk/>
            <pc:sldMk cId="414949622" sldId="402"/>
            <ac:spMk id="92" creationId="{401A5B17-1BF6-4461-B74B-F90E735710F3}"/>
          </ac:spMkLst>
        </pc:spChg>
        <pc:spChg chg="mod">
          <ac:chgData name=" " userId="cc6ef8ab-f80f-47c5-96ae-17e0cbfe7e76" providerId="ADAL" clId="{9422FBF6-8735-4675-A372-101603520AF0}" dt="2022-06-20T12:03:49.109" v="28842" actId="113"/>
          <ac:spMkLst>
            <pc:docMk/>
            <pc:sldMk cId="414949622" sldId="402"/>
            <ac:spMk id="93" creationId="{84FA6D64-B17E-4124-9378-25FAE4FDFAFF}"/>
          </ac:spMkLst>
        </pc:spChg>
        <pc:spChg chg="mod">
          <ac:chgData name=" " userId="cc6ef8ab-f80f-47c5-96ae-17e0cbfe7e76" providerId="ADAL" clId="{9422FBF6-8735-4675-A372-101603520AF0}" dt="2022-06-20T12:03:49.109" v="28842" actId="113"/>
          <ac:spMkLst>
            <pc:docMk/>
            <pc:sldMk cId="414949622" sldId="402"/>
            <ac:spMk id="94" creationId="{073F111C-A8ED-4DEA-B696-2D46D71D3151}"/>
          </ac:spMkLst>
        </pc:spChg>
        <pc:spChg chg="mod">
          <ac:chgData name=" " userId="cc6ef8ab-f80f-47c5-96ae-17e0cbfe7e76" providerId="ADAL" clId="{9422FBF6-8735-4675-A372-101603520AF0}" dt="2022-06-20T12:03:49.109" v="28842" actId="113"/>
          <ac:spMkLst>
            <pc:docMk/>
            <pc:sldMk cId="414949622" sldId="402"/>
            <ac:spMk id="95" creationId="{24321FF6-2A07-4662-A121-93705BBE3D44}"/>
          </ac:spMkLst>
        </pc:spChg>
        <pc:grpChg chg="del">
          <ac:chgData name=" " userId="cc6ef8ab-f80f-47c5-96ae-17e0cbfe7e76" providerId="ADAL" clId="{9422FBF6-8735-4675-A372-101603520AF0}" dt="2022-06-20T12:13:22.602" v="28897" actId="478"/>
          <ac:grpSpMkLst>
            <pc:docMk/>
            <pc:sldMk cId="414949622" sldId="402"/>
            <ac:grpSpMk id="43" creationId="{464A8810-192B-4203-A0FC-AFD90D4D3AF3}"/>
          </ac:grpSpMkLst>
        </pc:grpChg>
        <pc:grpChg chg="del">
          <ac:chgData name=" " userId="cc6ef8ab-f80f-47c5-96ae-17e0cbfe7e76" providerId="ADAL" clId="{9422FBF6-8735-4675-A372-101603520AF0}" dt="2022-06-20T12:13:22.602" v="28897" actId="478"/>
          <ac:grpSpMkLst>
            <pc:docMk/>
            <pc:sldMk cId="414949622" sldId="402"/>
            <ac:grpSpMk id="80" creationId="{759B4E74-C3AA-4C68-8662-A026BC1D6D7A}"/>
          </ac:grpSpMkLst>
        </pc:grpChg>
        <pc:grpChg chg="mod">
          <ac:chgData name=" " userId="cc6ef8ab-f80f-47c5-96ae-17e0cbfe7e76" providerId="ADAL" clId="{9422FBF6-8735-4675-A372-101603520AF0}" dt="2022-06-20T12:13:26.569" v="28898" actId="1076"/>
          <ac:grpSpMkLst>
            <pc:docMk/>
            <pc:sldMk cId="414949622" sldId="402"/>
            <ac:grpSpMk id="89" creationId="{86BB6F66-1671-4362-B3AD-4851FD85604C}"/>
          </ac:grpSpMkLst>
        </pc:grpChg>
        <pc:picChg chg="mod">
          <ac:chgData name=" " userId="cc6ef8ab-f80f-47c5-96ae-17e0cbfe7e76" providerId="ADAL" clId="{9422FBF6-8735-4675-A372-101603520AF0}" dt="2022-06-20T12:13:26.569" v="28898" actId="1076"/>
          <ac:picMkLst>
            <pc:docMk/>
            <pc:sldMk cId="414949622" sldId="402"/>
            <ac:picMk id="7" creationId="{5BFD129F-27B7-4208-9645-22810D73F496}"/>
          </ac:picMkLst>
        </pc:picChg>
        <pc:picChg chg="mod">
          <ac:chgData name=" " userId="cc6ef8ab-f80f-47c5-96ae-17e0cbfe7e76" providerId="ADAL" clId="{9422FBF6-8735-4675-A372-101603520AF0}" dt="2022-06-20T12:13:26.569" v="28898" actId="1076"/>
          <ac:picMkLst>
            <pc:docMk/>
            <pc:sldMk cId="414949622" sldId="402"/>
            <ac:picMk id="11" creationId="{F9D4995D-F3CA-4010-957D-A18A7B31424E}"/>
          </ac:picMkLst>
        </pc:picChg>
        <pc:picChg chg="del">
          <ac:chgData name=" " userId="cc6ef8ab-f80f-47c5-96ae-17e0cbfe7e76" providerId="ADAL" clId="{9422FBF6-8735-4675-A372-101603520AF0}" dt="2022-06-20T12:13:22.602" v="28897" actId="478"/>
          <ac:picMkLst>
            <pc:docMk/>
            <pc:sldMk cId="414949622" sldId="402"/>
            <ac:picMk id="1028" creationId="{ABB8AD6F-DBED-4D23-97A6-C946F0117599}"/>
          </ac:picMkLst>
        </pc:picChg>
        <pc:picChg chg="del">
          <ac:chgData name=" " userId="cc6ef8ab-f80f-47c5-96ae-17e0cbfe7e76" providerId="ADAL" clId="{9422FBF6-8735-4675-A372-101603520AF0}" dt="2022-06-20T12:13:22.602" v="28897" actId="478"/>
          <ac:picMkLst>
            <pc:docMk/>
            <pc:sldMk cId="414949622" sldId="402"/>
            <ac:picMk id="1030" creationId="{E4AA5DB7-38AE-4CC9-ACE5-C6DAFBFB2A8D}"/>
          </ac:picMkLst>
        </pc:picChg>
        <pc:picChg chg="del">
          <ac:chgData name=" " userId="cc6ef8ab-f80f-47c5-96ae-17e0cbfe7e76" providerId="ADAL" clId="{9422FBF6-8735-4675-A372-101603520AF0}" dt="2022-06-20T12:13:22.602" v="28897" actId="478"/>
          <ac:picMkLst>
            <pc:docMk/>
            <pc:sldMk cId="414949622" sldId="402"/>
            <ac:picMk id="1032" creationId="{918AFA32-8B1F-4DC8-AA97-C9B45EEE02B8}"/>
          </ac:picMkLst>
        </pc:picChg>
      </pc:sldChg>
      <pc:sldChg chg="delSp modSp add ord modTransition">
        <pc:chgData name=" " userId="cc6ef8ab-f80f-47c5-96ae-17e0cbfe7e76" providerId="ADAL" clId="{9422FBF6-8735-4675-A372-101603520AF0}" dt="2022-06-21T00:54:48.167" v="29942"/>
        <pc:sldMkLst>
          <pc:docMk/>
          <pc:sldMk cId="15712023" sldId="403"/>
        </pc:sldMkLst>
        <pc:spChg chg="mod">
          <ac:chgData name=" " userId="cc6ef8ab-f80f-47c5-96ae-17e0cbfe7e76" providerId="ADAL" clId="{9422FBF6-8735-4675-A372-101603520AF0}" dt="2022-06-20T12:03:55.090" v="28843" actId="113"/>
          <ac:spMkLst>
            <pc:docMk/>
            <pc:sldMk cId="15712023" sldId="403"/>
            <ac:spMk id="45" creationId="{C46B20DA-7C67-457D-A936-760DB86D4269}"/>
          </ac:spMkLst>
        </pc:spChg>
        <pc:spChg chg="mod">
          <ac:chgData name=" " userId="cc6ef8ab-f80f-47c5-96ae-17e0cbfe7e76" providerId="ADAL" clId="{9422FBF6-8735-4675-A372-101603520AF0}" dt="2022-06-20T12:03:55.090" v="28843" actId="113"/>
          <ac:spMkLst>
            <pc:docMk/>
            <pc:sldMk cId="15712023" sldId="403"/>
            <ac:spMk id="46" creationId="{0E38C931-82D7-4687-B2CC-4E680CEE0106}"/>
          </ac:spMkLst>
        </pc:spChg>
        <pc:spChg chg="mod">
          <ac:chgData name=" " userId="cc6ef8ab-f80f-47c5-96ae-17e0cbfe7e76" providerId="ADAL" clId="{9422FBF6-8735-4675-A372-101603520AF0}" dt="2022-06-20T12:03:55.090" v="28843" actId="113"/>
          <ac:spMkLst>
            <pc:docMk/>
            <pc:sldMk cId="15712023" sldId="403"/>
            <ac:spMk id="47" creationId="{0DBCBF47-1106-4E4F-B686-2F209239C4FE}"/>
          </ac:spMkLst>
        </pc:spChg>
        <pc:spChg chg="mod">
          <ac:chgData name=" " userId="cc6ef8ab-f80f-47c5-96ae-17e0cbfe7e76" providerId="ADAL" clId="{9422FBF6-8735-4675-A372-101603520AF0}" dt="2022-06-20T12:03:55.090" v="28843" actId="113"/>
          <ac:spMkLst>
            <pc:docMk/>
            <pc:sldMk cId="15712023" sldId="403"/>
            <ac:spMk id="48" creationId="{B817C47A-08FF-48D5-9446-CDE0E55D0765}"/>
          </ac:spMkLst>
        </pc:spChg>
        <pc:spChg chg="mod">
          <ac:chgData name=" " userId="cc6ef8ab-f80f-47c5-96ae-17e0cbfe7e76" providerId="ADAL" clId="{9422FBF6-8735-4675-A372-101603520AF0}" dt="2022-06-20T12:03:55.090" v="28843" actId="113"/>
          <ac:spMkLst>
            <pc:docMk/>
            <pc:sldMk cId="15712023" sldId="403"/>
            <ac:spMk id="83" creationId="{4F2515B5-B77C-403D-943A-145391FB198D}"/>
          </ac:spMkLst>
        </pc:spChg>
        <pc:spChg chg="mod">
          <ac:chgData name=" " userId="cc6ef8ab-f80f-47c5-96ae-17e0cbfe7e76" providerId="ADAL" clId="{9422FBF6-8735-4675-A372-101603520AF0}" dt="2022-06-20T12:03:55.090" v="28843" actId="113"/>
          <ac:spMkLst>
            <pc:docMk/>
            <pc:sldMk cId="15712023" sldId="403"/>
            <ac:spMk id="84" creationId="{558E5DE1-9576-47BA-9991-18192E9FAF57}"/>
          </ac:spMkLst>
        </pc:spChg>
        <pc:spChg chg="mod">
          <ac:chgData name=" " userId="cc6ef8ab-f80f-47c5-96ae-17e0cbfe7e76" providerId="ADAL" clId="{9422FBF6-8735-4675-A372-101603520AF0}" dt="2022-06-20T12:03:55.090" v="28843" actId="113"/>
          <ac:spMkLst>
            <pc:docMk/>
            <pc:sldMk cId="15712023" sldId="403"/>
            <ac:spMk id="85" creationId="{3949E6A7-3ED9-4D9D-A3F5-2335E1AFD998}"/>
          </ac:spMkLst>
        </pc:spChg>
        <pc:spChg chg="mod">
          <ac:chgData name=" " userId="cc6ef8ab-f80f-47c5-96ae-17e0cbfe7e76" providerId="ADAL" clId="{9422FBF6-8735-4675-A372-101603520AF0}" dt="2022-06-20T12:03:55.090" v="28843" actId="113"/>
          <ac:spMkLst>
            <pc:docMk/>
            <pc:sldMk cId="15712023" sldId="403"/>
            <ac:spMk id="86" creationId="{21ABCEA0-A48A-4EEC-B1F3-C7AB15ACE84F}"/>
          </ac:spMkLst>
        </pc:spChg>
        <pc:spChg chg="mod">
          <ac:chgData name=" " userId="cc6ef8ab-f80f-47c5-96ae-17e0cbfe7e76" providerId="ADAL" clId="{9422FBF6-8735-4675-A372-101603520AF0}" dt="2022-06-20T12:03:55.090" v="28843" actId="113"/>
          <ac:spMkLst>
            <pc:docMk/>
            <pc:sldMk cId="15712023" sldId="403"/>
            <ac:spMk id="92" creationId="{401A5B17-1BF6-4461-B74B-F90E735710F3}"/>
          </ac:spMkLst>
        </pc:spChg>
        <pc:spChg chg="mod">
          <ac:chgData name=" " userId="cc6ef8ab-f80f-47c5-96ae-17e0cbfe7e76" providerId="ADAL" clId="{9422FBF6-8735-4675-A372-101603520AF0}" dt="2022-06-20T12:03:55.090" v="28843" actId="113"/>
          <ac:spMkLst>
            <pc:docMk/>
            <pc:sldMk cId="15712023" sldId="403"/>
            <ac:spMk id="93" creationId="{84FA6D64-B17E-4124-9378-25FAE4FDFAFF}"/>
          </ac:spMkLst>
        </pc:spChg>
        <pc:spChg chg="mod">
          <ac:chgData name=" " userId="cc6ef8ab-f80f-47c5-96ae-17e0cbfe7e76" providerId="ADAL" clId="{9422FBF6-8735-4675-A372-101603520AF0}" dt="2022-06-20T12:03:55.090" v="28843" actId="113"/>
          <ac:spMkLst>
            <pc:docMk/>
            <pc:sldMk cId="15712023" sldId="403"/>
            <ac:spMk id="94" creationId="{073F111C-A8ED-4DEA-B696-2D46D71D3151}"/>
          </ac:spMkLst>
        </pc:spChg>
        <pc:spChg chg="mod">
          <ac:chgData name=" " userId="cc6ef8ab-f80f-47c5-96ae-17e0cbfe7e76" providerId="ADAL" clId="{9422FBF6-8735-4675-A372-101603520AF0}" dt="2022-06-20T12:03:55.090" v="28843" actId="113"/>
          <ac:spMkLst>
            <pc:docMk/>
            <pc:sldMk cId="15712023" sldId="403"/>
            <ac:spMk id="95" creationId="{24321FF6-2A07-4662-A121-93705BBE3D44}"/>
          </ac:spMkLst>
        </pc:spChg>
        <pc:grpChg chg="del">
          <ac:chgData name=" " userId="cc6ef8ab-f80f-47c5-96ae-17e0cbfe7e76" providerId="ADAL" clId="{9422FBF6-8735-4675-A372-101603520AF0}" dt="2022-06-20T12:12:50.208" v="28893" actId="478"/>
          <ac:grpSpMkLst>
            <pc:docMk/>
            <pc:sldMk cId="15712023" sldId="403"/>
            <ac:grpSpMk id="43" creationId="{464A8810-192B-4203-A0FC-AFD90D4D3AF3}"/>
          </ac:grpSpMkLst>
        </pc:grpChg>
        <pc:grpChg chg="mod">
          <ac:chgData name=" " userId="cc6ef8ab-f80f-47c5-96ae-17e0cbfe7e76" providerId="ADAL" clId="{9422FBF6-8735-4675-A372-101603520AF0}" dt="2022-06-20T12:12:58.007" v="28894" actId="1076"/>
          <ac:grpSpMkLst>
            <pc:docMk/>
            <pc:sldMk cId="15712023" sldId="403"/>
            <ac:grpSpMk id="80" creationId="{759B4E74-C3AA-4C68-8662-A026BC1D6D7A}"/>
          </ac:grpSpMkLst>
        </pc:grpChg>
        <pc:grpChg chg="del">
          <ac:chgData name=" " userId="cc6ef8ab-f80f-47c5-96ae-17e0cbfe7e76" providerId="ADAL" clId="{9422FBF6-8735-4675-A372-101603520AF0}" dt="2022-06-20T12:12:50.208" v="28893" actId="478"/>
          <ac:grpSpMkLst>
            <pc:docMk/>
            <pc:sldMk cId="15712023" sldId="403"/>
            <ac:grpSpMk id="89" creationId="{86BB6F66-1671-4362-B3AD-4851FD85604C}"/>
          </ac:grpSpMkLst>
        </pc:grpChg>
        <pc:picChg chg="del">
          <ac:chgData name=" " userId="cc6ef8ab-f80f-47c5-96ae-17e0cbfe7e76" providerId="ADAL" clId="{9422FBF6-8735-4675-A372-101603520AF0}" dt="2022-06-20T12:12:50.208" v="28893" actId="478"/>
          <ac:picMkLst>
            <pc:docMk/>
            <pc:sldMk cId="15712023" sldId="403"/>
            <ac:picMk id="7" creationId="{5BFD129F-27B7-4208-9645-22810D73F496}"/>
          </ac:picMkLst>
        </pc:picChg>
        <pc:picChg chg="del">
          <ac:chgData name=" " userId="cc6ef8ab-f80f-47c5-96ae-17e0cbfe7e76" providerId="ADAL" clId="{9422FBF6-8735-4675-A372-101603520AF0}" dt="2022-06-20T12:12:50.208" v="28893" actId="478"/>
          <ac:picMkLst>
            <pc:docMk/>
            <pc:sldMk cId="15712023" sldId="403"/>
            <ac:picMk id="11" creationId="{F9D4995D-F3CA-4010-957D-A18A7B31424E}"/>
          </ac:picMkLst>
        </pc:picChg>
        <pc:picChg chg="mod">
          <ac:chgData name=" " userId="cc6ef8ab-f80f-47c5-96ae-17e0cbfe7e76" providerId="ADAL" clId="{9422FBF6-8735-4675-A372-101603520AF0}" dt="2022-06-20T12:12:58.007" v="28894" actId="1076"/>
          <ac:picMkLst>
            <pc:docMk/>
            <pc:sldMk cId="15712023" sldId="403"/>
            <ac:picMk id="1028" creationId="{ABB8AD6F-DBED-4D23-97A6-C946F0117599}"/>
          </ac:picMkLst>
        </pc:picChg>
        <pc:picChg chg="mod">
          <ac:chgData name=" " userId="cc6ef8ab-f80f-47c5-96ae-17e0cbfe7e76" providerId="ADAL" clId="{9422FBF6-8735-4675-A372-101603520AF0}" dt="2022-06-20T12:12:58.007" v="28894" actId="1076"/>
          <ac:picMkLst>
            <pc:docMk/>
            <pc:sldMk cId="15712023" sldId="403"/>
            <ac:picMk id="1030" creationId="{E4AA5DB7-38AE-4CC9-ACE5-C6DAFBFB2A8D}"/>
          </ac:picMkLst>
        </pc:picChg>
        <pc:picChg chg="del">
          <ac:chgData name=" " userId="cc6ef8ab-f80f-47c5-96ae-17e0cbfe7e76" providerId="ADAL" clId="{9422FBF6-8735-4675-A372-101603520AF0}" dt="2022-06-20T12:12:50.208" v="28893" actId="478"/>
          <ac:picMkLst>
            <pc:docMk/>
            <pc:sldMk cId="15712023" sldId="403"/>
            <ac:picMk id="1032" creationId="{918AFA32-8B1F-4DC8-AA97-C9B45EEE02B8}"/>
          </ac:picMkLst>
        </pc:picChg>
      </pc:sldChg>
      <pc:sldChg chg="addSp delSp modSp add ord modTransition">
        <pc:chgData name=" " userId="cc6ef8ab-f80f-47c5-96ae-17e0cbfe7e76" providerId="ADAL" clId="{9422FBF6-8735-4675-A372-101603520AF0}" dt="2022-06-21T00:54:48.167" v="29942"/>
        <pc:sldMkLst>
          <pc:docMk/>
          <pc:sldMk cId="2266317054" sldId="404"/>
        </pc:sldMkLst>
        <pc:spChg chg="del">
          <ac:chgData name=" " userId="cc6ef8ab-f80f-47c5-96ae-17e0cbfe7e76" providerId="ADAL" clId="{9422FBF6-8735-4675-A372-101603520AF0}" dt="2022-06-20T12:07:06.703" v="28864" actId="478"/>
          <ac:spMkLst>
            <pc:docMk/>
            <pc:sldMk cId="2266317054" sldId="404"/>
            <ac:spMk id="35" creationId="{41194C2C-ECE5-457C-8069-29649CD14E39}"/>
          </ac:spMkLst>
        </pc:spChg>
        <pc:spChg chg="del">
          <ac:chgData name=" " userId="cc6ef8ab-f80f-47c5-96ae-17e0cbfe7e76" providerId="ADAL" clId="{9422FBF6-8735-4675-A372-101603520AF0}" dt="2022-06-20T12:07:06.703" v="28864" actId="478"/>
          <ac:spMkLst>
            <pc:docMk/>
            <pc:sldMk cId="2266317054" sldId="404"/>
            <ac:spMk id="36" creationId="{77D6F2FF-4576-440B-BD2F-98DBAF43E01D}"/>
          </ac:spMkLst>
        </pc:spChg>
        <pc:spChg chg="mod">
          <ac:chgData name=" " userId="cc6ef8ab-f80f-47c5-96ae-17e0cbfe7e76" providerId="ADAL" clId="{9422FBF6-8735-4675-A372-101603520AF0}" dt="2022-06-20T12:08:19.689" v="28876" actId="403"/>
          <ac:spMkLst>
            <pc:docMk/>
            <pc:sldMk cId="2266317054" sldId="404"/>
            <ac:spMk id="48" creationId="{B817C47A-08FF-48D5-9446-CDE0E55D0765}"/>
          </ac:spMkLst>
        </pc:spChg>
        <pc:grpChg chg="add mod">
          <ac:chgData name=" " userId="cc6ef8ab-f80f-47c5-96ae-17e0cbfe7e76" providerId="ADAL" clId="{9422FBF6-8735-4675-A372-101603520AF0}" dt="2022-06-20T12:09:00.698" v="28886" actId="164"/>
          <ac:grpSpMkLst>
            <pc:docMk/>
            <pc:sldMk cId="2266317054" sldId="404"/>
            <ac:grpSpMk id="2" creationId="{EBB7C46B-B81F-4C3E-AB41-60447C565063}"/>
          </ac:grpSpMkLst>
        </pc:grpChg>
        <pc:grpChg chg="mod">
          <ac:chgData name=" " userId="cc6ef8ab-f80f-47c5-96ae-17e0cbfe7e76" providerId="ADAL" clId="{9422FBF6-8735-4675-A372-101603520AF0}" dt="2022-06-20T12:09:00.979" v="28887" actId="1076"/>
          <ac:grpSpMkLst>
            <pc:docMk/>
            <pc:sldMk cId="2266317054" sldId="404"/>
            <ac:grpSpMk id="43" creationId="{464A8810-192B-4203-A0FC-AFD90D4D3AF3}"/>
          </ac:grpSpMkLst>
        </pc:grpChg>
        <pc:grpChg chg="del">
          <ac:chgData name=" " userId="cc6ef8ab-f80f-47c5-96ae-17e0cbfe7e76" providerId="ADAL" clId="{9422FBF6-8735-4675-A372-101603520AF0}" dt="2022-06-20T12:07:22.856" v="28867" actId="478"/>
          <ac:grpSpMkLst>
            <pc:docMk/>
            <pc:sldMk cId="2266317054" sldId="404"/>
            <ac:grpSpMk id="80" creationId="{759B4E74-C3AA-4C68-8662-A026BC1D6D7A}"/>
          </ac:grpSpMkLst>
        </pc:grpChg>
        <pc:grpChg chg="del">
          <ac:chgData name=" " userId="cc6ef8ab-f80f-47c5-96ae-17e0cbfe7e76" providerId="ADAL" clId="{9422FBF6-8735-4675-A372-101603520AF0}" dt="2022-06-20T12:07:22.856" v="28867" actId="478"/>
          <ac:grpSpMkLst>
            <pc:docMk/>
            <pc:sldMk cId="2266317054" sldId="404"/>
            <ac:grpSpMk id="89" creationId="{86BB6F66-1671-4362-B3AD-4851FD85604C}"/>
          </ac:grpSpMkLst>
        </pc:grpChg>
        <pc:picChg chg="del mod">
          <ac:chgData name=" " userId="cc6ef8ab-f80f-47c5-96ae-17e0cbfe7e76" providerId="ADAL" clId="{9422FBF6-8735-4675-A372-101603520AF0}" dt="2022-06-20T12:14:54.280" v="28902" actId="478"/>
          <ac:picMkLst>
            <pc:docMk/>
            <pc:sldMk cId="2266317054" sldId="404"/>
            <ac:picMk id="3" creationId="{71E99924-FF98-4214-A00A-52896231A581}"/>
          </ac:picMkLst>
        </pc:picChg>
        <pc:picChg chg="del">
          <ac:chgData name=" " userId="cc6ef8ab-f80f-47c5-96ae-17e0cbfe7e76" providerId="ADAL" clId="{9422FBF6-8735-4675-A372-101603520AF0}" dt="2022-06-20T12:07:22.856" v="28867" actId="478"/>
          <ac:picMkLst>
            <pc:docMk/>
            <pc:sldMk cId="2266317054" sldId="404"/>
            <ac:picMk id="7" creationId="{5BFD129F-27B7-4208-9645-22810D73F496}"/>
          </ac:picMkLst>
        </pc:picChg>
        <pc:picChg chg="mod">
          <ac:chgData name=" " userId="cc6ef8ab-f80f-47c5-96ae-17e0cbfe7e76" providerId="ADAL" clId="{9422FBF6-8735-4675-A372-101603520AF0}" dt="2022-06-20T12:07:15.411" v="28866" actId="1076"/>
          <ac:picMkLst>
            <pc:docMk/>
            <pc:sldMk cId="2266317054" sldId="404"/>
            <ac:picMk id="8" creationId="{F58E45D0-53B1-4652-BA3D-D8ECE90C7258}"/>
          </ac:picMkLst>
        </pc:picChg>
        <pc:picChg chg="del">
          <ac:chgData name=" " userId="cc6ef8ab-f80f-47c5-96ae-17e0cbfe7e76" providerId="ADAL" clId="{9422FBF6-8735-4675-A372-101603520AF0}" dt="2022-06-20T12:07:22.856" v="28867" actId="478"/>
          <ac:picMkLst>
            <pc:docMk/>
            <pc:sldMk cId="2266317054" sldId="404"/>
            <ac:picMk id="11" creationId="{F9D4995D-F3CA-4010-957D-A18A7B31424E}"/>
          </ac:picMkLst>
        </pc:picChg>
        <pc:picChg chg="del">
          <ac:chgData name=" " userId="cc6ef8ab-f80f-47c5-96ae-17e0cbfe7e76" providerId="ADAL" clId="{9422FBF6-8735-4675-A372-101603520AF0}" dt="2022-06-20T12:07:22.856" v="28867" actId="478"/>
          <ac:picMkLst>
            <pc:docMk/>
            <pc:sldMk cId="2266317054" sldId="404"/>
            <ac:picMk id="1028" creationId="{ABB8AD6F-DBED-4D23-97A6-C946F0117599}"/>
          </ac:picMkLst>
        </pc:picChg>
        <pc:picChg chg="del">
          <ac:chgData name=" " userId="cc6ef8ab-f80f-47c5-96ae-17e0cbfe7e76" providerId="ADAL" clId="{9422FBF6-8735-4675-A372-101603520AF0}" dt="2022-06-20T12:07:22.856" v="28867" actId="478"/>
          <ac:picMkLst>
            <pc:docMk/>
            <pc:sldMk cId="2266317054" sldId="404"/>
            <ac:picMk id="1030" creationId="{E4AA5DB7-38AE-4CC9-ACE5-C6DAFBFB2A8D}"/>
          </ac:picMkLst>
        </pc:picChg>
        <pc:picChg chg="mod">
          <ac:chgData name=" " userId="cc6ef8ab-f80f-47c5-96ae-17e0cbfe7e76" providerId="ADAL" clId="{9422FBF6-8735-4675-A372-101603520AF0}" dt="2022-06-20T12:09:02.089" v="28890" actId="14100"/>
          <ac:picMkLst>
            <pc:docMk/>
            <pc:sldMk cId="2266317054" sldId="404"/>
            <ac:picMk id="1032" creationId="{918AFA32-8B1F-4DC8-AA97-C9B45EEE02B8}"/>
          </ac:picMkLst>
        </pc:picChg>
      </pc:sldChg>
      <pc:sldChg chg="addSp delSp modSp add modTransition modNotesTx">
        <pc:chgData name=" " userId="cc6ef8ab-f80f-47c5-96ae-17e0cbfe7e76" providerId="ADAL" clId="{9422FBF6-8735-4675-A372-101603520AF0}" dt="2022-07-13T08:04:42.106" v="44754" actId="20577"/>
        <pc:sldMkLst>
          <pc:docMk/>
          <pc:sldMk cId="4230292521" sldId="405"/>
        </pc:sldMkLst>
        <pc:spChg chg="mod">
          <ac:chgData name=" " userId="cc6ef8ab-f80f-47c5-96ae-17e0cbfe7e76" providerId="ADAL" clId="{9422FBF6-8735-4675-A372-101603520AF0}" dt="2022-06-20T12:41:16.656" v="29673"/>
          <ac:spMkLst>
            <pc:docMk/>
            <pc:sldMk cId="4230292521" sldId="405"/>
            <ac:spMk id="17" creationId="{09D97266-3407-132E-31F4-35CD22288C1C}"/>
          </ac:spMkLst>
        </pc:spChg>
        <pc:spChg chg="mod">
          <ac:chgData name=" " userId="cc6ef8ab-f80f-47c5-96ae-17e0cbfe7e76" providerId="ADAL" clId="{9422FBF6-8735-4675-A372-101603520AF0}" dt="2022-06-20T12:48:34.673" v="29941"/>
          <ac:spMkLst>
            <pc:docMk/>
            <pc:sldMk cId="4230292521" sldId="405"/>
            <ac:spMk id="19" creationId="{FAF2724E-3D60-4BF2-8D8C-F1D51EE15155}"/>
          </ac:spMkLst>
        </pc:spChg>
        <pc:spChg chg="del">
          <ac:chgData name=" " userId="cc6ef8ab-f80f-47c5-96ae-17e0cbfe7e76" providerId="ADAL" clId="{9422FBF6-8735-4675-A372-101603520AF0}" dt="2022-06-20T12:41:10.075" v="29645" actId="478"/>
          <ac:spMkLst>
            <pc:docMk/>
            <pc:sldMk cId="4230292521" sldId="405"/>
            <ac:spMk id="20" creationId="{A5F449E5-D368-4C6E-A02A-48EFD85B412E}"/>
          </ac:spMkLst>
        </pc:spChg>
        <pc:spChg chg="mod">
          <ac:chgData name=" " userId="cc6ef8ab-f80f-47c5-96ae-17e0cbfe7e76" providerId="ADAL" clId="{9422FBF6-8735-4675-A372-101603520AF0}" dt="2022-06-20T12:41:58.336" v="29722"/>
          <ac:spMkLst>
            <pc:docMk/>
            <pc:sldMk cId="4230292521" sldId="405"/>
            <ac:spMk id="24" creationId="{D43B231D-2E09-9DAC-74DA-779B9E140018}"/>
          </ac:spMkLst>
        </pc:spChg>
        <pc:spChg chg="del">
          <ac:chgData name=" " userId="cc6ef8ab-f80f-47c5-96ae-17e0cbfe7e76" providerId="ADAL" clId="{9422FBF6-8735-4675-A372-101603520AF0}" dt="2022-06-20T12:41:10.075" v="29645" actId="478"/>
          <ac:spMkLst>
            <pc:docMk/>
            <pc:sldMk cId="4230292521" sldId="405"/>
            <ac:spMk id="25" creationId="{ED9C519C-D1D7-4D50-9976-E1AF94FE40E3}"/>
          </ac:spMkLst>
        </pc:spChg>
        <pc:spChg chg="del">
          <ac:chgData name=" " userId="cc6ef8ab-f80f-47c5-96ae-17e0cbfe7e76" providerId="ADAL" clId="{9422FBF6-8735-4675-A372-101603520AF0}" dt="2022-06-20T12:41:10.075" v="29645" actId="478"/>
          <ac:spMkLst>
            <pc:docMk/>
            <pc:sldMk cId="4230292521" sldId="405"/>
            <ac:spMk id="26" creationId="{EE291D2D-9E3B-42F7-9B8B-929F1491FFAE}"/>
          </ac:spMkLst>
        </pc:spChg>
        <pc:spChg chg="add mod">
          <ac:chgData name=" " userId="cc6ef8ab-f80f-47c5-96ae-17e0cbfe7e76" providerId="ADAL" clId="{9422FBF6-8735-4675-A372-101603520AF0}" dt="2022-06-21T01:13:14.105" v="30037"/>
          <ac:spMkLst>
            <pc:docMk/>
            <pc:sldMk cId="4230292521" sldId="405"/>
            <ac:spMk id="27" creationId="{FFDC621E-24F5-4548-A591-B34182C324C9}"/>
          </ac:spMkLst>
        </pc:spChg>
        <pc:spChg chg="del">
          <ac:chgData name=" " userId="cc6ef8ab-f80f-47c5-96ae-17e0cbfe7e76" providerId="ADAL" clId="{9422FBF6-8735-4675-A372-101603520AF0}" dt="2022-06-20T12:41:10.075" v="29645" actId="478"/>
          <ac:spMkLst>
            <pc:docMk/>
            <pc:sldMk cId="4230292521" sldId="405"/>
            <ac:spMk id="28" creationId="{FD4B0107-51D1-424E-9DC2-268AE8031F31}"/>
          </ac:spMkLst>
        </pc:spChg>
        <pc:spChg chg="add mod">
          <ac:chgData name=" " userId="cc6ef8ab-f80f-47c5-96ae-17e0cbfe7e76" providerId="ADAL" clId="{9422FBF6-8735-4675-A372-101603520AF0}" dt="2022-06-21T01:19:12.132" v="30159" actId="20577"/>
          <ac:spMkLst>
            <pc:docMk/>
            <pc:sldMk cId="4230292521" sldId="405"/>
            <ac:spMk id="30" creationId="{0AB19E8C-7478-4A36-A69E-AFCBEC481612}"/>
          </ac:spMkLst>
        </pc:spChg>
        <pc:graphicFrameChg chg="add del modGraphic">
          <ac:chgData name=" " userId="cc6ef8ab-f80f-47c5-96ae-17e0cbfe7e76" providerId="ADAL" clId="{9422FBF6-8735-4675-A372-101603520AF0}" dt="2022-06-21T01:10:40.210" v="29953" actId="478"/>
          <ac:graphicFrameMkLst>
            <pc:docMk/>
            <pc:sldMk cId="4230292521" sldId="405"/>
            <ac:graphicFrameMk id="29" creationId="{115E730A-E9A9-4B2B-905D-ECC0858D7544}"/>
          </ac:graphicFrameMkLst>
        </pc:graphicFrameChg>
        <pc:graphicFrameChg chg="add del mod">
          <ac:chgData name=" " userId="cc6ef8ab-f80f-47c5-96ae-17e0cbfe7e76" providerId="ADAL" clId="{9422FBF6-8735-4675-A372-101603520AF0}" dt="2022-06-21T01:13:23.810" v="30038" actId="478"/>
          <ac:graphicFrameMkLst>
            <pc:docMk/>
            <pc:sldMk cId="4230292521" sldId="405"/>
            <ac:graphicFrameMk id="31" creationId="{A8567634-7288-45BC-B3CD-1FB5177FFECF}"/>
          </ac:graphicFrameMkLst>
        </pc:graphicFrameChg>
        <pc:graphicFrameChg chg="add modGraphic">
          <ac:chgData name=" " userId="cc6ef8ab-f80f-47c5-96ae-17e0cbfe7e76" providerId="ADAL" clId="{9422FBF6-8735-4675-A372-101603520AF0}" dt="2022-06-21T01:12:37.448" v="29994" actId="20577"/>
          <ac:graphicFrameMkLst>
            <pc:docMk/>
            <pc:sldMk cId="4230292521" sldId="405"/>
            <ac:graphicFrameMk id="32" creationId="{06E44185-47E8-47B5-8060-5294B0431056}"/>
          </ac:graphicFrameMkLst>
        </pc:graphicFrameChg>
        <pc:graphicFrameChg chg="add mod">
          <ac:chgData name=" " userId="cc6ef8ab-f80f-47c5-96ae-17e0cbfe7e76" providerId="ADAL" clId="{9422FBF6-8735-4675-A372-101603520AF0}" dt="2022-06-21T01:13:30.081" v="30039" actId="571"/>
          <ac:graphicFrameMkLst>
            <pc:docMk/>
            <pc:sldMk cId="4230292521" sldId="405"/>
            <ac:graphicFrameMk id="33" creationId="{21F48411-C9EE-4400-842B-BDFB104405CE}"/>
          </ac:graphicFrameMkLst>
        </pc:graphicFrameChg>
      </pc:sldChg>
      <pc:sldChg chg="addSp delSp modSp add">
        <pc:chgData name=" " userId="cc6ef8ab-f80f-47c5-96ae-17e0cbfe7e76" providerId="ADAL" clId="{9422FBF6-8735-4675-A372-101603520AF0}" dt="2022-06-21T06:27:13.323" v="32269" actId="1076"/>
        <pc:sldMkLst>
          <pc:docMk/>
          <pc:sldMk cId="1811995664" sldId="406"/>
        </pc:sldMkLst>
        <pc:spChg chg="add del mod">
          <ac:chgData name=" " userId="cc6ef8ab-f80f-47c5-96ae-17e0cbfe7e76" providerId="ADAL" clId="{9422FBF6-8735-4675-A372-101603520AF0}" dt="2022-06-21T01:38:39.394" v="30426" actId="478"/>
          <ac:spMkLst>
            <pc:docMk/>
            <pc:sldMk cId="1811995664" sldId="406"/>
            <ac:spMk id="3" creationId="{F0B08B0E-EF8B-4B44-9DA9-6D5F8BBC4D4E}"/>
          </ac:spMkLst>
        </pc:spChg>
        <pc:spChg chg="add del mod">
          <ac:chgData name=" " userId="cc6ef8ab-f80f-47c5-96ae-17e0cbfe7e76" providerId="ADAL" clId="{9422FBF6-8735-4675-A372-101603520AF0}" dt="2022-06-21T01:40:39.506" v="30444" actId="478"/>
          <ac:spMkLst>
            <pc:docMk/>
            <pc:sldMk cId="1811995664" sldId="406"/>
            <ac:spMk id="4" creationId="{A690E6EE-C111-4B40-87B7-CC026D7FE254}"/>
          </ac:spMkLst>
        </pc:spChg>
        <pc:spChg chg="add mod">
          <ac:chgData name=" " userId="cc6ef8ab-f80f-47c5-96ae-17e0cbfe7e76" providerId="ADAL" clId="{9422FBF6-8735-4675-A372-101603520AF0}" dt="2022-06-21T01:49:57.446" v="30649" actId="403"/>
          <ac:spMkLst>
            <pc:docMk/>
            <pc:sldMk cId="1811995664" sldId="406"/>
            <ac:spMk id="5" creationId="{F1A39CD8-FDE1-47DC-BD4A-9D4244BA700D}"/>
          </ac:spMkLst>
        </pc:spChg>
        <pc:spChg chg="add del mod">
          <ac:chgData name=" " userId="cc6ef8ab-f80f-47c5-96ae-17e0cbfe7e76" providerId="ADAL" clId="{9422FBF6-8735-4675-A372-101603520AF0}" dt="2022-06-21T01:44:13.234" v="30506" actId="478"/>
          <ac:spMkLst>
            <pc:docMk/>
            <pc:sldMk cId="1811995664" sldId="406"/>
            <ac:spMk id="8" creationId="{31B34511-55FB-4C64-A2C2-6CACE380A6C0}"/>
          </ac:spMkLst>
        </pc:spChg>
        <pc:spChg chg="del mod">
          <ac:chgData name=" " userId="cc6ef8ab-f80f-47c5-96ae-17e0cbfe7e76" providerId="ADAL" clId="{9422FBF6-8735-4675-A372-101603520AF0}" dt="2022-06-21T02:02:57.467" v="30822" actId="478"/>
          <ac:spMkLst>
            <pc:docMk/>
            <pc:sldMk cId="1811995664" sldId="406"/>
            <ac:spMk id="19" creationId="{FAF2724E-3D60-4BF2-8D8C-F1D51EE15155}"/>
          </ac:spMkLst>
        </pc:spChg>
        <pc:spChg chg="mod">
          <ac:chgData name=" " userId="cc6ef8ab-f80f-47c5-96ae-17e0cbfe7e76" providerId="ADAL" clId="{9422FBF6-8735-4675-A372-101603520AF0}" dt="2022-06-21T05:20:45.004" v="31417" actId="2711"/>
          <ac:spMkLst>
            <pc:docMk/>
            <pc:sldMk cId="1811995664" sldId="406"/>
            <ac:spMk id="24" creationId="{D43B231D-2E09-9DAC-74DA-779B9E140018}"/>
          </ac:spMkLst>
        </pc:spChg>
        <pc:spChg chg="add del mod">
          <ac:chgData name=" " userId="cc6ef8ab-f80f-47c5-96ae-17e0cbfe7e76" providerId="ADAL" clId="{9422FBF6-8735-4675-A372-101603520AF0}" dt="2022-06-21T01:39:32.731" v="30438" actId="478"/>
          <ac:spMkLst>
            <pc:docMk/>
            <pc:sldMk cId="1811995664" sldId="406"/>
            <ac:spMk id="25" creationId="{F2C47798-8E20-4B94-B1B8-6D59C5B5E8EF}"/>
          </ac:spMkLst>
        </pc:spChg>
        <pc:spChg chg="add del mod">
          <ac:chgData name=" " userId="cc6ef8ab-f80f-47c5-96ae-17e0cbfe7e76" providerId="ADAL" clId="{9422FBF6-8735-4675-A372-101603520AF0}" dt="2022-06-21T01:40:39.506" v="30444" actId="478"/>
          <ac:spMkLst>
            <pc:docMk/>
            <pc:sldMk cId="1811995664" sldId="406"/>
            <ac:spMk id="26" creationId="{E56FA8E8-E25F-4726-A827-1D1575CB648F}"/>
          </ac:spMkLst>
        </pc:spChg>
        <pc:spChg chg="del">
          <ac:chgData name=" " userId="cc6ef8ab-f80f-47c5-96ae-17e0cbfe7e76" providerId="ADAL" clId="{9422FBF6-8735-4675-A372-101603520AF0}" dt="2022-06-21T01:33:45.328" v="30283" actId="478"/>
          <ac:spMkLst>
            <pc:docMk/>
            <pc:sldMk cId="1811995664" sldId="406"/>
            <ac:spMk id="27" creationId="{FFDC621E-24F5-4548-A591-B34182C324C9}"/>
          </ac:spMkLst>
        </pc:spChg>
        <pc:spChg chg="add del mod">
          <ac:chgData name=" " userId="cc6ef8ab-f80f-47c5-96ae-17e0cbfe7e76" providerId="ADAL" clId="{9422FBF6-8735-4675-A372-101603520AF0}" dt="2022-06-21T01:40:39.506" v="30444" actId="478"/>
          <ac:spMkLst>
            <pc:docMk/>
            <pc:sldMk cId="1811995664" sldId="406"/>
            <ac:spMk id="28" creationId="{82E479F6-0F9D-43F8-89C0-27A223146FFF}"/>
          </ac:spMkLst>
        </pc:spChg>
        <pc:spChg chg="add del mod">
          <ac:chgData name=" " userId="cc6ef8ab-f80f-47c5-96ae-17e0cbfe7e76" providerId="ADAL" clId="{9422FBF6-8735-4675-A372-101603520AF0}" dt="2022-06-21T01:46:13.527" v="30549" actId="478"/>
          <ac:spMkLst>
            <pc:docMk/>
            <pc:sldMk cId="1811995664" sldId="406"/>
            <ac:spMk id="29" creationId="{6A0CA695-4FB4-4D46-A71A-90B66C616E12}"/>
          </ac:spMkLst>
        </pc:spChg>
        <pc:spChg chg="del">
          <ac:chgData name=" " userId="cc6ef8ab-f80f-47c5-96ae-17e0cbfe7e76" providerId="ADAL" clId="{9422FBF6-8735-4675-A372-101603520AF0}" dt="2022-06-21T01:33:45.328" v="30283" actId="478"/>
          <ac:spMkLst>
            <pc:docMk/>
            <pc:sldMk cId="1811995664" sldId="406"/>
            <ac:spMk id="30" creationId="{0AB19E8C-7478-4A36-A69E-AFCBEC481612}"/>
          </ac:spMkLst>
        </pc:spChg>
        <pc:spChg chg="add mod">
          <ac:chgData name=" " userId="cc6ef8ab-f80f-47c5-96ae-17e0cbfe7e76" providerId="ADAL" clId="{9422FBF6-8735-4675-A372-101603520AF0}" dt="2022-06-21T01:49:57.446" v="30649" actId="403"/>
          <ac:spMkLst>
            <pc:docMk/>
            <pc:sldMk cId="1811995664" sldId="406"/>
            <ac:spMk id="31" creationId="{B56413D8-210E-4714-97D3-51D8A1C25A50}"/>
          </ac:spMkLst>
        </pc:spChg>
        <pc:spChg chg="add mod">
          <ac:chgData name=" " userId="cc6ef8ab-f80f-47c5-96ae-17e0cbfe7e76" providerId="ADAL" clId="{9422FBF6-8735-4675-A372-101603520AF0}" dt="2022-06-21T01:49:57.446" v="30649" actId="403"/>
          <ac:spMkLst>
            <pc:docMk/>
            <pc:sldMk cId="1811995664" sldId="406"/>
            <ac:spMk id="34" creationId="{43173B12-60BF-447F-93E8-3F6FABAAA7B8}"/>
          </ac:spMkLst>
        </pc:spChg>
        <pc:spChg chg="add mod">
          <ac:chgData name=" " userId="cc6ef8ab-f80f-47c5-96ae-17e0cbfe7e76" providerId="ADAL" clId="{9422FBF6-8735-4675-A372-101603520AF0}" dt="2022-06-21T01:49:57.446" v="30649" actId="403"/>
          <ac:spMkLst>
            <pc:docMk/>
            <pc:sldMk cId="1811995664" sldId="406"/>
            <ac:spMk id="35" creationId="{6CADA157-14EB-4406-96C2-14750F9B6355}"/>
          </ac:spMkLst>
        </pc:spChg>
        <pc:spChg chg="add mod">
          <ac:chgData name=" " userId="cc6ef8ab-f80f-47c5-96ae-17e0cbfe7e76" providerId="ADAL" clId="{9422FBF6-8735-4675-A372-101603520AF0}" dt="2022-06-21T01:49:57.446" v="30649" actId="403"/>
          <ac:spMkLst>
            <pc:docMk/>
            <pc:sldMk cId="1811995664" sldId="406"/>
            <ac:spMk id="36" creationId="{8512F939-E1A9-4AF7-9C40-7F01F856C58A}"/>
          </ac:spMkLst>
        </pc:spChg>
        <pc:spChg chg="add del mod">
          <ac:chgData name=" " userId="cc6ef8ab-f80f-47c5-96ae-17e0cbfe7e76" providerId="ADAL" clId="{9422FBF6-8735-4675-A372-101603520AF0}" dt="2022-06-21T01:47:15.634" v="30563" actId="478"/>
          <ac:spMkLst>
            <pc:docMk/>
            <pc:sldMk cId="1811995664" sldId="406"/>
            <ac:spMk id="37" creationId="{10665761-A0E3-4084-A0A2-54F66C8AF247}"/>
          </ac:spMkLst>
        </pc:spChg>
        <pc:spChg chg="add del mod">
          <ac:chgData name=" " userId="cc6ef8ab-f80f-47c5-96ae-17e0cbfe7e76" providerId="ADAL" clId="{9422FBF6-8735-4675-A372-101603520AF0}" dt="2022-06-21T01:47:15.634" v="30563" actId="478"/>
          <ac:spMkLst>
            <pc:docMk/>
            <pc:sldMk cId="1811995664" sldId="406"/>
            <ac:spMk id="38" creationId="{084B53CB-D4F2-4066-B840-394C01AD75AA}"/>
          </ac:spMkLst>
        </pc:spChg>
        <pc:spChg chg="add del mod">
          <ac:chgData name=" " userId="cc6ef8ab-f80f-47c5-96ae-17e0cbfe7e76" providerId="ADAL" clId="{9422FBF6-8735-4675-A372-101603520AF0}" dt="2022-06-21T01:47:15.634" v="30563" actId="478"/>
          <ac:spMkLst>
            <pc:docMk/>
            <pc:sldMk cId="1811995664" sldId="406"/>
            <ac:spMk id="39" creationId="{FCB50CBA-93B0-46B2-B552-8C23832AF9E5}"/>
          </ac:spMkLst>
        </pc:spChg>
        <pc:spChg chg="add del mod">
          <ac:chgData name=" " userId="cc6ef8ab-f80f-47c5-96ae-17e0cbfe7e76" providerId="ADAL" clId="{9422FBF6-8735-4675-A372-101603520AF0}" dt="2022-06-21T01:47:15.634" v="30563" actId="478"/>
          <ac:spMkLst>
            <pc:docMk/>
            <pc:sldMk cId="1811995664" sldId="406"/>
            <ac:spMk id="40" creationId="{2B40AC4B-3991-42DB-BAA2-C28DD1BD849A}"/>
          </ac:spMkLst>
        </pc:spChg>
        <pc:spChg chg="add del mod">
          <ac:chgData name=" " userId="cc6ef8ab-f80f-47c5-96ae-17e0cbfe7e76" providerId="ADAL" clId="{9422FBF6-8735-4675-A372-101603520AF0}" dt="2022-06-21T01:47:15.634" v="30563" actId="478"/>
          <ac:spMkLst>
            <pc:docMk/>
            <pc:sldMk cId="1811995664" sldId="406"/>
            <ac:spMk id="41" creationId="{B5C64E7B-ADDF-4C41-B241-D229D55142B3}"/>
          </ac:spMkLst>
        </pc:spChg>
        <pc:spChg chg="mod">
          <ac:chgData name=" " userId="cc6ef8ab-f80f-47c5-96ae-17e0cbfe7e76" providerId="ADAL" clId="{9422FBF6-8735-4675-A372-101603520AF0}" dt="2022-06-21T01:49:57.446" v="30649" actId="403"/>
          <ac:spMkLst>
            <pc:docMk/>
            <pc:sldMk cId="1811995664" sldId="406"/>
            <ac:spMk id="43" creationId="{2002105C-0DE9-4FF6-A72E-B055612373E7}"/>
          </ac:spMkLst>
        </pc:spChg>
        <pc:spChg chg="mod">
          <ac:chgData name=" " userId="cc6ef8ab-f80f-47c5-96ae-17e0cbfe7e76" providerId="ADAL" clId="{9422FBF6-8735-4675-A372-101603520AF0}" dt="2022-06-21T01:49:57.446" v="30649" actId="403"/>
          <ac:spMkLst>
            <pc:docMk/>
            <pc:sldMk cId="1811995664" sldId="406"/>
            <ac:spMk id="44" creationId="{47E831F8-0C12-4EC0-80CA-A33A706E5D62}"/>
          </ac:spMkLst>
        </pc:spChg>
        <pc:spChg chg="mod">
          <ac:chgData name=" " userId="cc6ef8ab-f80f-47c5-96ae-17e0cbfe7e76" providerId="ADAL" clId="{9422FBF6-8735-4675-A372-101603520AF0}" dt="2022-06-21T01:49:57.446" v="30649" actId="403"/>
          <ac:spMkLst>
            <pc:docMk/>
            <pc:sldMk cId="1811995664" sldId="406"/>
            <ac:spMk id="45" creationId="{C5030C18-5C83-4455-927E-6D74ABECE888}"/>
          </ac:spMkLst>
        </pc:spChg>
        <pc:spChg chg="mod">
          <ac:chgData name=" " userId="cc6ef8ab-f80f-47c5-96ae-17e0cbfe7e76" providerId="ADAL" clId="{9422FBF6-8735-4675-A372-101603520AF0}" dt="2022-06-21T01:49:57.446" v="30649" actId="403"/>
          <ac:spMkLst>
            <pc:docMk/>
            <pc:sldMk cId="1811995664" sldId="406"/>
            <ac:spMk id="46" creationId="{C738D895-C833-4D2A-8FCC-704263A9180C}"/>
          </ac:spMkLst>
        </pc:spChg>
        <pc:spChg chg="mod">
          <ac:chgData name=" " userId="cc6ef8ab-f80f-47c5-96ae-17e0cbfe7e76" providerId="ADAL" clId="{9422FBF6-8735-4675-A372-101603520AF0}" dt="2022-06-21T01:49:57.446" v="30649" actId="403"/>
          <ac:spMkLst>
            <pc:docMk/>
            <pc:sldMk cId="1811995664" sldId="406"/>
            <ac:spMk id="47" creationId="{34DBABFC-8439-4E98-8C2D-2E0FE27236F2}"/>
          </ac:spMkLst>
        </pc:spChg>
        <pc:spChg chg="mod">
          <ac:chgData name=" " userId="cc6ef8ab-f80f-47c5-96ae-17e0cbfe7e76" providerId="ADAL" clId="{9422FBF6-8735-4675-A372-101603520AF0}" dt="2022-06-21T01:49:57.446" v="30649" actId="403"/>
          <ac:spMkLst>
            <pc:docMk/>
            <pc:sldMk cId="1811995664" sldId="406"/>
            <ac:spMk id="49" creationId="{B3FB5A47-8B05-4BE7-8193-17EF9C9649F1}"/>
          </ac:spMkLst>
        </pc:spChg>
        <pc:spChg chg="mod">
          <ac:chgData name=" " userId="cc6ef8ab-f80f-47c5-96ae-17e0cbfe7e76" providerId="ADAL" clId="{9422FBF6-8735-4675-A372-101603520AF0}" dt="2022-06-21T01:49:57.446" v="30649" actId="403"/>
          <ac:spMkLst>
            <pc:docMk/>
            <pc:sldMk cId="1811995664" sldId="406"/>
            <ac:spMk id="50" creationId="{178B5F05-E5E7-4549-9304-911F861FEA99}"/>
          </ac:spMkLst>
        </pc:spChg>
        <pc:spChg chg="mod">
          <ac:chgData name=" " userId="cc6ef8ab-f80f-47c5-96ae-17e0cbfe7e76" providerId="ADAL" clId="{9422FBF6-8735-4675-A372-101603520AF0}" dt="2022-06-21T01:49:57.446" v="30649" actId="403"/>
          <ac:spMkLst>
            <pc:docMk/>
            <pc:sldMk cId="1811995664" sldId="406"/>
            <ac:spMk id="51" creationId="{140D4EF3-29B0-4FE5-A79F-603C228F2462}"/>
          </ac:spMkLst>
        </pc:spChg>
        <pc:spChg chg="mod">
          <ac:chgData name=" " userId="cc6ef8ab-f80f-47c5-96ae-17e0cbfe7e76" providerId="ADAL" clId="{9422FBF6-8735-4675-A372-101603520AF0}" dt="2022-06-21T01:49:57.446" v="30649" actId="403"/>
          <ac:spMkLst>
            <pc:docMk/>
            <pc:sldMk cId="1811995664" sldId="406"/>
            <ac:spMk id="52" creationId="{F066F934-64DE-405C-8BF1-C69E1FEF6B9F}"/>
          </ac:spMkLst>
        </pc:spChg>
        <pc:spChg chg="mod">
          <ac:chgData name=" " userId="cc6ef8ab-f80f-47c5-96ae-17e0cbfe7e76" providerId="ADAL" clId="{9422FBF6-8735-4675-A372-101603520AF0}" dt="2022-06-21T01:49:57.446" v="30649" actId="403"/>
          <ac:spMkLst>
            <pc:docMk/>
            <pc:sldMk cId="1811995664" sldId="406"/>
            <ac:spMk id="53" creationId="{D113B56A-1286-4776-900A-84FAD9F72687}"/>
          </ac:spMkLst>
        </pc:spChg>
        <pc:spChg chg="mod">
          <ac:chgData name=" " userId="cc6ef8ab-f80f-47c5-96ae-17e0cbfe7e76" providerId="ADAL" clId="{9422FBF6-8735-4675-A372-101603520AF0}" dt="2022-06-21T01:49:57.446" v="30649" actId="403"/>
          <ac:spMkLst>
            <pc:docMk/>
            <pc:sldMk cId="1811995664" sldId="406"/>
            <ac:spMk id="55" creationId="{00268A9C-65AB-4567-BEC3-3620811E7986}"/>
          </ac:spMkLst>
        </pc:spChg>
        <pc:spChg chg="mod">
          <ac:chgData name=" " userId="cc6ef8ab-f80f-47c5-96ae-17e0cbfe7e76" providerId="ADAL" clId="{9422FBF6-8735-4675-A372-101603520AF0}" dt="2022-06-21T01:49:57.446" v="30649" actId="403"/>
          <ac:spMkLst>
            <pc:docMk/>
            <pc:sldMk cId="1811995664" sldId="406"/>
            <ac:spMk id="56" creationId="{523A461B-01AB-40CA-811C-FB79D29F4D7C}"/>
          </ac:spMkLst>
        </pc:spChg>
        <pc:spChg chg="mod">
          <ac:chgData name=" " userId="cc6ef8ab-f80f-47c5-96ae-17e0cbfe7e76" providerId="ADAL" clId="{9422FBF6-8735-4675-A372-101603520AF0}" dt="2022-06-21T01:49:57.446" v="30649" actId="403"/>
          <ac:spMkLst>
            <pc:docMk/>
            <pc:sldMk cId="1811995664" sldId="406"/>
            <ac:spMk id="57" creationId="{B91D37DB-E356-4B06-A8DB-0A2D13876669}"/>
          </ac:spMkLst>
        </pc:spChg>
        <pc:spChg chg="mod">
          <ac:chgData name=" " userId="cc6ef8ab-f80f-47c5-96ae-17e0cbfe7e76" providerId="ADAL" clId="{9422FBF6-8735-4675-A372-101603520AF0}" dt="2022-06-21T01:49:57.446" v="30649" actId="403"/>
          <ac:spMkLst>
            <pc:docMk/>
            <pc:sldMk cId="1811995664" sldId="406"/>
            <ac:spMk id="58" creationId="{8DCADFEC-DF6C-49DC-810F-8F9F8727512D}"/>
          </ac:spMkLst>
        </pc:spChg>
        <pc:spChg chg="mod">
          <ac:chgData name=" " userId="cc6ef8ab-f80f-47c5-96ae-17e0cbfe7e76" providerId="ADAL" clId="{9422FBF6-8735-4675-A372-101603520AF0}" dt="2022-06-21T01:49:57.446" v="30649" actId="403"/>
          <ac:spMkLst>
            <pc:docMk/>
            <pc:sldMk cId="1811995664" sldId="406"/>
            <ac:spMk id="59" creationId="{04EA28F9-143F-43F8-AAAE-F92E45845692}"/>
          </ac:spMkLst>
        </pc:spChg>
        <pc:spChg chg="mod">
          <ac:chgData name=" " userId="cc6ef8ab-f80f-47c5-96ae-17e0cbfe7e76" providerId="ADAL" clId="{9422FBF6-8735-4675-A372-101603520AF0}" dt="2022-06-21T01:49:57.446" v="30649" actId="403"/>
          <ac:spMkLst>
            <pc:docMk/>
            <pc:sldMk cId="1811995664" sldId="406"/>
            <ac:spMk id="61" creationId="{6D5B1E54-96D3-4361-855A-BBAFDAA88925}"/>
          </ac:spMkLst>
        </pc:spChg>
        <pc:spChg chg="mod">
          <ac:chgData name=" " userId="cc6ef8ab-f80f-47c5-96ae-17e0cbfe7e76" providerId="ADAL" clId="{9422FBF6-8735-4675-A372-101603520AF0}" dt="2022-06-21T01:49:57.446" v="30649" actId="403"/>
          <ac:spMkLst>
            <pc:docMk/>
            <pc:sldMk cId="1811995664" sldId="406"/>
            <ac:spMk id="62" creationId="{767B5013-54C6-4AC1-B6C4-C975702A6FE6}"/>
          </ac:spMkLst>
        </pc:spChg>
        <pc:spChg chg="mod">
          <ac:chgData name=" " userId="cc6ef8ab-f80f-47c5-96ae-17e0cbfe7e76" providerId="ADAL" clId="{9422FBF6-8735-4675-A372-101603520AF0}" dt="2022-06-21T01:49:57.446" v="30649" actId="403"/>
          <ac:spMkLst>
            <pc:docMk/>
            <pc:sldMk cId="1811995664" sldId="406"/>
            <ac:spMk id="63" creationId="{4E9DDA7B-DC0E-4288-B35F-B4CE963D36ED}"/>
          </ac:spMkLst>
        </pc:spChg>
        <pc:spChg chg="mod">
          <ac:chgData name=" " userId="cc6ef8ab-f80f-47c5-96ae-17e0cbfe7e76" providerId="ADAL" clId="{9422FBF6-8735-4675-A372-101603520AF0}" dt="2022-06-21T01:49:57.446" v="30649" actId="403"/>
          <ac:spMkLst>
            <pc:docMk/>
            <pc:sldMk cId="1811995664" sldId="406"/>
            <ac:spMk id="64" creationId="{EF755E3E-A488-4144-914C-C210D3E4D88A}"/>
          </ac:spMkLst>
        </pc:spChg>
        <pc:spChg chg="mod">
          <ac:chgData name=" " userId="cc6ef8ab-f80f-47c5-96ae-17e0cbfe7e76" providerId="ADAL" clId="{9422FBF6-8735-4675-A372-101603520AF0}" dt="2022-06-21T01:49:57.446" v="30649" actId="403"/>
          <ac:spMkLst>
            <pc:docMk/>
            <pc:sldMk cId="1811995664" sldId="406"/>
            <ac:spMk id="65" creationId="{1C454C3A-3C35-45F1-9BC7-7872385947D2}"/>
          </ac:spMkLst>
        </pc:spChg>
        <pc:spChg chg="del">
          <ac:chgData name=" " userId="cc6ef8ab-f80f-47c5-96ae-17e0cbfe7e76" providerId="ADAL" clId="{9422FBF6-8735-4675-A372-101603520AF0}" dt="2022-06-21T02:07:31.390" v="30857" actId="478"/>
          <ac:spMkLst>
            <pc:docMk/>
            <pc:sldMk cId="1811995664" sldId="406"/>
            <ac:spMk id="143" creationId="{FA39AE19-7156-4740-8C3D-14A7AC789F5F}"/>
          </ac:spMkLst>
        </pc:spChg>
        <pc:spChg chg="mod">
          <ac:chgData name=" " userId="cc6ef8ab-f80f-47c5-96ae-17e0cbfe7e76" providerId="ADAL" clId="{9422FBF6-8735-4675-A372-101603520AF0}" dt="2022-06-21T02:07:56.092" v="30867" actId="403"/>
          <ac:spMkLst>
            <pc:docMk/>
            <pc:sldMk cId="1811995664" sldId="406"/>
            <ac:spMk id="165" creationId="{30D4BB03-946D-43F5-876E-100AE2A83EEB}"/>
          </ac:spMkLst>
        </pc:spChg>
        <pc:spChg chg="mod">
          <ac:chgData name=" " userId="cc6ef8ab-f80f-47c5-96ae-17e0cbfe7e76" providerId="ADAL" clId="{9422FBF6-8735-4675-A372-101603520AF0}" dt="2022-06-21T02:07:56.092" v="30867" actId="403"/>
          <ac:spMkLst>
            <pc:docMk/>
            <pc:sldMk cId="1811995664" sldId="406"/>
            <ac:spMk id="166" creationId="{5EEFE2B6-5A40-4FCB-AE88-435FE06AF562}"/>
          </ac:spMkLst>
        </pc:spChg>
        <pc:spChg chg="mod">
          <ac:chgData name=" " userId="cc6ef8ab-f80f-47c5-96ae-17e0cbfe7e76" providerId="ADAL" clId="{9422FBF6-8735-4675-A372-101603520AF0}" dt="2022-06-21T02:07:56.092" v="30867" actId="403"/>
          <ac:spMkLst>
            <pc:docMk/>
            <pc:sldMk cId="1811995664" sldId="406"/>
            <ac:spMk id="167" creationId="{1404E800-5F92-44B3-9B86-59BB81EF46E2}"/>
          </ac:spMkLst>
        </pc:spChg>
        <pc:spChg chg="del">
          <ac:chgData name=" " userId="cc6ef8ab-f80f-47c5-96ae-17e0cbfe7e76" providerId="ADAL" clId="{9422FBF6-8735-4675-A372-101603520AF0}" dt="2022-06-21T02:07:26.104" v="30856" actId="478"/>
          <ac:spMkLst>
            <pc:docMk/>
            <pc:sldMk cId="1811995664" sldId="406"/>
            <ac:spMk id="168" creationId="{FFCE5559-A799-456E-B2C1-81FBFA03064D}"/>
          </ac:spMkLst>
        </pc:spChg>
        <pc:spChg chg="del">
          <ac:chgData name=" " userId="cc6ef8ab-f80f-47c5-96ae-17e0cbfe7e76" providerId="ADAL" clId="{9422FBF6-8735-4675-A372-101603520AF0}" dt="2022-06-21T02:07:26.104" v="30856" actId="478"/>
          <ac:spMkLst>
            <pc:docMk/>
            <pc:sldMk cId="1811995664" sldId="406"/>
            <ac:spMk id="169" creationId="{DB8A8C64-6990-4EB3-8D88-4654C5FF9316}"/>
          </ac:spMkLst>
        </pc:spChg>
        <pc:spChg chg="mod">
          <ac:chgData name=" " userId="cc6ef8ab-f80f-47c5-96ae-17e0cbfe7e76" providerId="ADAL" clId="{9422FBF6-8735-4675-A372-101603520AF0}" dt="2022-06-21T02:07:56.092" v="30867" actId="403"/>
          <ac:spMkLst>
            <pc:docMk/>
            <pc:sldMk cId="1811995664" sldId="406"/>
            <ac:spMk id="170" creationId="{941580E0-0185-41F4-AB07-25F8D11FA8BE}"/>
          </ac:spMkLst>
        </pc:spChg>
        <pc:spChg chg="mod">
          <ac:chgData name=" " userId="cc6ef8ab-f80f-47c5-96ae-17e0cbfe7e76" providerId="ADAL" clId="{9422FBF6-8735-4675-A372-101603520AF0}" dt="2022-06-21T02:07:56.092" v="30867" actId="403"/>
          <ac:spMkLst>
            <pc:docMk/>
            <pc:sldMk cId="1811995664" sldId="406"/>
            <ac:spMk id="171" creationId="{BF09666C-8C62-43DA-8A2A-22A7AA461157}"/>
          </ac:spMkLst>
        </pc:spChg>
        <pc:spChg chg="mod">
          <ac:chgData name=" " userId="cc6ef8ab-f80f-47c5-96ae-17e0cbfe7e76" providerId="ADAL" clId="{9422FBF6-8735-4675-A372-101603520AF0}" dt="2022-06-21T02:07:56.092" v="30867" actId="403"/>
          <ac:spMkLst>
            <pc:docMk/>
            <pc:sldMk cId="1811995664" sldId="406"/>
            <ac:spMk id="172" creationId="{7EB15927-F303-4A4B-9998-0187BE80F38A}"/>
          </ac:spMkLst>
        </pc:spChg>
        <pc:spChg chg="del">
          <ac:chgData name=" " userId="cc6ef8ab-f80f-47c5-96ae-17e0cbfe7e76" providerId="ADAL" clId="{9422FBF6-8735-4675-A372-101603520AF0}" dt="2022-06-21T02:07:26.104" v="30856" actId="478"/>
          <ac:spMkLst>
            <pc:docMk/>
            <pc:sldMk cId="1811995664" sldId="406"/>
            <ac:spMk id="173" creationId="{179BAF38-C0BD-44F1-B360-93B0E2E509A3}"/>
          </ac:spMkLst>
        </pc:spChg>
        <pc:spChg chg="del">
          <ac:chgData name=" " userId="cc6ef8ab-f80f-47c5-96ae-17e0cbfe7e76" providerId="ADAL" clId="{9422FBF6-8735-4675-A372-101603520AF0}" dt="2022-06-21T02:07:26.104" v="30856" actId="478"/>
          <ac:spMkLst>
            <pc:docMk/>
            <pc:sldMk cId="1811995664" sldId="406"/>
            <ac:spMk id="174" creationId="{B69642EA-7291-4AF0-86DB-D6118E5A0D74}"/>
          </ac:spMkLst>
        </pc:spChg>
        <pc:spChg chg="mod">
          <ac:chgData name=" " userId="cc6ef8ab-f80f-47c5-96ae-17e0cbfe7e76" providerId="ADAL" clId="{9422FBF6-8735-4675-A372-101603520AF0}" dt="2022-06-21T02:07:56.092" v="30867" actId="403"/>
          <ac:spMkLst>
            <pc:docMk/>
            <pc:sldMk cId="1811995664" sldId="406"/>
            <ac:spMk id="175" creationId="{512A374D-CA53-4D4F-B310-BABC4274AF35}"/>
          </ac:spMkLst>
        </pc:spChg>
        <pc:spChg chg="mod">
          <ac:chgData name=" " userId="cc6ef8ab-f80f-47c5-96ae-17e0cbfe7e76" providerId="ADAL" clId="{9422FBF6-8735-4675-A372-101603520AF0}" dt="2022-06-21T02:07:56.092" v="30867" actId="403"/>
          <ac:spMkLst>
            <pc:docMk/>
            <pc:sldMk cId="1811995664" sldId="406"/>
            <ac:spMk id="176" creationId="{BBDC2C2F-D028-47E6-8723-A62A4E0463FC}"/>
          </ac:spMkLst>
        </pc:spChg>
        <pc:spChg chg="mod">
          <ac:chgData name=" " userId="cc6ef8ab-f80f-47c5-96ae-17e0cbfe7e76" providerId="ADAL" clId="{9422FBF6-8735-4675-A372-101603520AF0}" dt="2022-06-21T02:07:56.092" v="30867" actId="403"/>
          <ac:spMkLst>
            <pc:docMk/>
            <pc:sldMk cId="1811995664" sldId="406"/>
            <ac:spMk id="177" creationId="{DDFC3FC0-3D2F-4277-88F0-235509F49F3F}"/>
          </ac:spMkLst>
        </pc:spChg>
        <pc:spChg chg="del">
          <ac:chgData name=" " userId="cc6ef8ab-f80f-47c5-96ae-17e0cbfe7e76" providerId="ADAL" clId="{9422FBF6-8735-4675-A372-101603520AF0}" dt="2022-06-21T02:07:26.104" v="30856" actId="478"/>
          <ac:spMkLst>
            <pc:docMk/>
            <pc:sldMk cId="1811995664" sldId="406"/>
            <ac:spMk id="178" creationId="{5C70A769-FEBC-4C76-B34F-5F081A929808}"/>
          </ac:spMkLst>
        </pc:spChg>
        <pc:spChg chg="del">
          <ac:chgData name=" " userId="cc6ef8ab-f80f-47c5-96ae-17e0cbfe7e76" providerId="ADAL" clId="{9422FBF6-8735-4675-A372-101603520AF0}" dt="2022-06-21T02:07:26.104" v="30856" actId="478"/>
          <ac:spMkLst>
            <pc:docMk/>
            <pc:sldMk cId="1811995664" sldId="406"/>
            <ac:spMk id="179" creationId="{6D854FE4-864F-45D2-A479-E3625A70A1FB}"/>
          </ac:spMkLst>
        </pc:spChg>
        <pc:spChg chg="del">
          <ac:chgData name=" " userId="cc6ef8ab-f80f-47c5-96ae-17e0cbfe7e76" providerId="ADAL" clId="{9422FBF6-8735-4675-A372-101603520AF0}" dt="2022-06-21T02:07:26.104" v="30856" actId="478"/>
          <ac:spMkLst>
            <pc:docMk/>
            <pc:sldMk cId="1811995664" sldId="406"/>
            <ac:spMk id="180" creationId="{A449FEFC-C52B-49FE-914A-FE3E89C5B31E}"/>
          </ac:spMkLst>
        </pc:spChg>
        <pc:spChg chg="del">
          <ac:chgData name=" " userId="cc6ef8ab-f80f-47c5-96ae-17e0cbfe7e76" providerId="ADAL" clId="{9422FBF6-8735-4675-A372-101603520AF0}" dt="2022-06-21T02:07:26.104" v="30856" actId="478"/>
          <ac:spMkLst>
            <pc:docMk/>
            <pc:sldMk cId="1811995664" sldId="406"/>
            <ac:spMk id="181" creationId="{2B4295E3-0256-41C5-B76E-71DD87CE861A}"/>
          </ac:spMkLst>
        </pc:spChg>
        <pc:spChg chg="del">
          <ac:chgData name=" " userId="cc6ef8ab-f80f-47c5-96ae-17e0cbfe7e76" providerId="ADAL" clId="{9422FBF6-8735-4675-A372-101603520AF0}" dt="2022-06-21T02:07:26.104" v="30856" actId="478"/>
          <ac:spMkLst>
            <pc:docMk/>
            <pc:sldMk cId="1811995664" sldId="406"/>
            <ac:spMk id="182" creationId="{C9EE4166-11E2-445B-AA93-387B857CE9DC}"/>
          </ac:spMkLst>
        </pc:spChg>
        <pc:spChg chg="del">
          <ac:chgData name=" " userId="cc6ef8ab-f80f-47c5-96ae-17e0cbfe7e76" providerId="ADAL" clId="{9422FBF6-8735-4675-A372-101603520AF0}" dt="2022-06-21T02:07:26.104" v="30856" actId="478"/>
          <ac:spMkLst>
            <pc:docMk/>
            <pc:sldMk cId="1811995664" sldId="406"/>
            <ac:spMk id="183" creationId="{3CBD8BF8-14AC-472F-A9A5-E5ADEE9FD74B}"/>
          </ac:spMkLst>
        </pc:spChg>
        <pc:spChg chg="del">
          <ac:chgData name=" " userId="cc6ef8ab-f80f-47c5-96ae-17e0cbfe7e76" providerId="ADAL" clId="{9422FBF6-8735-4675-A372-101603520AF0}" dt="2022-06-21T02:07:26.104" v="30856" actId="478"/>
          <ac:spMkLst>
            <pc:docMk/>
            <pc:sldMk cId="1811995664" sldId="406"/>
            <ac:spMk id="184" creationId="{A376D5B9-9863-4A53-8CCF-7BE58B618E49}"/>
          </ac:spMkLst>
        </pc:spChg>
        <pc:spChg chg="del">
          <ac:chgData name=" " userId="cc6ef8ab-f80f-47c5-96ae-17e0cbfe7e76" providerId="ADAL" clId="{9422FBF6-8735-4675-A372-101603520AF0}" dt="2022-06-21T02:07:26.104" v="30856" actId="478"/>
          <ac:spMkLst>
            <pc:docMk/>
            <pc:sldMk cId="1811995664" sldId="406"/>
            <ac:spMk id="185" creationId="{9841D303-095D-4404-B071-29818A72A47D}"/>
          </ac:spMkLst>
        </pc:spChg>
        <pc:spChg chg="del">
          <ac:chgData name=" " userId="cc6ef8ab-f80f-47c5-96ae-17e0cbfe7e76" providerId="ADAL" clId="{9422FBF6-8735-4675-A372-101603520AF0}" dt="2022-06-21T02:07:26.104" v="30856" actId="478"/>
          <ac:spMkLst>
            <pc:docMk/>
            <pc:sldMk cId="1811995664" sldId="406"/>
            <ac:spMk id="186" creationId="{EDF135BA-BD33-4C90-9E8E-6D360770B101}"/>
          </ac:spMkLst>
        </pc:spChg>
        <pc:spChg chg="del">
          <ac:chgData name=" " userId="cc6ef8ab-f80f-47c5-96ae-17e0cbfe7e76" providerId="ADAL" clId="{9422FBF6-8735-4675-A372-101603520AF0}" dt="2022-06-21T02:07:26.104" v="30856" actId="478"/>
          <ac:spMkLst>
            <pc:docMk/>
            <pc:sldMk cId="1811995664" sldId="406"/>
            <ac:spMk id="187" creationId="{10CFDC74-83C0-4C39-B127-F34CE88BA263}"/>
          </ac:spMkLst>
        </pc:spChg>
        <pc:spChg chg="del">
          <ac:chgData name=" " userId="cc6ef8ab-f80f-47c5-96ae-17e0cbfe7e76" providerId="ADAL" clId="{9422FBF6-8735-4675-A372-101603520AF0}" dt="2022-06-21T02:07:26.104" v="30856" actId="478"/>
          <ac:spMkLst>
            <pc:docMk/>
            <pc:sldMk cId="1811995664" sldId="406"/>
            <ac:spMk id="188" creationId="{E459B4CF-E328-4D8A-894C-A488FA0CAADA}"/>
          </ac:spMkLst>
        </pc:spChg>
        <pc:spChg chg="del">
          <ac:chgData name=" " userId="cc6ef8ab-f80f-47c5-96ae-17e0cbfe7e76" providerId="ADAL" clId="{9422FBF6-8735-4675-A372-101603520AF0}" dt="2022-06-21T02:07:26.104" v="30856" actId="478"/>
          <ac:spMkLst>
            <pc:docMk/>
            <pc:sldMk cId="1811995664" sldId="406"/>
            <ac:spMk id="189" creationId="{A6BA64FC-9F91-4F1C-932C-EE19C0433856}"/>
          </ac:spMkLst>
        </pc:spChg>
        <pc:spChg chg="mod">
          <ac:chgData name=" " userId="cc6ef8ab-f80f-47c5-96ae-17e0cbfe7e76" providerId="ADAL" clId="{9422FBF6-8735-4675-A372-101603520AF0}" dt="2022-06-21T01:51:47.707" v="30686" actId="13822"/>
          <ac:spMkLst>
            <pc:docMk/>
            <pc:sldMk cId="1811995664" sldId="406"/>
            <ac:spMk id="352" creationId="{AB20E32E-6984-4171-B428-F8754D0CC771}"/>
          </ac:spMkLst>
        </pc:spChg>
        <pc:spChg chg="mod">
          <ac:chgData name=" " userId="cc6ef8ab-f80f-47c5-96ae-17e0cbfe7e76" providerId="ADAL" clId="{9422FBF6-8735-4675-A372-101603520AF0}" dt="2022-06-21T01:51:47.707" v="30686" actId="13822"/>
          <ac:spMkLst>
            <pc:docMk/>
            <pc:sldMk cId="1811995664" sldId="406"/>
            <ac:spMk id="353" creationId="{2C77E9BD-C7E3-489B-9085-B3562B37665D}"/>
          </ac:spMkLst>
        </pc:spChg>
        <pc:spChg chg="mod">
          <ac:chgData name=" " userId="cc6ef8ab-f80f-47c5-96ae-17e0cbfe7e76" providerId="ADAL" clId="{9422FBF6-8735-4675-A372-101603520AF0}" dt="2022-06-21T01:51:47.707" v="30686" actId="13822"/>
          <ac:spMkLst>
            <pc:docMk/>
            <pc:sldMk cId="1811995664" sldId="406"/>
            <ac:spMk id="354" creationId="{8811C5D8-84BD-4EDB-B2CC-BE5C8113A66D}"/>
          </ac:spMkLst>
        </pc:spChg>
        <pc:spChg chg="mod">
          <ac:chgData name=" " userId="cc6ef8ab-f80f-47c5-96ae-17e0cbfe7e76" providerId="ADAL" clId="{9422FBF6-8735-4675-A372-101603520AF0}" dt="2022-06-21T01:51:47.707" v="30686" actId="13822"/>
          <ac:spMkLst>
            <pc:docMk/>
            <pc:sldMk cId="1811995664" sldId="406"/>
            <ac:spMk id="355" creationId="{3BE35F83-9B5B-46F9-BA91-C94677CB1E00}"/>
          </ac:spMkLst>
        </pc:spChg>
        <pc:spChg chg="mod">
          <ac:chgData name=" " userId="cc6ef8ab-f80f-47c5-96ae-17e0cbfe7e76" providerId="ADAL" clId="{9422FBF6-8735-4675-A372-101603520AF0}" dt="2022-06-21T01:51:47.707" v="30686" actId="13822"/>
          <ac:spMkLst>
            <pc:docMk/>
            <pc:sldMk cId="1811995664" sldId="406"/>
            <ac:spMk id="356" creationId="{5D6BCAC4-C14C-4945-8F44-6A1708B638FB}"/>
          </ac:spMkLst>
        </pc:spChg>
        <pc:spChg chg="mod">
          <ac:chgData name=" " userId="cc6ef8ab-f80f-47c5-96ae-17e0cbfe7e76" providerId="ADAL" clId="{9422FBF6-8735-4675-A372-101603520AF0}" dt="2022-06-21T01:51:47.707" v="30686" actId="13822"/>
          <ac:spMkLst>
            <pc:docMk/>
            <pc:sldMk cId="1811995664" sldId="406"/>
            <ac:spMk id="357" creationId="{234E7C55-D194-4B41-B4A4-DDF55459F747}"/>
          </ac:spMkLst>
        </pc:spChg>
        <pc:spChg chg="mod">
          <ac:chgData name=" " userId="cc6ef8ab-f80f-47c5-96ae-17e0cbfe7e76" providerId="ADAL" clId="{9422FBF6-8735-4675-A372-101603520AF0}" dt="2022-06-21T01:51:47.707" v="30686" actId="13822"/>
          <ac:spMkLst>
            <pc:docMk/>
            <pc:sldMk cId="1811995664" sldId="406"/>
            <ac:spMk id="358" creationId="{7AFCC807-2990-4ABE-AD01-391E3184CFFC}"/>
          </ac:spMkLst>
        </pc:spChg>
        <pc:spChg chg="mod">
          <ac:chgData name=" " userId="cc6ef8ab-f80f-47c5-96ae-17e0cbfe7e76" providerId="ADAL" clId="{9422FBF6-8735-4675-A372-101603520AF0}" dt="2022-06-21T01:51:47.707" v="30686" actId="13822"/>
          <ac:spMkLst>
            <pc:docMk/>
            <pc:sldMk cId="1811995664" sldId="406"/>
            <ac:spMk id="359" creationId="{EA36C03C-EDE2-4AE4-91CD-2D7C81191AB1}"/>
          </ac:spMkLst>
        </pc:spChg>
        <pc:spChg chg="mod">
          <ac:chgData name=" " userId="cc6ef8ab-f80f-47c5-96ae-17e0cbfe7e76" providerId="ADAL" clId="{9422FBF6-8735-4675-A372-101603520AF0}" dt="2022-06-21T01:51:47.707" v="30686" actId="13822"/>
          <ac:spMkLst>
            <pc:docMk/>
            <pc:sldMk cId="1811995664" sldId="406"/>
            <ac:spMk id="360" creationId="{3CBACA60-8C54-48D7-8F0E-F2FE3C36B745}"/>
          </ac:spMkLst>
        </pc:spChg>
        <pc:spChg chg="mod">
          <ac:chgData name=" " userId="cc6ef8ab-f80f-47c5-96ae-17e0cbfe7e76" providerId="ADAL" clId="{9422FBF6-8735-4675-A372-101603520AF0}" dt="2022-06-21T01:51:47.707" v="30686" actId="13822"/>
          <ac:spMkLst>
            <pc:docMk/>
            <pc:sldMk cId="1811995664" sldId="406"/>
            <ac:spMk id="361" creationId="{9053F72B-A693-409C-B584-4796F87068D7}"/>
          </ac:spMkLst>
        </pc:spChg>
        <pc:spChg chg="mod">
          <ac:chgData name=" " userId="cc6ef8ab-f80f-47c5-96ae-17e0cbfe7e76" providerId="ADAL" clId="{9422FBF6-8735-4675-A372-101603520AF0}" dt="2022-06-21T01:51:47.707" v="30686" actId="13822"/>
          <ac:spMkLst>
            <pc:docMk/>
            <pc:sldMk cId="1811995664" sldId="406"/>
            <ac:spMk id="362" creationId="{55159545-4D7D-479F-AC7B-C19265B4EBCD}"/>
          </ac:spMkLst>
        </pc:spChg>
        <pc:spChg chg="mod">
          <ac:chgData name=" " userId="cc6ef8ab-f80f-47c5-96ae-17e0cbfe7e76" providerId="ADAL" clId="{9422FBF6-8735-4675-A372-101603520AF0}" dt="2022-06-21T01:51:47.707" v="30686" actId="13822"/>
          <ac:spMkLst>
            <pc:docMk/>
            <pc:sldMk cId="1811995664" sldId="406"/>
            <ac:spMk id="363" creationId="{F4341DB6-4401-48C2-BB6A-228B140A0A7D}"/>
          </ac:spMkLst>
        </pc:spChg>
        <pc:spChg chg="mod">
          <ac:chgData name=" " userId="cc6ef8ab-f80f-47c5-96ae-17e0cbfe7e76" providerId="ADAL" clId="{9422FBF6-8735-4675-A372-101603520AF0}" dt="2022-06-21T01:51:47.707" v="30686" actId="13822"/>
          <ac:spMkLst>
            <pc:docMk/>
            <pc:sldMk cId="1811995664" sldId="406"/>
            <ac:spMk id="364" creationId="{9D02F8FB-ABA2-4418-8C00-68CEB6C32A0C}"/>
          </ac:spMkLst>
        </pc:spChg>
        <pc:spChg chg="mod">
          <ac:chgData name=" " userId="cc6ef8ab-f80f-47c5-96ae-17e0cbfe7e76" providerId="ADAL" clId="{9422FBF6-8735-4675-A372-101603520AF0}" dt="2022-06-21T01:51:47.707" v="30686" actId="13822"/>
          <ac:spMkLst>
            <pc:docMk/>
            <pc:sldMk cId="1811995664" sldId="406"/>
            <ac:spMk id="365" creationId="{13F5AAE7-557D-4112-8731-9BF918FE504C}"/>
          </ac:spMkLst>
        </pc:spChg>
        <pc:spChg chg="mod">
          <ac:chgData name=" " userId="cc6ef8ab-f80f-47c5-96ae-17e0cbfe7e76" providerId="ADAL" clId="{9422FBF6-8735-4675-A372-101603520AF0}" dt="2022-06-21T01:51:47.707" v="30686" actId="13822"/>
          <ac:spMkLst>
            <pc:docMk/>
            <pc:sldMk cId="1811995664" sldId="406"/>
            <ac:spMk id="366" creationId="{03155F83-48D4-447C-AA7D-FA662933A2A7}"/>
          </ac:spMkLst>
        </pc:spChg>
        <pc:spChg chg="mod">
          <ac:chgData name=" " userId="cc6ef8ab-f80f-47c5-96ae-17e0cbfe7e76" providerId="ADAL" clId="{9422FBF6-8735-4675-A372-101603520AF0}" dt="2022-06-21T01:51:47.707" v="30686" actId="13822"/>
          <ac:spMkLst>
            <pc:docMk/>
            <pc:sldMk cId="1811995664" sldId="406"/>
            <ac:spMk id="367" creationId="{B931D88C-84D5-467F-9192-1FDA4EA91C99}"/>
          </ac:spMkLst>
        </pc:spChg>
        <pc:spChg chg="mod">
          <ac:chgData name=" " userId="cc6ef8ab-f80f-47c5-96ae-17e0cbfe7e76" providerId="ADAL" clId="{9422FBF6-8735-4675-A372-101603520AF0}" dt="2022-06-21T01:51:47.707" v="30686" actId="13822"/>
          <ac:spMkLst>
            <pc:docMk/>
            <pc:sldMk cId="1811995664" sldId="406"/>
            <ac:spMk id="368" creationId="{B49A3259-5D41-4889-A28D-8BD0F794AC5A}"/>
          </ac:spMkLst>
        </pc:spChg>
        <pc:spChg chg="mod">
          <ac:chgData name=" " userId="cc6ef8ab-f80f-47c5-96ae-17e0cbfe7e76" providerId="ADAL" clId="{9422FBF6-8735-4675-A372-101603520AF0}" dt="2022-06-21T01:51:47.707" v="30686" actId="13822"/>
          <ac:spMkLst>
            <pc:docMk/>
            <pc:sldMk cId="1811995664" sldId="406"/>
            <ac:spMk id="369" creationId="{B7D67377-9CA6-4990-A246-224C85832B8B}"/>
          </ac:spMkLst>
        </pc:spChg>
        <pc:spChg chg="mod">
          <ac:chgData name=" " userId="cc6ef8ab-f80f-47c5-96ae-17e0cbfe7e76" providerId="ADAL" clId="{9422FBF6-8735-4675-A372-101603520AF0}" dt="2022-06-21T01:51:47.707" v="30686" actId="13822"/>
          <ac:spMkLst>
            <pc:docMk/>
            <pc:sldMk cId="1811995664" sldId="406"/>
            <ac:spMk id="370" creationId="{4900D9D1-0093-4A6D-8383-9E776BB67188}"/>
          </ac:spMkLst>
        </pc:spChg>
        <pc:spChg chg="mod">
          <ac:chgData name=" " userId="cc6ef8ab-f80f-47c5-96ae-17e0cbfe7e76" providerId="ADAL" clId="{9422FBF6-8735-4675-A372-101603520AF0}" dt="2022-06-21T01:51:47.707" v="30686" actId="13822"/>
          <ac:spMkLst>
            <pc:docMk/>
            <pc:sldMk cId="1811995664" sldId="406"/>
            <ac:spMk id="371" creationId="{80CACBD1-CB62-4056-8DD7-ECB7B928D2B8}"/>
          </ac:spMkLst>
        </pc:spChg>
        <pc:spChg chg="mod">
          <ac:chgData name=" " userId="cc6ef8ab-f80f-47c5-96ae-17e0cbfe7e76" providerId="ADAL" clId="{9422FBF6-8735-4675-A372-101603520AF0}" dt="2022-06-21T01:51:47.707" v="30686" actId="13822"/>
          <ac:spMkLst>
            <pc:docMk/>
            <pc:sldMk cId="1811995664" sldId="406"/>
            <ac:spMk id="372" creationId="{3BE00CE1-49E2-40CD-B600-39C6E7D5750E}"/>
          </ac:spMkLst>
        </pc:spChg>
        <pc:spChg chg="mod">
          <ac:chgData name=" " userId="cc6ef8ab-f80f-47c5-96ae-17e0cbfe7e76" providerId="ADAL" clId="{9422FBF6-8735-4675-A372-101603520AF0}" dt="2022-06-21T01:51:47.707" v="30686" actId="13822"/>
          <ac:spMkLst>
            <pc:docMk/>
            <pc:sldMk cId="1811995664" sldId="406"/>
            <ac:spMk id="373" creationId="{4C8EFCA6-48F9-445C-B38A-CE50F0E7CBF9}"/>
          </ac:spMkLst>
        </pc:spChg>
        <pc:spChg chg="mod">
          <ac:chgData name=" " userId="cc6ef8ab-f80f-47c5-96ae-17e0cbfe7e76" providerId="ADAL" clId="{9422FBF6-8735-4675-A372-101603520AF0}" dt="2022-06-21T01:51:47.707" v="30686" actId="13822"/>
          <ac:spMkLst>
            <pc:docMk/>
            <pc:sldMk cId="1811995664" sldId="406"/>
            <ac:spMk id="374" creationId="{3B7F0CA0-36F3-4598-B88A-66DB2D368BFF}"/>
          </ac:spMkLst>
        </pc:spChg>
        <pc:spChg chg="mod">
          <ac:chgData name=" " userId="cc6ef8ab-f80f-47c5-96ae-17e0cbfe7e76" providerId="ADAL" clId="{9422FBF6-8735-4675-A372-101603520AF0}" dt="2022-06-21T01:51:47.707" v="30686" actId="13822"/>
          <ac:spMkLst>
            <pc:docMk/>
            <pc:sldMk cId="1811995664" sldId="406"/>
            <ac:spMk id="375" creationId="{B87DC103-0ABB-40ED-836E-EE9877085BC0}"/>
          </ac:spMkLst>
        </pc:spChg>
        <pc:spChg chg="mod">
          <ac:chgData name=" " userId="cc6ef8ab-f80f-47c5-96ae-17e0cbfe7e76" providerId="ADAL" clId="{9422FBF6-8735-4675-A372-101603520AF0}" dt="2022-06-21T01:51:47.707" v="30686" actId="13822"/>
          <ac:spMkLst>
            <pc:docMk/>
            <pc:sldMk cId="1811995664" sldId="406"/>
            <ac:spMk id="376" creationId="{CCA4E017-ACE8-4C7A-939D-032C138CA29C}"/>
          </ac:spMkLst>
        </pc:spChg>
        <pc:spChg chg="mod">
          <ac:chgData name=" " userId="cc6ef8ab-f80f-47c5-96ae-17e0cbfe7e76" providerId="ADAL" clId="{9422FBF6-8735-4675-A372-101603520AF0}" dt="2022-06-21T01:52:30.248" v="30693" actId="13822"/>
          <ac:spMkLst>
            <pc:docMk/>
            <pc:sldMk cId="1811995664" sldId="406"/>
            <ac:spMk id="383" creationId="{ADC2BD0E-27D5-4131-BAB8-D80846185FA7}"/>
          </ac:spMkLst>
        </pc:spChg>
        <pc:spChg chg="mod">
          <ac:chgData name=" " userId="cc6ef8ab-f80f-47c5-96ae-17e0cbfe7e76" providerId="ADAL" clId="{9422FBF6-8735-4675-A372-101603520AF0}" dt="2022-06-21T01:52:30.248" v="30693" actId="13822"/>
          <ac:spMkLst>
            <pc:docMk/>
            <pc:sldMk cId="1811995664" sldId="406"/>
            <ac:spMk id="384" creationId="{E09E6D95-2ABF-40DE-BBE6-B0590E15AD0F}"/>
          </ac:spMkLst>
        </pc:spChg>
        <pc:spChg chg="mod">
          <ac:chgData name=" " userId="cc6ef8ab-f80f-47c5-96ae-17e0cbfe7e76" providerId="ADAL" clId="{9422FBF6-8735-4675-A372-101603520AF0}" dt="2022-06-21T01:52:30.248" v="30693" actId="13822"/>
          <ac:spMkLst>
            <pc:docMk/>
            <pc:sldMk cId="1811995664" sldId="406"/>
            <ac:spMk id="385" creationId="{3131CA0B-7488-45A3-A7A6-ADFEBF0247C5}"/>
          </ac:spMkLst>
        </pc:spChg>
        <pc:spChg chg="mod">
          <ac:chgData name=" " userId="cc6ef8ab-f80f-47c5-96ae-17e0cbfe7e76" providerId="ADAL" clId="{9422FBF6-8735-4675-A372-101603520AF0}" dt="2022-06-21T01:52:30.248" v="30693" actId="13822"/>
          <ac:spMkLst>
            <pc:docMk/>
            <pc:sldMk cId="1811995664" sldId="406"/>
            <ac:spMk id="386" creationId="{24183B78-D783-4E32-BE17-1046BB02CF23}"/>
          </ac:spMkLst>
        </pc:spChg>
        <pc:spChg chg="mod">
          <ac:chgData name=" " userId="cc6ef8ab-f80f-47c5-96ae-17e0cbfe7e76" providerId="ADAL" clId="{9422FBF6-8735-4675-A372-101603520AF0}" dt="2022-06-21T01:52:30.248" v="30693" actId="13822"/>
          <ac:spMkLst>
            <pc:docMk/>
            <pc:sldMk cId="1811995664" sldId="406"/>
            <ac:spMk id="387" creationId="{18874B16-26AB-479E-8BFD-B44F09BD6E9C}"/>
          </ac:spMkLst>
        </pc:spChg>
        <pc:spChg chg="del mod topLvl">
          <ac:chgData name=" " userId="cc6ef8ab-f80f-47c5-96ae-17e0cbfe7e76" providerId="ADAL" clId="{9422FBF6-8735-4675-A372-101603520AF0}" dt="2022-06-21T02:11:48.588" v="30922" actId="478"/>
          <ac:spMkLst>
            <pc:docMk/>
            <pc:sldMk cId="1811995664" sldId="406"/>
            <ac:spMk id="409" creationId="{B4D384D7-6FC9-47D2-8A9B-28FA2AEDA41C}"/>
          </ac:spMkLst>
        </pc:spChg>
        <pc:spChg chg="del mod topLvl">
          <ac:chgData name=" " userId="cc6ef8ab-f80f-47c5-96ae-17e0cbfe7e76" providerId="ADAL" clId="{9422FBF6-8735-4675-A372-101603520AF0}" dt="2022-06-21T01:52:46.149" v="30696" actId="478"/>
          <ac:spMkLst>
            <pc:docMk/>
            <pc:sldMk cId="1811995664" sldId="406"/>
            <ac:spMk id="410" creationId="{F2B7252B-47FD-4474-9538-6D7F55E25BC8}"/>
          </ac:spMkLst>
        </pc:spChg>
        <pc:spChg chg="del mod topLvl">
          <ac:chgData name=" " userId="cc6ef8ab-f80f-47c5-96ae-17e0cbfe7e76" providerId="ADAL" clId="{9422FBF6-8735-4675-A372-101603520AF0}" dt="2022-06-21T01:52:46.149" v="30696" actId="478"/>
          <ac:spMkLst>
            <pc:docMk/>
            <pc:sldMk cId="1811995664" sldId="406"/>
            <ac:spMk id="411" creationId="{62F2E342-B56A-4EEF-8BB2-F61EB70013CC}"/>
          </ac:spMkLst>
        </pc:spChg>
        <pc:spChg chg="del mod topLvl">
          <ac:chgData name=" " userId="cc6ef8ab-f80f-47c5-96ae-17e0cbfe7e76" providerId="ADAL" clId="{9422FBF6-8735-4675-A372-101603520AF0}" dt="2022-06-21T01:52:46.149" v="30696" actId="478"/>
          <ac:spMkLst>
            <pc:docMk/>
            <pc:sldMk cId="1811995664" sldId="406"/>
            <ac:spMk id="412" creationId="{B263AD28-3B6D-40D8-B2F9-582FA9814C18}"/>
          </ac:spMkLst>
        </pc:spChg>
        <pc:spChg chg="del mod topLvl">
          <ac:chgData name=" " userId="cc6ef8ab-f80f-47c5-96ae-17e0cbfe7e76" providerId="ADAL" clId="{9422FBF6-8735-4675-A372-101603520AF0}" dt="2022-06-21T01:52:46.149" v="30696" actId="478"/>
          <ac:spMkLst>
            <pc:docMk/>
            <pc:sldMk cId="1811995664" sldId="406"/>
            <ac:spMk id="413" creationId="{407D66F0-CD8F-41F7-8706-95E1E5A627D2}"/>
          </ac:spMkLst>
        </pc:spChg>
        <pc:spChg chg="mod">
          <ac:chgData name=" " userId="cc6ef8ab-f80f-47c5-96ae-17e0cbfe7e76" providerId="ADAL" clId="{9422FBF6-8735-4675-A372-101603520AF0}" dt="2022-06-21T02:10:39.693" v="30903" actId="13822"/>
          <ac:spMkLst>
            <pc:docMk/>
            <pc:sldMk cId="1811995664" sldId="406"/>
            <ac:spMk id="474" creationId="{D0686730-55F6-4207-A697-F86C6B864FE1}"/>
          </ac:spMkLst>
        </pc:spChg>
        <pc:spChg chg="mod">
          <ac:chgData name=" " userId="cc6ef8ab-f80f-47c5-96ae-17e0cbfe7e76" providerId="ADAL" clId="{9422FBF6-8735-4675-A372-101603520AF0}" dt="2022-06-21T02:10:39.693" v="30903" actId="13822"/>
          <ac:spMkLst>
            <pc:docMk/>
            <pc:sldMk cId="1811995664" sldId="406"/>
            <ac:spMk id="475" creationId="{E13E888B-0370-4044-AD7C-F1C7A1E46E74}"/>
          </ac:spMkLst>
        </pc:spChg>
        <pc:spChg chg="mod">
          <ac:chgData name=" " userId="cc6ef8ab-f80f-47c5-96ae-17e0cbfe7e76" providerId="ADAL" clId="{9422FBF6-8735-4675-A372-101603520AF0}" dt="2022-06-21T02:10:39.693" v="30903" actId="13822"/>
          <ac:spMkLst>
            <pc:docMk/>
            <pc:sldMk cId="1811995664" sldId="406"/>
            <ac:spMk id="476" creationId="{D8EC70D0-2C65-4294-B0A2-AE0EA1CEA549}"/>
          </ac:spMkLst>
        </pc:spChg>
        <pc:spChg chg="mod">
          <ac:chgData name=" " userId="cc6ef8ab-f80f-47c5-96ae-17e0cbfe7e76" providerId="ADAL" clId="{9422FBF6-8735-4675-A372-101603520AF0}" dt="2022-06-21T02:10:39.693" v="30903" actId="13822"/>
          <ac:spMkLst>
            <pc:docMk/>
            <pc:sldMk cId="1811995664" sldId="406"/>
            <ac:spMk id="477" creationId="{46802DC9-18EE-48D2-B0BA-C662C2772EF5}"/>
          </ac:spMkLst>
        </pc:spChg>
        <pc:spChg chg="mod">
          <ac:chgData name=" " userId="cc6ef8ab-f80f-47c5-96ae-17e0cbfe7e76" providerId="ADAL" clId="{9422FBF6-8735-4675-A372-101603520AF0}" dt="2022-06-21T02:10:39.693" v="30903" actId="13822"/>
          <ac:spMkLst>
            <pc:docMk/>
            <pc:sldMk cId="1811995664" sldId="406"/>
            <ac:spMk id="478" creationId="{B5F76FBB-990B-4B65-A5FC-F57DE137D486}"/>
          </ac:spMkLst>
        </pc:spChg>
        <pc:spChg chg="mod">
          <ac:chgData name=" " userId="cc6ef8ab-f80f-47c5-96ae-17e0cbfe7e76" providerId="ADAL" clId="{9422FBF6-8735-4675-A372-101603520AF0}" dt="2022-06-21T02:10:39.693" v="30903" actId="13822"/>
          <ac:spMkLst>
            <pc:docMk/>
            <pc:sldMk cId="1811995664" sldId="406"/>
            <ac:spMk id="479" creationId="{8A0D725E-F1FB-4DCA-97DC-8503D3D102AB}"/>
          </ac:spMkLst>
        </pc:spChg>
        <pc:spChg chg="mod">
          <ac:chgData name=" " userId="cc6ef8ab-f80f-47c5-96ae-17e0cbfe7e76" providerId="ADAL" clId="{9422FBF6-8735-4675-A372-101603520AF0}" dt="2022-06-21T02:10:39.693" v="30903" actId="13822"/>
          <ac:spMkLst>
            <pc:docMk/>
            <pc:sldMk cId="1811995664" sldId="406"/>
            <ac:spMk id="480" creationId="{F59FF368-92F2-4C14-B07D-312D75091EB5}"/>
          </ac:spMkLst>
        </pc:spChg>
        <pc:spChg chg="mod">
          <ac:chgData name=" " userId="cc6ef8ab-f80f-47c5-96ae-17e0cbfe7e76" providerId="ADAL" clId="{9422FBF6-8735-4675-A372-101603520AF0}" dt="2022-06-21T02:10:39.693" v="30903" actId="13822"/>
          <ac:spMkLst>
            <pc:docMk/>
            <pc:sldMk cId="1811995664" sldId="406"/>
            <ac:spMk id="481" creationId="{27495C60-AFB6-4673-A3A2-7162C606C775}"/>
          </ac:spMkLst>
        </pc:spChg>
        <pc:spChg chg="mod">
          <ac:chgData name=" " userId="cc6ef8ab-f80f-47c5-96ae-17e0cbfe7e76" providerId="ADAL" clId="{9422FBF6-8735-4675-A372-101603520AF0}" dt="2022-06-21T02:10:39.693" v="30903" actId="13822"/>
          <ac:spMkLst>
            <pc:docMk/>
            <pc:sldMk cId="1811995664" sldId="406"/>
            <ac:spMk id="482" creationId="{67DC33DE-A487-4944-9E26-D8BB1EBC1AB4}"/>
          </ac:spMkLst>
        </pc:spChg>
        <pc:spChg chg="mod">
          <ac:chgData name=" " userId="cc6ef8ab-f80f-47c5-96ae-17e0cbfe7e76" providerId="ADAL" clId="{9422FBF6-8735-4675-A372-101603520AF0}" dt="2022-06-21T02:11:18.020" v="30910" actId="13822"/>
          <ac:spMkLst>
            <pc:docMk/>
            <pc:sldMk cId="1811995664" sldId="406"/>
            <ac:spMk id="524" creationId="{A0992D46-5B10-447E-A9D2-96941F9A39A3}"/>
          </ac:spMkLst>
        </pc:spChg>
        <pc:spChg chg="mod">
          <ac:chgData name=" " userId="cc6ef8ab-f80f-47c5-96ae-17e0cbfe7e76" providerId="ADAL" clId="{9422FBF6-8735-4675-A372-101603520AF0}" dt="2022-06-21T02:11:18.020" v="30910" actId="13822"/>
          <ac:spMkLst>
            <pc:docMk/>
            <pc:sldMk cId="1811995664" sldId="406"/>
            <ac:spMk id="525" creationId="{BF85758E-8F6B-4305-94DA-655DCEBFBC6C}"/>
          </ac:spMkLst>
        </pc:spChg>
        <pc:spChg chg="mod">
          <ac:chgData name=" " userId="cc6ef8ab-f80f-47c5-96ae-17e0cbfe7e76" providerId="ADAL" clId="{9422FBF6-8735-4675-A372-101603520AF0}" dt="2022-06-21T02:11:18.020" v="30910" actId="13822"/>
          <ac:spMkLst>
            <pc:docMk/>
            <pc:sldMk cId="1811995664" sldId="406"/>
            <ac:spMk id="526" creationId="{DA06E12E-FD28-442F-8161-B05118EAE2B8}"/>
          </ac:spMkLst>
        </pc:spChg>
        <pc:spChg chg="mod">
          <ac:chgData name=" " userId="cc6ef8ab-f80f-47c5-96ae-17e0cbfe7e76" providerId="ADAL" clId="{9422FBF6-8735-4675-A372-101603520AF0}" dt="2022-06-21T02:11:18.020" v="30910" actId="13822"/>
          <ac:spMkLst>
            <pc:docMk/>
            <pc:sldMk cId="1811995664" sldId="406"/>
            <ac:spMk id="527" creationId="{BE4D99A1-A094-4FB7-9646-0EE5899F2322}"/>
          </ac:spMkLst>
        </pc:spChg>
        <pc:spChg chg="mod">
          <ac:chgData name=" " userId="cc6ef8ab-f80f-47c5-96ae-17e0cbfe7e76" providerId="ADAL" clId="{9422FBF6-8735-4675-A372-101603520AF0}" dt="2022-06-21T02:11:18.020" v="30910" actId="13822"/>
          <ac:spMkLst>
            <pc:docMk/>
            <pc:sldMk cId="1811995664" sldId="406"/>
            <ac:spMk id="528" creationId="{9560980E-8922-4CD5-B288-F7647A05BB3E}"/>
          </ac:spMkLst>
        </pc:spChg>
        <pc:spChg chg="mod">
          <ac:chgData name=" " userId="cc6ef8ab-f80f-47c5-96ae-17e0cbfe7e76" providerId="ADAL" clId="{9422FBF6-8735-4675-A372-101603520AF0}" dt="2022-06-21T02:11:18.020" v="30910" actId="13822"/>
          <ac:spMkLst>
            <pc:docMk/>
            <pc:sldMk cId="1811995664" sldId="406"/>
            <ac:spMk id="529" creationId="{4D198D3A-456B-46C7-94E8-FBF280A1725B}"/>
          </ac:spMkLst>
        </pc:spChg>
        <pc:spChg chg="mod">
          <ac:chgData name=" " userId="cc6ef8ab-f80f-47c5-96ae-17e0cbfe7e76" providerId="ADAL" clId="{9422FBF6-8735-4675-A372-101603520AF0}" dt="2022-06-21T02:11:18.020" v="30910" actId="13822"/>
          <ac:spMkLst>
            <pc:docMk/>
            <pc:sldMk cId="1811995664" sldId="406"/>
            <ac:spMk id="530" creationId="{D9336665-3AE4-42B6-831D-7DD62DE348BA}"/>
          </ac:spMkLst>
        </pc:spChg>
        <pc:spChg chg="mod">
          <ac:chgData name=" " userId="cc6ef8ab-f80f-47c5-96ae-17e0cbfe7e76" providerId="ADAL" clId="{9422FBF6-8735-4675-A372-101603520AF0}" dt="2022-06-21T02:11:18.020" v="30910" actId="13822"/>
          <ac:spMkLst>
            <pc:docMk/>
            <pc:sldMk cId="1811995664" sldId="406"/>
            <ac:spMk id="531" creationId="{96B96270-B454-42C3-85B0-30F71EB56B33}"/>
          </ac:spMkLst>
        </pc:spChg>
        <pc:spChg chg="mod">
          <ac:chgData name=" " userId="cc6ef8ab-f80f-47c5-96ae-17e0cbfe7e76" providerId="ADAL" clId="{9422FBF6-8735-4675-A372-101603520AF0}" dt="2022-06-21T02:11:18.020" v="30910" actId="13822"/>
          <ac:spMkLst>
            <pc:docMk/>
            <pc:sldMk cId="1811995664" sldId="406"/>
            <ac:spMk id="532" creationId="{31F4078A-1887-4B31-A48C-39737081D054}"/>
          </ac:spMkLst>
        </pc:spChg>
        <pc:spChg chg="mod">
          <ac:chgData name=" " userId="cc6ef8ab-f80f-47c5-96ae-17e0cbfe7e76" providerId="ADAL" clId="{9422FBF6-8735-4675-A372-101603520AF0}" dt="2022-06-21T02:35:59.475" v="30958" actId="13822"/>
          <ac:spMkLst>
            <pc:docMk/>
            <pc:sldMk cId="1811995664" sldId="406"/>
            <ac:spMk id="534" creationId="{10407BAE-679F-42DB-9E3B-C21247CA02AC}"/>
          </ac:spMkLst>
        </pc:spChg>
        <pc:spChg chg="mod">
          <ac:chgData name=" " userId="cc6ef8ab-f80f-47c5-96ae-17e0cbfe7e76" providerId="ADAL" clId="{9422FBF6-8735-4675-A372-101603520AF0}" dt="2022-06-21T02:35:59.475" v="30958" actId="13822"/>
          <ac:spMkLst>
            <pc:docMk/>
            <pc:sldMk cId="1811995664" sldId="406"/>
            <ac:spMk id="535" creationId="{DE0CA04A-6FC0-4FA8-8DB6-AE4B32A37761}"/>
          </ac:spMkLst>
        </pc:spChg>
        <pc:spChg chg="mod">
          <ac:chgData name=" " userId="cc6ef8ab-f80f-47c5-96ae-17e0cbfe7e76" providerId="ADAL" clId="{9422FBF6-8735-4675-A372-101603520AF0}" dt="2022-06-21T02:35:59.475" v="30958" actId="13822"/>
          <ac:spMkLst>
            <pc:docMk/>
            <pc:sldMk cId="1811995664" sldId="406"/>
            <ac:spMk id="536" creationId="{8813969E-01E4-4CB6-B82C-DF6082101169}"/>
          </ac:spMkLst>
        </pc:spChg>
        <pc:spChg chg="del mod topLvl">
          <ac:chgData name=" " userId="cc6ef8ab-f80f-47c5-96ae-17e0cbfe7e76" providerId="ADAL" clId="{9422FBF6-8735-4675-A372-101603520AF0}" dt="2022-06-21T02:11:47.140" v="30921"/>
          <ac:spMkLst>
            <pc:docMk/>
            <pc:sldMk cId="1811995664" sldId="406"/>
            <ac:spMk id="538" creationId="{416D6CF4-A367-4FB3-9750-BA1E65A73C3D}"/>
          </ac:spMkLst>
        </pc:spChg>
        <pc:spChg chg="del">
          <ac:chgData name=" " userId="cc6ef8ab-f80f-47c5-96ae-17e0cbfe7e76" providerId="ADAL" clId="{9422FBF6-8735-4675-A372-101603520AF0}" dt="2022-06-21T02:11:41.424" v="30919" actId="478"/>
          <ac:spMkLst>
            <pc:docMk/>
            <pc:sldMk cId="1811995664" sldId="406"/>
            <ac:spMk id="539" creationId="{88E3704F-B2A6-4241-B9C7-B524B110563C}"/>
          </ac:spMkLst>
        </pc:spChg>
        <pc:spChg chg="del topLvl">
          <ac:chgData name=" " userId="cc6ef8ab-f80f-47c5-96ae-17e0cbfe7e76" providerId="ADAL" clId="{9422FBF6-8735-4675-A372-101603520AF0}" dt="2022-06-21T02:11:41.424" v="30919" actId="478"/>
          <ac:spMkLst>
            <pc:docMk/>
            <pc:sldMk cId="1811995664" sldId="406"/>
            <ac:spMk id="540" creationId="{C9506E20-B6DF-4AC2-A8B4-6E6F36F84AE1}"/>
          </ac:spMkLst>
        </pc:spChg>
        <pc:spChg chg="add mod">
          <ac:chgData name=" " userId="cc6ef8ab-f80f-47c5-96ae-17e0cbfe7e76" providerId="ADAL" clId="{9422FBF6-8735-4675-A372-101603520AF0}" dt="2022-06-21T02:11:51.126" v="30924" actId="13822"/>
          <ac:spMkLst>
            <pc:docMk/>
            <pc:sldMk cId="1811995664" sldId="406"/>
            <ac:spMk id="541" creationId="{4FD4A9AF-00D2-408C-A26D-739C1066B0BA}"/>
          </ac:spMkLst>
        </pc:spChg>
        <pc:spChg chg="add mod">
          <ac:chgData name=" " userId="cc6ef8ab-f80f-47c5-96ae-17e0cbfe7e76" providerId="ADAL" clId="{9422FBF6-8735-4675-A372-101603520AF0}" dt="2022-06-21T02:33:04.710" v="30952" actId="1076"/>
          <ac:spMkLst>
            <pc:docMk/>
            <pc:sldMk cId="1811995664" sldId="406"/>
            <ac:spMk id="542" creationId="{02954584-5DF6-466D-B334-668E17442C75}"/>
          </ac:spMkLst>
        </pc:spChg>
        <pc:spChg chg="add del mod">
          <ac:chgData name=" " userId="cc6ef8ab-f80f-47c5-96ae-17e0cbfe7e76" providerId="ADAL" clId="{9422FBF6-8735-4675-A372-101603520AF0}" dt="2022-06-21T02:30:59.076" v="30940" actId="478"/>
          <ac:spMkLst>
            <pc:docMk/>
            <pc:sldMk cId="1811995664" sldId="406"/>
            <ac:spMk id="543" creationId="{102F0E1C-EFEC-46C6-857C-6ED117E969D6}"/>
          </ac:spMkLst>
        </pc:spChg>
        <pc:spChg chg="add del mod">
          <ac:chgData name=" " userId="cc6ef8ab-f80f-47c5-96ae-17e0cbfe7e76" providerId="ADAL" clId="{9422FBF6-8735-4675-A372-101603520AF0}" dt="2022-06-21T02:30:58.709" v="30939" actId="478"/>
          <ac:spMkLst>
            <pc:docMk/>
            <pc:sldMk cId="1811995664" sldId="406"/>
            <ac:spMk id="544" creationId="{47ED0550-4D1F-49D2-A5D9-E9F0FF6B6199}"/>
          </ac:spMkLst>
        </pc:spChg>
        <pc:spChg chg="add mod">
          <ac:chgData name=" " userId="cc6ef8ab-f80f-47c5-96ae-17e0cbfe7e76" providerId="ADAL" clId="{9422FBF6-8735-4675-A372-101603520AF0}" dt="2022-06-21T02:33:00.252" v="30951" actId="1076"/>
          <ac:spMkLst>
            <pc:docMk/>
            <pc:sldMk cId="1811995664" sldId="406"/>
            <ac:spMk id="545" creationId="{119F880D-764B-47D7-B1D6-768D16F480B5}"/>
          </ac:spMkLst>
        </pc:spChg>
        <pc:spChg chg="add mod">
          <ac:chgData name=" " userId="cc6ef8ab-f80f-47c5-96ae-17e0cbfe7e76" providerId="ADAL" clId="{9422FBF6-8735-4675-A372-101603520AF0}" dt="2022-06-21T02:32:56.249" v="30950" actId="1076"/>
          <ac:spMkLst>
            <pc:docMk/>
            <pc:sldMk cId="1811995664" sldId="406"/>
            <ac:spMk id="546" creationId="{EBBFA346-773D-4D46-8571-60302363B406}"/>
          </ac:spMkLst>
        </pc:spChg>
        <pc:spChg chg="add mod">
          <ac:chgData name=" " userId="cc6ef8ab-f80f-47c5-96ae-17e0cbfe7e76" providerId="ADAL" clId="{9422FBF6-8735-4675-A372-101603520AF0}" dt="2022-06-21T02:32:40.667" v="30949" actId="1076"/>
          <ac:spMkLst>
            <pc:docMk/>
            <pc:sldMk cId="1811995664" sldId="406"/>
            <ac:spMk id="547" creationId="{FDF0A9CF-4ED7-46B9-BE75-0727EE58D3E8}"/>
          </ac:spMkLst>
        </pc:spChg>
        <pc:spChg chg="add del mod">
          <ac:chgData name=" " userId="cc6ef8ab-f80f-47c5-96ae-17e0cbfe7e76" providerId="ADAL" clId="{9422FBF6-8735-4675-A372-101603520AF0}" dt="2022-06-21T02:43:39.510" v="31038"/>
          <ac:spMkLst>
            <pc:docMk/>
            <pc:sldMk cId="1811995664" sldId="406"/>
            <ac:spMk id="550" creationId="{23C36356-D765-46C7-8B97-7E44371A7A94}"/>
          </ac:spMkLst>
        </pc:spChg>
        <pc:grpChg chg="add mod ord">
          <ac:chgData name=" " userId="cc6ef8ab-f80f-47c5-96ae-17e0cbfe7e76" providerId="ADAL" clId="{9422FBF6-8735-4675-A372-101603520AF0}" dt="2022-06-21T01:49:21.531" v="30637" actId="164"/>
          <ac:grpSpMkLst>
            <pc:docMk/>
            <pc:sldMk cId="1811995664" sldId="406"/>
            <ac:grpSpMk id="10" creationId="{5B3ED559-062E-4B91-B881-3A7079252B3F}"/>
          </ac:grpSpMkLst>
        </pc:grpChg>
        <pc:grpChg chg="add del mod topLvl">
          <ac:chgData name=" " userId="cc6ef8ab-f80f-47c5-96ae-17e0cbfe7e76" providerId="ADAL" clId="{9422FBF6-8735-4675-A372-101603520AF0}" dt="2022-06-21T02:07:09.523" v="30855" actId="478"/>
          <ac:grpSpMkLst>
            <pc:docMk/>
            <pc:sldMk cId="1811995664" sldId="406"/>
            <ac:grpSpMk id="11" creationId="{6D78604E-D2EA-4DE9-A985-2913804BC00E}"/>
          </ac:grpSpMkLst>
        </pc:grpChg>
        <pc:grpChg chg="add del mod">
          <ac:chgData name=" " userId="cc6ef8ab-f80f-47c5-96ae-17e0cbfe7e76" providerId="ADAL" clId="{9422FBF6-8735-4675-A372-101603520AF0}" dt="2022-06-21T02:06:58.570" v="30853" actId="165"/>
          <ac:grpSpMkLst>
            <pc:docMk/>
            <pc:sldMk cId="1811995664" sldId="406"/>
            <ac:grpSpMk id="12" creationId="{93A83A57-62EF-40AF-9EFA-870B030D6030}"/>
          </ac:grpSpMkLst>
        </pc:grpChg>
        <pc:grpChg chg="add del mod">
          <ac:chgData name=" " userId="cc6ef8ab-f80f-47c5-96ae-17e0cbfe7e76" providerId="ADAL" clId="{9422FBF6-8735-4675-A372-101603520AF0}" dt="2022-06-21T02:09:10.780" v="30882" actId="165"/>
          <ac:grpSpMkLst>
            <pc:docMk/>
            <pc:sldMk cId="1811995664" sldId="406"/>
            <ac:grpSpMk id="20" creationId="{6EAF2406-E05A-40B6-A963-3A4F128E585D}"/>
          </ac:grpSpMkLst>
        </pc:grpChg>
        <pc:grpChg chg="add mod ord">
          <ac:chgData name=" " userId="cc6ef8ab-f80f-47c5-96ae-17e0cbfe7e76" providerId="ADAL" clId="{9422FBF6-8735-4675-A372-101603520AF0}" dt="2022-06-21T01:49:21.531" v="30637" actId="164"/>
          <ac:grpSpMkLst>
            <pc:docMk/>
            <pc:sldMk cId="1811995664" sldId="406"/>
            <ac:grpSpMk id="42" creationId="{804FBD34-85D3-42E5-9EBA-D20EE2D08EFD}"/>
          </ac:grpSpMkLst>
        </pc:grpChg>
        <pc:grpChg chg="add mod">
          <ac:chgData name=" " userId="cc6ef8ab-f80f-47c5-96ae-17e0cbfe7e76" providerId="ADAL" clId="{9422FBF6-8735-4675-A372-101603520AF0}" dt="2022-06-21T01:49:21.531" v="30637" actId="164"/>
          <ac:grpSpMkLst>
            <pc:docMk/>
            <pc:sldMk cId="1811995664" sldId="406"/>
            <ac:grpSpMk id="48" creationId="{89ECB068-EDCD-4605-8813-56816DDB180E}"/>
          </ac:grpSpMkLst>
        </pc:grpChg>
        <pc:grpChg chg="add mod">
          <ac:chgData name=" " userId="cc6ef8ab-f80f-47c5-96ae-17e0cbfe7e76" providerId="ADAL" clId="{9422FBF6-8735-4675-A372-101603520AF0}" dt="2022-06-21T01:49:21.531" v="30637" actId="164"/>
          <ac:grpSpMkLst>
            <pc:docMk/>
            <pc:sldMk cId="1811995664" sldId="406"/>
            <ac:grpSpMk id="54" creationId="{91CCAF1A-F501-49D1-8E06-966F027F576F}"/>
          </ac:grpSpMkLst>
        </pc:grpChg>
        <pc:grpChg chg="add mod">
          <ac:chgData name=" " userId="cc6ef8ab-f80f-47c5-96ae-17e0cbfe7e76" providerId="ADAL" clId="{9422FBF6-8735-4675-A372-101603520AF0}" dt="2022-06-21T01:49:21.531" v="30637" actId="164"/>
          <ac:grpSpMkLst>
            <pc:docMk/>
            <pc:sldMk cId="1811995664" sldId="406"/>
            <ac:grpSpMk id="60" creationId="{94F0F6EA-7916-412E-9B22-D738468EB071}"/>
          </ac:grpSpMkLst>
        </pc:grpChg>
        <pc:grpChg chg="add del mod ord topLvl">
          <ac:chgData name=" " userId="cc6ef8ab-f80f-47c5-96ae-17e0cbfe7e76" providerId="ADAL" clId="{9422FBF6-8735-4675-A372-101603520AF0}" dt="2022-06-21T02:07:08.505" v="30854" actId="478"/>
          <ac:grpSpMkLst>
            <pc:docMk/>
            <pc:sldMk cId="1811995664" sldId="406"/>
            <ac:grpSpMk id="66" creationId="{D5CFF848-1D1C-498D-9F4F-47C59F91BC6C}"/>
          </ac:grpSpMkLst>
        </pc:grpChg>
        <pc:grpChg chg="mod">
          <ac:chgData name=" " userId="cc6ef8ab-f80f-47c5-96ae-17e0cbfe7e76" providerId="ADAL" clId="{9422FBF6-8735-4675-A372-101603520AF0}" dt="2022-06-21T01:50:11.380" v="30651" actId="571"/>
          <ac:grpSpMkLst>
            <pc:docMk/>
            <pc:sldMk cId="1811995664" sldId="406"/>
            <ac:grpSpMk id="67" creationId="{01E16B85-48DE-44F8-9BA2-68BE769FA172}"/>
          </ac:grpSpMkLst>
        </pc:grpChg>
        <pc:grpChg chg="mod">
          <ac:chgData name=" " userId="cc6ef8ab-f80f-47c5-96ae-17e0cbfe7e76" providerId="ADAL" clId="{9422FBF6-8735-4675-A372-101603520AF0}" dt="2022-06-21T01:50:11.380" v="30651" actId="571"/>
          <ac:grpSpMkLst>
            <pc:docMk/>
            <pc:sldMk cId="1811995664" sldId="406"/>
            <ac:grpSpMk id="68" creationId="{A52154A6-F38A-4043-B1F5-A64A84AAD7E5}"/>
          </ac:grpSpMkLst>
        </pc:grpChg>
        <pc:grpChg chg="mod">
          <ac:chgData name=" " userId="cc6ef8ab-f80f-47c5-96ae-17e0cbfe7e76" providerId="ADAL" clId="{9422FBF6-8735-4675-A372-101603520AF0}" dt="2022-06-21T01:50:11.380" v="30651" actId="571"/>
          <ac:grpSpMkLst>
            <pc:docMk/>
            <pc:sldMk cId="1811995664" sldId="406"/>
            <ac:grpSpMk id="69" creationId="{55CE519B-95BD-4D4E-915B-C19B9304F107}"/>
          </ac:grpSpMkLst>
        </pc:grpChg>
        <pc:grpChg chg="mod">
          <ac:chgData name=" " userId="cc6ef8ab-f80f-47c5-96ae-17e0cbfe7e76" providerId="ADAL" clId="{9422FBF6-8735-4675-A372-101603520AF0}" dt="2022-06-21T01:50:11.380" v="30651" actId="571"/>
          <ac:grpSpMkLst>
            <pc:docMk/>
            <pc:sldMk cId="1811995664" sldId="406"/>
            <ac:grpSpMk id="70" creationId="{3A45C9B0-A5BF-44F0-836F-5FF5B0F33BA9}"/>
          </ac:grpSpMkLst>
        </pc:grpChg>
        <pc:grpChg chg="mod">
          <ac:chgData name=" " userId="cc6ef8ab-f80f-47c5-96ae-17e0cbfe7e76" providerId="ADAL" clId="{9422FBF6-8735-4675-A372-101603520AF0}" dt="2022-06-21T01:50:11.380" v="30651" actId="571"/>
          <ac:grpSpMkLst>
            <pc:docMk/>
            <pc:sldMk cId="1811995664" sldId="406"/>
            <ac:grpSpMk id="71" creationId="{EE29EDB0-65D9-41E9-AC92-65EAFAA0197C}"/>
          </ac:grpSpMkLst>
        </pc:grpChg>
        <pc:grpChg chg="add del mod topLvl">
          <ac:chgData name=" " userId="cc6ef8ab-f80f-47c5-96ae-17e0cbfe7e76" providerId="ADAL" clId="{9422FBF6-8735-4675-A372-101603520AF0}" dt="2022-06-21T02:07:33.211" v="30859" actId="478"/>
          <ac:grpSpMkLst>
            <pc:docMk/>
            <pc:sldMk cId="1811995664" sldId="406"/>
            <ac:grpSpMk id="97" creationId="{C619C9FA-2A22-40E3-8164-390C13ECFD62}"/>
          </ac:grpSpMkLst>
        </pc:grpChg>
        <pc:grpChg chg="mod">
          <ac:chgData name=" " userId="cc6ef8ab-f80f-47c5-96ae-17e0cbfe7e76" providerId="ADAL" clId="{9422FBF6-8735-4675-A372-101603520AF0}" dt="2022-06-21T01:50:37.644" v="30670" actId="571"/>
          <ac:grpSpMkLst>
            <pc:docMk/>
            <pc:sldMk cId="1811995664" sldId="406"/>
            <ac:grpSpMk id="98" creationId="{4C8C9F6E-7FCE-4CE0-ABED-16DA141A8B7E}"/>
          </ac:grpSpMkLst>
        </pc:grpChg>
        <pc:grpChg chg="mod">
          <ac:chgData name=" " userId="cc6ef8ab-f80f-47c5-96ae-17e0cbfe7e76" providerId="ADAL" clId="{9422FBF6-8735-4675-A372-101603520AF0}" dt="2022-06-21T01:50:37.644" v="30670" actId="571"/>
          <ac:grpSpMkLst>
            <pc:docMk/>
            <pc:sldMk cId="1811995664" sldId="406"/>
            <ac:grpSpMk id="99" creationId="{A8E42639-0E00-4A55-9F20-1B59BF2C43FE}"/>
          </ac:grpSpMkLst>
        </pc:grpChg>
        <pc:grpChg chg="mod">
          <ac:chgData name=" " userId="cc6ef8ab-f80f-47c5-96ae-17e0cbfe7e76" providerId="ADAL" clId="{9422FBF6-8735-4675-A372-101603520AF0}" dt="2022-06-21T01:50:37.644" v="30670" actId="571"/>
          <ac:grpSpMkLst>
            <pc:docMk/>
            <pc:sldMk cId="1811995664" sldId="406"/>
            <ac:grpSpMk id="100" creationId="{B335EB52-BCC3-466E-90F1-B587A6A49FCA}"/>
          </ac:grpSpMkLst>
        </pc:grpChg>
        <pc:grpChg chg="mod">
          <ac:chgData name=" " userId="cc6ef8ab-f80f-47c5-96ae-17e0cbfe7e76" providerId="ADAL" clId="{9422FBF6-8735-4675-A372-101603520AF0}" dt="2022-06-21T01:50:37.644" v="30670" actId="571"/>
          <ac:grpSpMkLst>
            <pc:docMk/>
            <pc:sldMk cId="1811995664" sldId="406"/>
            <ac:grpSpMk id="101" creationId="{0423E15F-AD34-4187-AF10-DB3584B11702}"/>
          </ac:grpSpMkLst>
        </pc:grpChg>
        <pc:grpChg chg="mod">
          <ac:chgData name=" " userId="cc6ef8ab-f80f-47c5-96ae-17e0cbfe7e76" providerId="ADAL" clId="{9422FBF6-8735-4675-A372-101603520AF0}" dt="2022-06-21T01:50:37.644" v="30670" actId="571"/>
          <ac:grpSpMkLst>
            <pc:docMk/>
            <pc:sldMk cId="1811995664" sldId="406"/>
            <ac:grpSpMk id="102" creationId="{47F07718-0C87-4F8C-A3CB-EDCBF15B45F5}"/>
          </ac:grpSpMkLst>
        </pc:grpChg>
        <pc:grpChg chg="add del mod topLvl">
          <ac:chgData name=" " userId="cc6ef8ab-f80f-47c5-96ae-17e0cbfe7e76" providerId="ADAL" clId="{9422FBF6-8735-4675-A372-101603520AF0}" dt="2022-06-21T02:07:32.346" v="30858" actId="478"/>
          <ac:grpSpMkLst>
            <pc:docMk/>
            <pc:sldMk cId="1811995664" sldId="406"/>
            <ac:grpSpMk id="128" creationId="{B5617576-BF9E-4B0B-9B36-F3141BC72572}"/>
          </ac:grpSpMkLst>
        </pc:grpChg>
        <pc:grpChg chg="mod">
          <ac:chgData name=" " userId="cc6ef8ab-f80f-47c5-96ae-17e0cbfe7e76" providerId="ADAL" clId="{9422FBF6-8735-4675-A372-101603520AF0}" dt="2022-06-21T01:50:37.644" v="30670" actId="571"/>
          <ac:grpSpMkLst>
            <pc:docMk/>
            <pc:sldMk cId="1811995664" sldId="406"/>
            <ac:grpSpMk id="129" creationId="{F41477AD-6751-4DA3-BCDE-17B12F289BCF}"/>
          </ac:grpSpMkLst>
        </pc:grpChg>
        <pc:grpChg chg="mod">
          <ac:chgData name=" " userId="cc6ef8ab-f80f-47c5-96ae-17e0cbfe7e76" providerId="ADAL" clId="{9422FBF6-8735-4675-A372-101603520AF0}" dt="2022-06-21T01:50:37.644" v="30670" actId="571"/>
          <ac:grpSpMkLst>
            <pc:docMk/>
            <pc:sldMk cId="1811995664" sldId="406"/>
            <ac:grpSpMk id="130" creationId="{809665E0-F0A4-48A3-B015-A7EBBE28AFE4}"/>
          </ac:grpSpMkLst>
        </pc:grpChg>
        <pc:grpChg chg="mod">
          <ac:chgData name=" " userId="cc6ef8ab-f80f-47c5-96ae-17e0cbfe7e76" providerId="ADAL" clId="{9422FBF6-8735-4675-A372-101603520AF0}" dt="2022-06-21T01:50:37.644" v="30670" actId="571"/>
          <ac:grpSpMkLst>
            <pc:docMk/>
            <pc:sldMk cId="1811995664" sldId="406"/>
            <ac:grpSpMk id="131" creationId="{0C7DC69B-C697-4419-AE65-530592B63FC0}"/>
          </ac:grpSpMkLst>
        </pc:grpChg>
        <pc:grpChg chg="mod">
          <ac:chgData name=" " userId="cc6ef8ab-f80f-47c5-96ae-17e0cbfe7e76" providerId="ADAL" clId="{9422FBF6-8735-4675-A372-101603520AF0}" dt="2022-06-21T01:50:37.644" v="30670" actId="571"/>
          <ac:grpSpMkLst>
            <pc:docMk/>
            <pc:sldMk cId="1811995664" sldId="406"/>
            <ac:grpSpMk id="132" creationId="{E5098A98-352D-4769-BF14-1EA8D22AA675}"/>
          </ac:grpSpMkLst>
        </pc:grpChg>
        <pc:grpChg chg="mod">
          <ac:chgData name=" " userId="cc6ef8ab-f80f-47c5-96ae-17e0cbfe7e76" providerId="ADAL" clId="{9422FBF6-8735-4675-A372-101603520AF0}" dt="2022-06-21T01:50:37.644" v="30670" actId="571"/>
          <ac:grpSpMkLst>
            <pc:docMk/>
            <pc:sldMk cId="1811995664" sldId="406"/>
            <ac:grpSpMk id="133" creationId="{65CF4E4E-E524-4A80-8E3F-D71D4FFC6A1C}"/>
          </ac:grpSpMkLst>
        </pc:grpChg>
        <pc:grpChg chg="add mod topLvl">
          <ac:chgData name=" " userId="cc6ef8ab-f80f-47c5-96ae-17e0cbfe7e76" providerId="ADAL" clId="{9422FBF6-8735-4675-A372-101603520AF0}" dt="2022-06-21T02:10:13.265" v="30897" actId="164"/>
          <ac:grpSpMkLst>
            <pc:docMk/>
            <pc:sldMk cId="1811995664" sldId="406"/>
            <ac:grpSpMk id="159" creationId="{DDDF3E5D-2F10-48E6-B7E5-FA2E16080850}"/>
          </ac:grpSpMkLst>
        </pc:grpChg>
        <pc:grpChg chg="del mod">
          <ac:chgData name=" " userId="cc6ef8ab-f80f-47c5-96ae-17e0cbfe7e76" providerId="ADAL" clId="{9422FBF6-8735-4675-A372-101603520AF0}" dt="2022-06-21T02:07:26.104" v="30856" actId="478"/>
          <ac:grpSpMkLst>
            <pc:docMk/>
            <pc:sldMk cId="1811995664" sldId="406"/>
            <ac:grpSpMk id="160" creationId="{0A85FD1A-908D-4A95-B4E5-EF67B5F8C35E}"/>
          </ac:grpSpMkLst>
        </pc:grpChg>
        <pc:grpChg chg="del mod">
          <ac:chgData name=" " userId="cc6ef8ab-f80f-47c5-96ae-17e0cbfe7e76" providerId="ADAL" clId="{9422FBF6-8735-4675-A372-101603520AF0}" dt="2022-06-21T02:07:26.104" v="30856" actId="478"/>
          <ac:grpSpMkLst>
            <pc:docMk/>
            <pc:sldMk cId="1811995664" sldId="406"/>
            <ac:grpSpMk id="161" creationId="{6ABB8F4C-786F-4BBE-A3FC-B2BBE7A90B34}"/>
          </ac:grpSpMkLst>
        </pc:grpChg>
        <pc:grpChg chg="mod">
          <ac:chgData name=" " userId="cc6ef8ab-f80f-47c5-96ae-17e0cbfe7e76" providerId="ADAL" clId="{9422FBF6-8735-4675-A372-101603520AF0}" dt="2022-06-21T01:50:53.343" v="30674" actId="571"/>
          <ac:grpSpMkLst>
            <pc:docMk/>
            <pc:sldMk cId="1811995664" sldId="406"/>
            <ac:grpSpMk id="162" creationId="{02B70E95-03A0-4705-943F-0CEAA1E35E3B}"/>
          </ac:grpSpMkLst>
        </pc:grpChg>
        <pc:grpChg chg="mod">
          <ac:chgData name=" " userId="cc6ef8ab-f80f-47c5-96ae-17e0cbfe7e76" providerId="ADAL" clId="{9422FBF6-8735-4675-A372-101603520AF0}" dt="2022-06-21T01:50:53.343" v="30674" actId="571"/>
          <ac:grpSpMkLst>
            <pc:docMk/>
            <pc:sldMk cId="1811995664" sldId="406"/>
            <ac:grpSpMk id="163" creationId="{CA249061-683A-483F-AEC4-A66116AFBCAD}"/>
          </ac:grpSpMkLst>
        </pc:grpChg>
        <pc:grpChg chg="mod">
          <ac:chgData name=" " userId="cc6ef8ab-f80f-47c5-96ae-17e0cbfe7e76" providerId="ADAL" clId="{9422FBF6-8735-4675-A372-101603520AF0}" dt="2022-06-21T01:50:53.343" v="30674" actId="571"/>
          <ac:grpSpMkLst>
            <pc:docMk/>
            <pc:sldMk cId="1811995664" sldId="406"/>
            <ac:grpSpMk id="164" creationId="{FDAE2C35-EC54-4A74-A78E-A9512DB72764}"/>
          </ac:grpSpMkLst>
        </pc:grpChg>
        <pc:grpChg chg="add del mod">
          <ac:chgData name=" " userId="cc6ef8ab-f80f-47c5-96ae-17e0cbfe7e76" providerId="ADAL" clId="{9422FBF6-8735-4675-A372-101603520AF0}" dt="2022-06-21T01:51:24.648" v="30681" actId="165"/>
          <ac:grpSpMkLst>
            <pc:docMk/>
            <pc:sldMk cId="1811995664" sldId="406"/>
            <ac:grpSpMk id="190" creationId="{027B62AC-AC2B-4CDB-8889-F89F49A0479F}"/>
          </ac:grpSpMkLst>
        </pc:grpChg>
        <pc:grpChg chg="del mod topLvl">
          <ac:chgData name=" " userId="cc6ef8ab-f80f-47c5-96ae-17e0cbfe7e76" providerId="ADAL" clId="{9422FBF6-8735-4675-A372-101603520AF0}" dt="2022-06-21T01:51:28.738" v="30683" actId="478"/>
          <ac:grpSpMkLst>
            <pc:docMk/>
            <pc:sldMk cId="1811995664" sldId="406"/>
            <ac:grpSpMk id="191" creationId="{3A858834-5B38-49E0-8BE6-63501CEF8C65}"/>
          </ac:grpSpMkLst>
        </pc:grpChg>
        <pc:grpChg chg="del mod topLvl">
          <ac:chgData name=" " userId="cc6ef8ab-f80f-47c5-96ae-17e0cbfe7e76" providerId="ADAL" clId="{9422FBF6-8735-4675-A372-101603520AF0}" dt="2022-06-21T01:51:28.738" v="30683" actId="478"/>
          <ac:grpSpMkLst>
            <pc:docMk/>
            <pc:sldMk cId="1811995664" sldId="406"/>
            <ac:grpSpMk id="192" creationId="{1C9CAE49-3127-4F80-9842-165D30859D71}"/>
          </ac:grpSpMkLst>
        </pc:grpChg>
        <pc:grpChg chg="del mod topLvl">
          <ac:chgData name=" " userId="cc6ef8ab-f80f-47c5-96ae-17e0cbfe7e76" providerId="ADAL" clId="{9422FBF6-8735-4675-A372-101603520AF0}" dt="2022-06-21T01:51:28.738" v="30683" actId="478"/>
          <ac:grpSpMkLst>
            <pc:docMk/>
            <pc:sldMk cId="1811995664" sldId="406"/>
            <ac:grpSpMk id="193" creationId="{BA909FA1-4E31-4F49-83A0-1B269234398E}"/>
          </ac:grpSpMkLst>
        </pc:grpChg>
        <pc:grpChg chg="del mod topLvl">
          <ac:chgData name=" " userId="cc6ef8ab-f80f-47c5-96ae-17e0cbfe7e76" providerId="ADAL" clId="{9422FBF6-8735-4675-A372-101603520AF0}" dt="2022-06-21T01:51:28.738" v="30683" actId="478"/>
          <ac:grpSpMkLst>
            <pc:docMk/>
            <pc:sldMk cId="1811995664" sldId="406"/>
            <ac:grpSpMk id="194" creationId="{67DD2044-58EE-471D-98B6-BB33E5C38BFC}"/>
          </ac:grpSpMkLst>
        </pc:grpChg>
        <pc:grpChg chg="del mod topLvl">
          <ac:chgData name=" " userId="cc6ef8ab-f80f-47c5-96ae-17e0cbfe7e76" providerId="ADAL" clId="{9422FBF6-8735-4675-A372-101603520AF0}" dt="2022-06-21T01:51:27.357" v="30682"/>
          <ac:grpSpMkLst>
            <pc:docMk/>
            <pc:sldMk cId="1811995664" sldId="406"/>
            <ac:grpSpMk id="195" creationId="{48FD83B0-7A72-463A-BA9C-056965F98792}"/>
          </ac:grpSpMkLst>
        </pc:grpChg>
        <pc:grpChg chg="mod">
          <ac:chgData name=" " userId="cc6ef8ab-f80f-47c5-96ae-17e0cbfe7e76" providerId="ADAL" clId="{9422FBF6-8735-4675-A372-101603520AF0}" dt="2022-06-21T01:51:23.270" v="30680" actId="571"/>
          <ac:grpSpMkLst>
            <pc:docMk/>
            <pc:sldMk cId="1811995664" sldId="406"/>
            <ac:grpSpMk id="196" creationId="{D59F02F1-2565-4596-9C8A-45FCDD47A28A}"/>
          </ac:grpSpMkLst>
        </pc:grpChg>
        <pc:grpChg chg="mod">
          <ac:chgData name=" " userId="cc6ef8ab-f80f-47c5-96ae-17e0cbfe7e76" providerId="ADAL" clId="{9422FBF6-8735-4675-A372-101603520AF0}" dt="2022-06-21T01:51:23.270" v="30680" actId="571"/>
          <ac:grpSpMkLst>
            <pc:docMk/>
            <pc:sldMk cId="1811995664" sldId="406"/>
            <ac:grpSpMk id="197" creationId="{7B75B137-D034-4DB7-9AA1-B28E5064E524}"/>
          </ac:grpSpMkLst>
        </pc:grpChg>
        <pc:grpChg chg="mod">
          <ac:chgData name=" " userId="cc6ef8ab-f80f-47c5-96ae-17e0cbfe7e76" providerId="ADAL" clId="{9422FBF6-8735-4675-A372-101603520AF0}" dt="2022-06-21T01:51:23.270" v="30680" actId="571"/>
          <ac:grpSpMkLst>
            <pc:docMk/>
            <pc:sldMk cId="1811995664" sldId="406"/>
            <ac:grpSpMk id="198" creationId="{7B80DF4D-312D-425B-8F87-FCE53BCD5D3B}"/>
          </ac:grpSpMkLst>
        </pc:grpChg>
        <pc:grpChg chg="mod">
          <ac:chgData name=" " userId="cc6ef8ab-f80f-47c5-96ae-17e0cbfe7e76" providerId="ADAL" clId="{9422FBF6-8735-4675-A372-101603520AF0}" dt="2022-06-21T01:51:23.270" v="30680" actId="571"/>
          <ac:grpSpMkLst>
            <pc:docMk/>
            <pc:sldMk cId="1811995664" sldId="406"/>
            <ac:grpSpMk id="199" creationId="{01EF9732-18F6-431E-AB84-075A5D1CDECD}"/>
          </ac:grpSpMkLst>
        </pc:grpChg>
        <pc:grpChg chg="mod">
          <ac:chgData name=" " userId="cc6ef8ab-f80f-47c5-96ae-17e0cbfe7e76" providerId="ADAL" clId="{9422FBF6-8735-4675-A372-101603520AF0}" dt="2022-06-21T01:51:23.270" v="30680" actId="571"/>
          <ac:grpSpMkLst>
            <pc:docMk/>
            <pc:sldMk cId="1811995664" sldId="406"/>
            <ac:grpSpMk id="200" creationId="{304829F8-7F06-4A2A-81AC-0324C40DDECC}"/>
          </ac:grpSpMkLst>
        </pc:grpChg>
        <pc:grpChg chg="mod">
          <ac:chgData name=" " userId="cc6ef8ab-f80f-47c5-96ae-17e0cbfe7e76" providerId="ADAL" clId="{9422FBF6-8735-4675-A372-101603520AF0}" dt="2022-06-21T01:51:23.270" v="30680" actId="571"/>
          <ac:grpSpMkLst>
            <pc:docMk/>
            <pc:sldMk cId="1811995664" sldId="406"/>
            <ac:grpSpMk id="226" creationId="{DA123C0C-9249-4663-BBCC-32C827FFE95E}"/>
          </ac:grpSpMkLst>
        </pc:grpChg>
        <pc:grpChg chg="mod">
          <ac:chgData name=" " userId="cc6ef8ab-f80f-47c5-96ae-17e0cbfe7e76" providerId="ADAL" clId="{9422FBF6-8735-4675-A372-101603520AF0}" dt="2022-06-21T01:51:23.270" v="30680" actId="571"/>
          <ac:grpSpMkLst>
            <pc:docMk/>
            <pc:sldMk cId="1811995664" sldId="406"/>
            <ac:grpSpMk id="227" creationId="{6ECF396D-0859-4F72-A8D1-B077232FD323}"/>
          </ac:grpSpMkLst>
        </pc:grpChg>
        <pc:grpChg chg="mod">
          <ac:chgData name=" " userId="cc6ef8ab-f80f-47c5-96ae-17e0cbfe7e76" providerId="ADAL" clId="{9422FBF6-8735-4675-A372-101603520AF0}" dt="2022-06-21T01:51:23.270" v="30680" actId="571"/>
          <ac:grpSpMkLst>
            <pc:docMk/>
            <pc:sldMk cId="1811995664" sldId="406"/>
            <ac:grpSpMk id="228" creationId="{CB75619F-4D3D-4708-87E7-E79B27472FB3}"/>
          </ac:grpSpMkLst>
        </pc:grpChg>
        <pc:grpChg chg="mod">
          <ac:chgData name=" " userId="cc6ef8ab-f80f-47c5-96ae-17e0cbfe7e76" providerId="ADAL" clId="{9422FBF6-8735-4675-A372-101603520AF0}" dt="2022-06-21T01:51:23.270" v="30680" actId="571"/>
          <ac:grpSpMkLst>
            <pc:docMk/>
            <pc:sldMk cId="1811995664" sldId="406"/>
            <ac:grpSpMk id="229" creationId="{ACF0ED34-43CC-4930-B6FE-EC157B4F46A3}"/>
          </ac:grpSpMkLst>
        </pc:grpChg>
        <pc:grpChg chg="mod">
          <ac:chgData name=" " userId="cc6ef8ab-f80f-47c5-96ae-17e0cbfe7e76" providerId="ADAL" clId="{9422FBF6-8735-4675-A372-101603520AF0}" dt="2022-06-21T01:51:23.270" v="30680" actId="571"/>
          <ac:grpSpMkLst>
            <pc:docMk/>
            <pc:sldMk cId="1811995664" sldId="406"/>
            <ac:grpSpMk id="230" creationId="{E484BFB6-111A-4C2A-B268-AFB0F7FDE1D6}"/>
          </ac:grpSpMkLst>
        </pc:grpChg>
        <pc:grpChg chg="mod">
          <ac:chgData name=" " userId="cc6ef8ab-f80f-47c5-96ae-17e0cbfe7e76" providerId="ADAL" clId="{9422FBF6-8735-4675-A372-101603520AF0}" dt="2022-06-21T01:51:23.270" v="30680" actId="571"/>
          <ac:grpSpMkLst>
            <pc:docMk/>
            <pc:sldMk cId="1811995664" sldId="406"/>
            <ac:grpSpMk id="256" creationId="{71D0D2F4-A82A-4BF1-91F2-30FEE242DE8D}"/>
          </ac:grpSpMkLst>
        </pc:grpChg>
        <pc:grpChg chg="mod">
          <ac:chgData name=" " userId="cc6ef8ab-f80f-47c5-96ae-17e0cbfe7e76" providerId="ADAL" clId="{9422FBF6-8735-4675-A372-101603520AF0}" dt="2022-06-21T01:51:23.270" v="30680" actId="571"/>
          <ac:grpSpMkLst>
            <pc:docMk/>
            <pc:sldMk cId="1811995664" sldId="406"/>
            <ac:grpSpMk id="257" creationId="{D6DB353B-779D-4080-912E-20A31DC660D9}"/>
          </ac:grpSpMkLst>
        </pc:grpChg>
        <pc:grpChg chg="mod">
          <ac:chgData name=" " userId="cc6ef8ab-f80f-47c5-96ae-17e0cbfe7e76" providerId="ADAL" clId="{9422FBF6-8735-4675-A372-101603520AF0}" dt="2022-06-21T01:51:23.270" v="30680" actId="571"/>
          <ac:grpSpMkLst>
            <pc:docMk/>
            <pc:sldMk cId="1811995664" sldId="406"/>
            <ac:grpSpMk id="258" creationId="{E0AC2C47-520C-4A0D-B6A7-6245066E3CBC}"/>
          </ac:grpSpMkLst>
        </pc:grpChg>
        <pc:grpChg chg="mod">
          <ac:chgData name=" " userId="cc6ef8ab-f80f-47c5-96ae-17e0cbfe7e76" providerId="ADAL" clId="{9422FBF6-8735-4675-A372-101603520AF0}" dt="2022-06-21T01:51:23.270" v="30680" actId="571"/>
          <ac:grpSpMkLst>
            <pc:docMk/>
            <pc:sldMk cId="1811995664" sldId="406"/>
            <ac:grpSpMk id="259" creationId="{8C5DD0FC-B0D2-4922-B195-CA3D467FD594}"/>
          </ac:grpSpMkLst>
        </pc:grpChg>
        <pc:grpChg chg="mod">
          <ac:chgData name=" " userId="cc6ef8ab-f80f-47c5-96ae-17e0cbfe7e76" providerId="ADAL" clId="{9422FBF6-8735-4675-A372-101603520AF0}" dt="2022-06-21T01:51:23.270" v="30680" actId="571"/>
          <ac:grpSpMkLst>
            <pc:docMk/>
            <pc:sldMk cId="1811995664" sldId="406"/>
            <ac:grpSpMk id="260" creationId="{B48B0201-107F-410F-8B5B-78BCBE85CFA3}"/>
          </ac:grpSpMkLst>
        </pc:grpChg>
        <pc:grpChg chg="mod">
          <ac:chgData name=" " userId="cc6ef8ab-f80f-47c5-96ae-17e0cbfe7e76" providerId="ADAL" clId="{9422FBF6-8735-4675-A372-101603520AF0}" dt="2022-06-21T01:51:23.270" v="30680" actId="571"/>
          <ac:grpSpMkLst>
            <pc:docMk/>
            <pc:sldMk cId="1811995664" sldId="406"/>
            <ac:grpSpMk id="286" creationId="{1B3FA4F1-4B43-4A5E-BAB3-01DB412119D3}"/>
          </ac:grpSpMkLst>
        </pc:grpChg>
        <pc:grpChg chg="mod">
          <ac:chgData name=" " userId="cc6ef8ab-f80f-47c5-96ae-17e0cbfe7e76" providerId="ADAL" clId="{9422FBF6-8735-4675-A372-101603520AF0}" dt="2022-06-21T01:51:23.270" v="30680" actId="571"/>
          <ac:grpSpMkLst>
            <pc:docMk/>
            <pc:sldMk cId="1811995664" sldId="406"/>
            <ac:grpSpMk id="287" creationId="{688A0077-089E-4ADD-BD1D-2DD4E2A86F1B}"/>
          </ac:grpSpMkLst>
        </pc:grpChg>
        <pc:grpChg chg="mod">
          <ac:chgData name=" " userId="cc6ef8ab-f80f-47c5-96ae-17e0cbfe7e76" providerId="ADAL" clId="{9422FBF6-8735-4675-A372-101603520AF0}" dt="2022-06-21T01:51:23.270" v="30680" actId="571"/>
          <ac:grpSpMkLst>
            <pc:docMk/>
            <pc:sldMk cId="1811995664" sldId="406"/>
            <ac:grpSpMk id="288" creationId="{30899C86-ABE8-4F20-9F24-1130D8D76B13}"/>
          </ac:grpSpMkLst>
        </pc:grpChg>
        <pc:grpChg chg="mod">
          <ac:chgData name=" " userId="cc6ef8ab-f80f-47c5-96ae-17e0cbfe7e76" providerId="ADAL" clId="{9422FBF6-8735-4675-A372-101603520AF0}" dt="2022-06-21T01:51:23.270" v="30680" actId="571"/>
          <ac:grpSpMkLst>
            <pc:docMk/>
            <pc:sldMk cId="1811995664" sldId="406"/>
            <ac:grpSpMk id="289" creationId="{295EB4B7-D278-408E-AB0F-6F3453B36BCE}"/>
          </ac:grpSpMkLst>
        </pc:grpChg>
        <pc:grpChg chg="mod">
          <ac:chgData name=" " userId="cc6ef8ab-f80f-47c5-96ae-17e0cbfe7e76" providerId="ADAL" clId="{9422FBF6-8735-4675-A372-101603520AF0}" dt="2022-06-21T01:51:23.270" v="30680" actId="571"/>
          <ac:grpSpMkLst>
            <pc:docMk/>
            <pc:sldMk cId="1811995664" sldId="406"/>
            <ac:grpSpMk id="290" creationId="{F498F89C-A7CE-4D9D-8427-BD32CD248CF2}"/>
          </ac:grpSpMkLst>
        </pc:grpChg>
        <pc:grpChg chg="mod">
          <ac:chgData name=" " userId="cc6ef8ab-f80f-47c5-96ae-17e0cbfe7e76" providerId="ADAL" clId="{9422FBF6-8735-4675-A372-101603520AF0}" dt="2022-06-21T01:51:23.270" v="30680" actId="571"/>
          <ac:grpSpMkLst>
            <pc:docMk/>
            <pc:sldMk cId="1811995664" sldId="406"/>
            <ac:grpSpMk id="316" creationId="{0FEE85F7-87F8-4295-8FCD-1BD90E526474}"/>
          </ac:grpSpMkLst>
        </pc:grpChg>
        <pc:grpChg chg="mod">
          <ac:chgData name=" " userId="cc6ef8ab-f80f-47c5-96ae-17e0cbfe7e76" providerId="ADAL" clId="{9422FBF6-8735-4675-A372-101603520AF0}" dt="2022-06-21T01:51:23.270" v="30680" actId="571"/>
          <ac:grpSpMkLst>
            <pc:docMk/>
            <pc:sldMk cId="1811995664" sldId="406"/>
            <ac:grpSpMk id="317" creationId="{47100660-16CA-44F7-91E5-B1B5D925DDF3}"/>
          </ac:grpSpMkLst>
        </pc:grpChg>
        <pc:grpChg chg="mod">
          <ac:chgData name=" " userId="cc6ef8ab-f80f-47c5-96ae-17e0cbfe7e76" providerId="ADAL" clId="{9422FBF6-8735-4675-A372-101603520AF0}" dt="2022-06-21T01:51:23.270" v="30680" actId="571"/>
          <ac:grpSpMkLst>
            <pc:docMk/>
            <pc:sldMk cId="1811995664" sldId="406"/>
            <ac:grpSpMk id="318" creationId="{E6D33360-0D59-4E96-AC32-73A3E6A1F974}"/>
          </ac:grpSpMkLst>
        </pc:grpChg>
        <pc:grpChg chg="mod">
          <ac:chgData name=" " userId="cc6ef8ab-f80f-47c5-96ae-17e0cbfe7e76" providerId="ADAL" clId="{9422FBF6-8735-4675-A372-101603520AF0}" dt="2022-06-21T01:51:23.270" v="30680" actId="571"/>
          <ac:grpSpMkLst>
            <pc:docMk/>
            <pc:sldMk cId="1811995664" sldId="406"/>
            <ac:grpSpMk id="319" creationId="{42F401CD-E999-455B-B610-B0F719FEEBAC}"/>
          </ac:grpSpMkLst>
        </pc:grpChg>
        <pc:grpChg chg="mod">
          <ac:chgData name=" " userId="cc6ef8ab-f80f-47c5-96ae-17e0cbfe7e76" providerId="ADAL" clId="{9422FBF6-8735-4675-A372-101603520AF0}" dt="2022-06-21T01:51:23.270" v="30680" actId="571"/>
          <ac:grpSpMkLst>
            <pc:docMk/>
            <pc:sldMk cId="1811995664" sldId="406"/>
            <ac:grpSpMk id="320" creationId="{D7AB23B7-AE0A-4755-B360-AF87A23BA039}"/>
          </ac:grpSpMkLst>
        </pc:grpChg>
        <pc:grpChg chg="add del mod">
          <ac:chgData name=" " userId="cc6ef8ab-f80f-47c5-96ae-17e0cbfe7e76" providerId="ADAL" clId="{9422FBF6-8735-4675-A372-101603520AF0}" dt="2022-06-21T02:11:09.944" v="30907" actId="478"/>
          <ac:grpSpMkLst>
            <pc:docMk/>
            <pc:sldMk cId="1811995664" sldId="406"/>
            <ac:grpSpMk id="346" creationId="{20E62E1A-BB8C-41B4-98DA-2AED7C1EBB2B}"/>
          </ac:grpSpMkLst>
        </pc:grpChg>
        <pc:grpChg chg="add del mod">
          <ac:chgData name=" " userId="cc6ef8ab-f80f-47c5-96ae-17e0cbfe7e76" providerId="ADAL" clId="{9422FBF6-8735-4675-A372-101603520AF0}" dt="2022-06-21T01:51:56.311" v="30688" actId="165"/>
          <ac:grpSpMkLst>
            <pc:docMk/>
            <pc:sldMk cId="1811995664" sldId="406"/>
            <ac:grpSpMk id="377" creationId="{E3FF0419-773D-4517-93C4-508A88FEEBD2}"/>
          </ac:grpSpMkLst>
        </pc:grpChg>
        <pc:grpChg chg="del mod topLvl">
          <ac:chgData name=" " userId="cc6ef8ab-f80f-47c5-96ae-17e0cbfe7e76" providerId="ADAL" clId="{9422FBF6-8735-4675-A372-101603520AF0}" dt="2022-06-21T01:51:58.912" v="30689" actId="478"/>
          <ac:grpSpMkLst>
            <pc:docMk/>
            <pc:sldMk cId="1811995664" sldId="406"/>
            <ac:grpSpMk id="378" creationId="{E6CEBEC8-CC5D-4215-813F-7288F91FA503}"/>
          </ac:grpSpMkLst>
        </pc:grpChg>
        <pc:grpChg chg="del mod topLvl">
          <ac:chgData name=" " userId="cc6ef8ab-f80f-47c5-96ae-17e0cbfe7e76" providerId="ADAL" clId="{9422FBF6-8735-4675-A372-101603520AF0}" dt="2022-06-21T01:51:58.912" v="30689" actId="478"/>
          <ac:grpSpMkLst>
            <pc:docMk/>
            <pc:sldMk cId="1811995664" sldId="406"/>
            <ac:grpSpMk id="379" creationId="{C5DBE6C0-8A69-4285-8EA3-6EB0AE673CBB}"/>
          </ac:grpSpMkLst>
        </pc:grpChg>
        <pc:grpChg chg="del mod topLvl">
          <ac:chgData name=" " userId="cc6ef8ab-f80f-47c5-96ae-17e0cbfe7e76" providerId="ADAL" clId="{9422FBF6-8735-4675-A372-101603520AF0}" dt="2022-06-21T01:51:58.912" v="30689" actId="478"/>
          <ac:grpSpMkLst>
            <pc:docMk/>
            <pc:sldMk cId="1811995664" sldId="406"/>
            <ac:grpSpMk id="380" creationId="{756AF750-F9F3-43A8-8986-7BF0EC7E81C0}"/>
          </ac:grpSpMkLst>
        </pc:grpChg>
        <pc:grpChg chg="del mod topLvl">
          <ac:chgData name=" " userId="cc6ef8ab-f80f-47c5-96ae-17e0cbfe7e76" providerId="ADAL" clId="{9422FBF6-8735-4675-A372-101603520AF0}" dt="2022-06-21T01:52:00.265" v="30690" actId="478"/>
          <ac:grpSpMkLst>
            <pc:docMk/>
            <pc:sldMk cId="1811995664" sldId="406"/>
            <ac:grpSpMk id="381" creationId="{45949109-DAE0-41FB-87D3-8C45BA0B2669}"/>
          </ac:grpSpMkLst>
        </pc:grpChg>
        <pc:grpChg chg="del mod topLvl">
          <ac:chgData name=" " userId="cc6ef8ab-f80f-47c5-96ae-17e0cbfe7e76" providerId="ADAL" clId="{9422FBF6-8735-4675-A372-101603520AF0}" dt="2022-06-21T02:11:35.602" v="30916" actId="478"/>
          <ac:grpSpMkLst>
            <pc:docMk/>
            <pc:sldMk cId="1811995664" sldId="406"/>
            <ac:grpSpMk id="382" creationId="{0282FBCA-A8F4-4AD7-98A4-3EAF32993D8D}"/>
          </ac:grpSpMkLst>
        </pc:grpChg>
        <pc:grpChg chg="add del mod">
          <ac:chgData name=" " userId="cc6ef8ab-f80f-47c5-96ae-17e0cbfe7e76" providerId="ADAL" clId="{9422FBF6-8735-4675-A372-101603520AF0}" dt="2022-06-21T01:52:43.464" v="30695" actId="165"/>
          <ac:grpSpMkLst>
            <pc:docMk/>
            <pc:sldMk cId="1811995664" sldId="406"/>
            <ac:grpSpMk id="408" creationId="{8A6FE385-4F65-43CE-96A4-3547B1342F55}"/>
          </ac:grpSpMkLst>
        </pc:grpChg>
        <pc:grpChg chg="add del mod topLvl">
          <ac:chgData name=" " userId="cc6ef8ab-f80f-47c5-96ae-17e0cbfe7e76" providerId="ADAL" clId="{9422FBF6-8735-4675-A372-101603520AF0}" dt="2022-06-21T02:09:21.065" v="30888" actId="478"/>
          <ac:grpSpMkLst>
            <pc:docMk/>
            <pc:sldMk cId="1811995664" sldId="406"/>
            <ac:grpSpMk id="414" creationId="{E593451E-EA75-4CB7-BCCA-23282545FD31}"/>
          </ac:grpSpMkLst>
        </pc:grpChg>
        <pc:grpChg chg="mod">
          <ac:chgData name=" " userId="cc6ef8ab-f80f-47c5-96ae-17e0cbfe7e76" providerId="ADAL" clId="{9422FBF6-8735-4675-A372-101603520AF0}" dt="2022-06-21T02:08:00.210" v="30868" actId="571"/>
          <ac:grpSpMkLst>
            <pc:docMk/>
            <pc:sldMk cId="1811995664" sldId="406"/>
            <ac:grpSpMk id="415" creationId="{69E915AD-E414-4BA9-A620-C6DD0F923DAF}"/>
          </ac:grpSpMkLst>
        </pc:grpChg>
        <pc:grpChg chg="mod">
          <ac:chgData name=" " userId="cc6ef8ab-f80f-47c5-96ae-17e0cbfe7e76" providerId="ADAL" clId="{9422FBF6-8735-4675-A372-101603520AF0}" dt="2022-06-21T02:08:00.210" v="30868" actId="571"/>
          <ac:grpSpMkLst>
            <pc:docMk/>
            <pc:sldMk cId="1811995664" sldId="406"/>
            <ac:grpSpMk id="416" creationId="{F30D1388-2885-488B-898B-B309DD9643B0}"/>
          </ac:grpSpMkLst>
        </pc:grpChg>
        <pc:grpChg chg="mod">
          <ac:chgData name=" " userId="cc6ef8ab-f80f-47c5-96ae-17e0cbfe7e76" providerId="ADAL" clId="{9422FBF6-8735-4675-A372-101603520AF0}" dt="2022-06-21T02:08:00.210" v="30868" actId="571"/>
          <ac:grpSpMkLst>
            <pc:docMk/>
            <pc:sldMk cId="1811995664" sldId="406"/>
            <ac:grpSpMk id="417" creationId="{84AB6ECA-07AB-44A3-A9D5-48EABC646C7A}"/>
          </ac:grpSpMkLst>
        </pc:grpChg>
        <pc:grpChg chg="add del mod topLvl">
          <ac:chgData name=" " userId="cc6ef8ab-f80f-47c5-96ae-17e0cbfe7e76" providerId="ADAL" clId="{9422FBF6-8735-4675-A372-101603520AF0}" dt="2022-06-21T02:09:20.634" v="30887" actId="478"/>
          <ac:grpSpMkLst>
            <pc:docMk/>
            <pc:sldMk cId="1811995664" sldId="406"/>
            <ac:grpSpMk id="427" creationId="{16D9C286-1B18-4AA2-BB77-695B2C6A2A81}"/>
          </ac:grpSpMkLst>
        </pc:grpChg>
        <pc:grpChg chg="mod">
          <ac:chgData name=" " userId="cc6ef8ab-f80f-47c5-96ae-17e0cbfe7e76" providerId="ADAL" clId="{9422FBF6-8735-4675-A372-101603520AF0}" dt="2022-06-21T02:08:22.667" v="30871"/>
          <ac:grpSpMkLst>
            <pc:docMk/>
            <pc:sldMk cId="1811995664" sldId="406"/>
            <ac:grpSpMk id="428" creationId="{3233F11F-044D-4C8F-A143-3CE15FFCFB1B}"/>
          </ac:grpSpMkLst>
        </pc:grpChg>
        <pc:grpChg chg="mod">
          <ac:chgData name=" " userId="cc6ef8ab-f80f-47c5-96ae-17e0cbfe7e76" providerId="ADAL" clId="{9422FBF6-8735-4675-A372-101603520AF0}" dt="2022-06-21T02:08:22.667" v="30871"/>
          <ac:grpSpMkLst>
            <pc:docMk/>
            <pc:sldMk cId="1811995664" sldId="406"/>
            <ac:grpSpMk id="429" creationId="{D2783292-A5DF-4EF3-8CD7-D01FA4D85F64}"/>
          </ac:grpSpMkLst>
        </pc:grpChg>
        <pc:grpChg chg="mod">
          <ac:chgData name=" " userId="cc6ef8ab-f80f-47c5-96ae-17e0cbfe7e76" providerId="ADAL" clId="{9422FBF6-8735-4675-A372-101603520AF0}" dt="2022-06-21T02:08:22.667" v="30871"/>
          <ac:grpSpMkLst>
            <pc:docMk/>
            <pc:sldMk cId="1811995664" sldId="406"/>
            <ac:grpSpMk id="430" creationId="{C7DC4686-CA0F-43DC-BF6A-B604E1896ADB}"/>
          </ac:grpSpMkLst>
        </pc:grpChg>
        <pc:grpChg chg="add mod">
          <ac:chgData name=" " userId="cc6ef8ab-f80f-47c5-96ae-17e0cbfe7e76" providerId="ADAL" clId="{9422FBF6-8735-4675-A372-101603520AF0}" dt="2022-06-21T02:10:13.265" v="30897" actId="164"/>
          <ac:grpSpMkLst>
            <pc:docMk/>
            <pc:sldMk cId="1811995664" sldId="406"/>
            <ac:grpSpMk id="440" creationId="{F7F1ADE5-308A-4285-85BF-93B89336A84D}"/>
          </ac:grpSpMkLst>
        </pc:grpChg>
        <pc:grpChg chg="mod">
          <ac:chgData name=" " userId="cc6ef8ab-f80f-47c5-96ae-17e0cbfe7e76" providerId="ADAL" clId="{9422FBF6-8735-4675-A372-101603520AF0}" dt="2022-06-21T02:09:31.007" v="30892" actId="571"/>
          <ac:grpSpMkLst>
            <pc:docMk/>
            <pc:sldMk cId="1811995664" sldId="406"/>
            <ac:grpSpMk id="441" creationId="{632267FD-66DC-42D3-B8BA-0316AAE56943}"/>
          </ac:grpSpMkLst>
        </pc:grpChg>
        <pc:grpChg chg="mod">
          <ac:chgData name=" " userId="cc6ef8ab-f80f-47c5-96ae-17e0cbfe7e76" providerId="ADAL" clId="{9422FBF6-8735-4675-A372-101603520AF0}" dt="2022-06-21T02:09:31.007" v="30892" actId="571"/>
          <ac:grpSpMkLst>
            <pc:docMk/>
            <pc:sldMk cId="1811995664" sldId="406"/>
            <ac:grpSpMk id="442" creationId="{3E9B03F5-AA57-4F25-A851-2A115F56F65B}"/>
          </ac:grpSpMkLst>
        </pc:grpChg>
        <pc:grpChg chg="mod">
          <ac:chgData name=" " userId="cc6ef8ab-f80f-47c5-96ae-17e0cbfe7e76" providerId="ADAL" clId="{9422FBF6-8735-4675-A372-101603520AF0}" dt="2022-06-21T02:09:31.007" v="30892" actId="571"/>
          <ac:grpSpMkLst>
            <pc:docMk/>
            <pc:sldMk cId="1811995664" sldId="406"/>
            <ac:grpSpMk id="443" creationId="{240FA8A1-B0D7-4402-9671-3FD60EBAE0B7}"/>
          </ac:grpSpMkLst>
        </pc:grpChg>
        <pc:grpChg chg="add mod">
          <ac:chgData name=" " userId="cc6ef8ab-f80f-47c5-96ae-17e0cbfe7e76" providerId="ADAL" clId="{9422FBF6-8735-4675-A372-101603520AF0}" dt="2022-06-21T02:10:13.265" v="30897" actId="164"/>
          <ac:grpSpMkLst>
            <pc:docMk/>
            <pc:sldMk cId="1811995664" sldId="406"/>
            <ac:grpSpMk id="453" creationId="{8A1347FB-8ABD-4CC4-A4D5-879CB623787A}"/>
          </ac:grpSpMkLst>
        </pc:grpChg>
        <pc:grpChg chg="mod">
          <ac:chgData name=" " userId="cc6ef8ab-f80f-47c5-96ae-17e0cbfe7e76" providerId="ADAL" clId="{9422FBF6-8735-4675-A372-101603520AF0}" dt="2022-06-21T02:09:39.236" v="30894" actId="571"/>
          <ac:grpSpMkLst>
            <pc:docMk/>
            <pc:sldMk cId="1811995664" sldId="406"/>
            <ac:grpSpMk id="454" creationId="{2ED63C7A-1F15-472B-84B3-15B4BDEFCF7F}"/>
          </ac:grpSpMkLst>
        </pc:grpChg>
        <pc:grpChg chg="mod">
          <ac:chgData name=" " userId="cc6ef8ab-f80f-47c5-96ae-17e0cbfe7e76" providerId="ADAL" clId="{9422FBF6-8735-4675-A372-101603520AF0}" dt="2022-06-21T02:09:39.236" v="30894" actId="571"/>
          <ac:grpSpMkLst>
            <pc:docMk/>
            <pc:sldMk cId="1811995664" sldId="406"/>
            <ac:grpSpMk id="455" creationId="{1375C3E8-E617-410E-87C7-09C9B791162B}"/>
          </ac:grpSpMkLst>
        </pc:grpChg>
        <pc:grpChg chg="mod">
          <ac:chgData name=" " userId="cc6ef8ab-f80f-47c5-96ae-17e0cbfe7e76" providerId="ADAL" clId="{9422FBF6-8735-4675-A372-101603520AF0}" dt="2022-06-21T02:09:39.236" v="30894" actId="571"/>
          <ac:grpSpMkLst>
            <pc:docMk/>
            <pc:sldMk cId="1811995664" sldId="406"/>
            <ac:grpSpMk id="456" creationId="{BEE1132B-662A-47A0-9064-CE348985AFC7}"/>
          </ac:grpSpMkLst>
        </pc:grpChg>
        <pc:grpChg chg="add del mod">
          <ac:chgData name=" " userId="cc6ef8ab-f80f-47c5-96ae-17e0cbfe7e76" providerId="ADAL" clId="{9422FBF6-8735-4675-A372-101603520AF0}" dt="2022-06-21T06:27:04.695" v="32267" actId="478"/>
          <ac:grpSpMkLst>
            <pc:docMk/>
            <pc:sldMk cId="1811995664" sldId="406"/>
            <ac:grpSpMk id="466" creationId="{AED52921-C5B0-446B-9631-62E8150867E0}"/>
          </ac:grpSpMkLst>
        </pc:grpChg>
        <pc:grpChg chg="add del mod">
          <ac:chgData name=" " userId="cc6ef8ab-f80f-47c5-96ae-17e0cbfe7e76" providerId="ADAL" clId="{9422FBF6-8735-4675-A372-101603520AF0}" dt="2022-06-21T02:10:32.224" v="30900" actId="165"/>
          <ac:grpSpMkLst>
            <pc:docMk/>
            <pc:sldMk cId="1811995664" sldId="406"/>
            <ac:grpSpMk id="467" creationId="{675EAAD6-9500-4041-9F04-272342125BE4}"/>
          </ac:grpSpMkLst>
        </pc:grpChg>
        <pc:grpChg chg="del mod topLvl">
          <ac:chgData name=" " userId="cc6ef8ab-f80f-47c5-96ae-17e0cbfe7e76" providerId="ADAL" clId="{9422FBF6-8735-4675-A372-101603520AF0}" dt="2022-06-21T02:10:35.097" v="30902" actId="478"/>
          <ac:grpSpMkLst>
            <pc:docMk/>
            <pc:sldMk cId="1811995664" sldId="406"/>
            <ac:grpSpMk id="468" creationId="{E13A9FA2-D30B-43BC-B7AD-33138E158FFF}"/>
          </ac:grpSpMkLst>
        </pc:grpChg>
        <pc:grpChg chg="del mod topLvl">
          <ac:chgData name=" " userId="cc6ef8ab-f80f-47c5-96ae-17e0cbfe7e76" providerId="ADAL" clId="{9422FBF6-8735-4675-A372-101603520AF0}" dt="2022-06-21T02:10:34.482" v="30901" actId="478"/>
          <ac:grpSpMkLst>
            <pc:docMk/>
            <pc:sldMk cId="1811995664" sldId="406"/>
            <ac:grpSpMk id="469" creationId="{62E497ED-0C7E-46E5-95D2-DA98A83851F3}"/>
          </ac:grpSpMkLst>
        </pc:grpChg>
        <pc:grpChg chg="del mod topLvl">
          <ac:chgData name=" " userId="cc6ef8ab-f80f-47c5-96ae-17e0cbfe7e76" providerId="ADAL" clId="{9422FBF6-8735-4675-A372-101603520AF0}" dt="2022-06-21T02:11:08.429" v="30906"/>
          <ac:grpSpMkLst>
            <pc:docMk/>
            <pc:sldMk cId="1811995664" sldId="406"/>
            <ac:grpSpMk id="470" creationId="{CE25DD54-DD7A-45B0-B9B6-6741E9F87853}"/>
          </ac:grpSpMkLst>
        </pc:grpChg>
        <pc:grpChg chg="mod">
          <ac:chgData name=" " userId="cc6ef8ab-f80f-47c5-96ae-17e0cbfe7e76" providerId="ADAL" clId="{9422FBF6-8735-4675-A372-101603520AF0}" dt="2022-06-21T02:10:30.541" v="30899" actId="571"/>
          <ac:grpSpMkLst>
            <pc:docMk/>
            <pc:sldMk cId="1811995664" sldId="406"/>
            <ac:grpSpMk id="471" creationId="{56A22315-8210-458A-B246-C0E0382A353D}"/>
          </ac:grpSpMkLst>
        </pc:grpChg>
        <pc:grpChg chg="mod">
          <ac:chgData name=" " userId="cc6ef8ab-f80f-47c5-96ae-17e0cbfe7e76" providerId="ADAL" clId="{9422FBF6-8735-4675-A372-101603520AF0}" dt="2022-06-21T02:10:30.541" v="30899" actId="571"/>
          <ac:grpSpMkLst>
            <pc:docMk/>
            <pc:sldMk cId="1811995664" sldId="406"/>
            <ac:grpSpMk id="472" creationId="{5AED97DF-4D96-4610-A6F4-60B34C17AE2C}"/>
          </ac:grpSpMkLst>
        </pc:grpChg>
        <pc:grpChg chg="mod">
          <ac:chgData name=" " userId="cc6ef8ab-f80f-47c5-96ae-17e0cbfe7e76" providerId="ADAL" clId="{9422FBF6-8735-4675-A372-101603520AF0}" dt="2022-06-21T02:10:30.541" v="30899" actId="571"/>
          <ac:grpSpMkLst>
            <pc:docMk/>
            <pc:sldMk cId="1811995664" sldId="406"/>
            <ac:grpSpMk id="473" creationId="{CA4610CB-6001-4F5E-833C-214EBA32C1C9}"/>
          </ac:grpSpMkLst>
        </pc:grpChg>
        <pc:grpChg chg="mod">
          <ac:chgData name=" " userId="cc6ef8ab-f80f-47c5-96ae-17e0cbfe7e76" providerId="ADAL" clId="{9422FBF6-8735-4675-A372-101603520AF0}" dt="2022-06-21T02:10:30.541" v="30899" actId="571"/>
          <ac:grpSpMkLst>
            <pc:docMk/>
            <pc:sldMk cId="1811995664" sldId="406"/>
            <ac:grpSpMk id="483" creationId="{40DE118B-EE6E-4B4B-AF1F-05FE99CB0D69}"/>
          </ac:grpSpMkLst>
        </pc:grpChg>
        <pc:grpChg chg="mod">
          <ac:chgData name=" " userId="cc6ef8ab-f80f-47c5-96ae-17e0cbfe7e76" providerId="ADAL" clId="{9422FBF6-8735-4675-A372-101603520AF0}" dt="2022-06-21T02:10:30.541" v="30899" actId="571"/>
          <ac:grpSpMkLst>
            <pc:docMk/>
            <pc:sldMk cId="1811995664" sldId="406"/>
            <ac:grpSpMk id="484" creationId="{50D06A01-BB49-4CE5-A14E-EECBA8F366FC}"/>
          </ac:grpSpMkLst>
        </pc:grpChg>
        <pc:grpChg chg="mod">
          <ac:chgData name=" " userId="cc6ef8ab-f80f-47c5-96ae-17e0cbfe7e76" providerId="ADAL" clId="{9422FBF6-8735-4675-A372-101603520AF0}" dt="2022-06-21T02:10:30.541" v="30899" actId="571"/>
          <ac:grpSpMkLst>
            <pc:docMk/>
            <pc:sldMk cId="1811995664" sldId="406"/>
            <ac:grpSpMk id="485" creationId="{E3B71034-ABA7-4B80-85FC-FB93E91805C9}"/>
          </ac:grpSpMkLst>
        </pc:grpChg>
        <pc:grpChg chg="mod">
          <ac:chgData name=" " userId="cc6ef8ab-f80f-47c5-96ae-17e0cbfe7e76" providerId="ADAL" clId="{9422FBF6-8735-4675-A372-101603520AF0}" dt="2022-06-21T02:10:30.541" v="30899" actId="571"/>
          <ac:grpSpMkLst>
            <pc:docMk/>
            <pc:sldMk cId="1811995664" sldId="406"/>
            <ac:grpSpMk id="495" creationId="{85931813-F7C2-4113-8E8E-E5B04DC01A5C}"/>
          </ac:grpSpMkLst>
        </pc:grpChg>
        <pc:grpChg chg="mod">
          <ac:chgData name=" " userId="cc6ef8ab-f80f-47c5-96ae-17e0cbfe7e76" providerId="ADAL" clId="{9422FBF6-8735-4675-A372-101603520AF0}" dt="2022-06-21T02:10:30.541" v="30899" actId="571"/>
          <ac:grpSpMkLst>
            <pc:docMk/>
            <pc:sldMk cId="1811995664" sldId="406"/>
            <ac:grpSpMk id="496" creationId="{3E69F410-6703-435A-A86D-BFDA7995EFC6}"/>
          </ac:grpSpMkLst>
        </pc:grpChg>
        <pc:grpChg chg="mod">
          <ac:chgData name=" " userId="cc6ef8ab-f80f-47c5-96ae-17e0cbfe7e76" providerId="ADAL" clId="{9422FBF6-8735-4675-A372-101603520AF0}" dt="2022-06-21T02:10:30.541" v="30899" actId="571"/>
          <ac:grpSpMkLst>
            <pc:docMk/>
            <pc:sldMk cId="1811995664" sldId="406"/>
            <ac:grpSpMk id="497" creationId="{44739BDF-5D0E-4F9D-9770-B4BE8976E4E8}"/>
          </ac:grpSpMkLst>
        </pc:grpChg>
        <pc:grpChg chg="add">
          <ac:chgData name=" " userId="cc6ef8ab-f80f-47c5-96ae-17e0cbfe7e76" providerId="ADAL" clId="{9422FBF6-8735-4675-A372-101603520AF0}" dt="2022-06-21T02:11:10.418" v="30908"/>
          <ac:grpSpMkLst>
            <pc:docMk/>
            <pc:sldMk cId="1811995664" sldId="406"/>
            <ac:grpSpMk id="507" creationId="{693E7646-EE54-4081-8997-31126F41191E}"/>
          </ac:grpSpMkLst>
        </pc:grpChg>
        <pc:grpChg chg="add del mod">
          <ac:chgData name=" " userId="cc6ef8ab-f80f-47c5-96ae-17e0cbfe7e76" providerId="ADAL" clId="{9422FBF6-8735-4675-A372-101603520AF0}" dt="2022-06-21T02:11:20.165" v="30911" actId="165"/>
          <ac:grpSpMkLst>
            <pc:docMk/>
            <pc:sldMk cId="1811995664" sldId="406"/>
            <ac:grpSpMk id="520" creationId="{435B0630-08DF-4CCA-A268-F808CB54A088}"/>
          </ac:grpSpMkLst>
        </pc:grpChg>
        <pc:grpChg chg="del mod topLvl">
          <ac:chgData name=" " userId="cc6ef8ab-f80f-47c5-96ae-17e0cbfe7e76" providerId="ADAL" clId="{9422FBF6-8735-4675-A372-101603520AF0}" dt="2022-06-21T02:11:22.434" v="30912" actId="478"/>
          <ac:grpSpMkLst>
            <pc:docMk/>
            <pc:sldMk cId="1811995664" sldId="406"/>
            <ac:grpSpMk id="521" creationId="{9BD70164-C610-4A6A-A417-E62AF3FFC500}"/>
          </ac:grpSpMkLst>
        </pc:grpChg>
        <pc:grpChg chg="del mod topLvl">
          <ac:chgData name=" " userId="cc6ef8ab-f80f-47c5-96ae-17e0cbfe7e76" providerId="ADAL" clId="{9422FBF6-8735-4675-A372-101603520AF0}" dt="2022-06-21T02:11:22.434" v="30912" actId="478"/>
          <ac:grpSpMkLst>
            <pc:docMk/>
            <pc:sldMk cId="1811995664" sldId="406"/>
            <ac:grpSpMk id="522" creationId="{FEB1C374-A3A0-44B3-8955-94E1B5E7DAE8}"/>
          </ac:grpSpMkLst>
        </pc:grpChg>
        <pc:grpChg chg="del mod topLvl">
          <ac:chgData name=" " userId="cc6ef8ab-f80f-47c5-96ae-17e0cbfe7e76" providerId="ADAL" clId="{9422FBF6-8735-4675-A372-101603520AF0}" dt="2022-06-21T02:11:34.311" v="30915"/>
          <ac:grpSpMkLst>
            <pc:docMk/>
            <pc:sldMk cId="1811995664" sldId="406"/>
            <ac:grpSpMk id="523" creationId="{E9AF275C-05CB-4FF7-88AE-170A7003F9E0}"/>
          </ac:grpSpMkLst>
        </pc:grpChg>
        <pc:grpChg chg="add">
          <ac:chgData name=" " userId="cc6ef8ab-f80f-47c5-96ae-17e0cbfe7e76" providerId="ADAL" clId="{9422FBF6-8735-4675-A372-101603520AF0}" dt="2022-06-21T02:11:35.782" v="30917"/>
          <ac:grpSpMkLst>
            <pc:docMk/>
            <pc:sldMk cId="1811995664" sldId="406"/>
            <ac:grpSpMk id="533" creationId="{00F67283-74B2-4370-9C1E-3179FEE24B57}"/>
          </ac:grpSpMkLst>
        </pc:grpChg>
        <pc:grpChg chg="add del mod">
          <ac:chgData name=" " userId="cc6ef8ab-f80f-47c5-96ae-17e0cbfe7e76" providerId="ADAL" clId="{9422FBF6-8735-4675-A372-101603520AF0}" dt="2022-06-21T02:11:41.424" v="30919" actId="478"/>
          <ac:grpSpMkLst>
            <pc:docMk/>
            <pc:sldMk cId="1811995664" sldId="406"/>
            <ac:grpSpMk id="537" creationId="{07D90B0A-6DA5-4678-ABC4-396FE2CC6C06}"/>
          </ac:grpSpMkLst>
        </pc:grpChg>
        <pc:grpChg chg="add mod">
          <ac:chgData name=" " userId="cc6ef8ab-f80f-47c5-96ae-17e0cbfe7e76" providerId="ADAL" clId="{9422FBF6-8735-4675-A372-101603520AF0}" dt="2022-06-21T06:27:13.323" v="32269" actId="1076"/>
          <ac:grpSpMkLst>
            <pc:docMk/>
            <pc:sldMk cId="1811995664" sldId="406"/>
            <ac:grpSpMk id="553" creationId="{66CC4A83-4B15-4D0D-A632-91928921FDF7}"/>
          </ac:grpSpMkLst>
        </pc:grpChg>
        <pc:graphicFrameChg chg="add mod modGraphic">
          <ac:chgData name=" " userId="cc6ef8ab-f80f-47c5-96ae-17e0cbfe7e76" providerId="ADAL" clId="{9422FBF6-8735-4675-A372-101603520AF0}" dt="2022-06-21T02:35:20.454" v="30956" actId="113"/>
          <ac:graphicFrameMkLst>
            <pc:docMk/>
            <pc:sldMk cId="1811995664" sldId="406"/>
            <ac:graphicFrameMk id="9" creationId="{BDAC72CE-C895-4F8C-8E6D-F7AB9EB180F9}"/>
          </ac:graphicFrameMkLst>
        </pc:graphicFrameChg>
        <pc:graphicFrameChg chg="del">
          <ac:chgData name=" " userId="cc6ef8ab-f80f-47c5-96ae-17e0cbfe7e76" providerId="ADAL" clId="{9422FBF6-8735-4675-A372-101603520AF0}" dt="2022-06-21T01:33:45.328" v="30283" actId="478"/>
          <ac:graphicFrameMkLst>
            <pc:docMk/>
            <pc:sldMk cId="1811995664" sldId="406"/>
            <ac:graphicFrameMk id="32" creationId="{06E44185-47E8-47B5-8060-5294B0431056}"/>
          </ac:graphicFrameMkLst>
        </pc:graphicFrameChg>
        <pc:graphicFrameChg chg="del">
          <ac:chgData name=" " userId="cc6ef8ab-f80f-47c5-96ae-17e0cbfe7e76" providerId="ADAL" clId="{9422FBF6-8735-4675-A372-101603520AF0}" dt="2022-06-21T01:33:45.328" v="30283" actId="478"/>
          <ac:graphicFrameMkLst>
            <pc:docMk/>
            <pc:sldMk cId="1811995664" sldId="406"/>
            <ac:graphicFrameMk id="33" creationId="{21F48411-C9EE-4400-842B-BDFB104405CE}"/>
          </ac:graphicFrameMkLst>
        </pc:graphicFrameChg>
        <pc:cxnChg chg="add del mod">
          <ac:chgData name=" " userId="cc6ef8ab-f80f-47c5-96ae-17e0cbfe7e76" providerId="ADAL" clId="{9422FBF6-8735-4675-A372-101603520AF0}" dt="2022-06-21T02:43:39.510" v="31038"/>
          <ac:cxnSpMkLst>
            <pc:docMk/>
            <pc:sldMk cId="1811995664" sldId="406"/>
            <ac:cxnSpMk id="549" creationId="{00B69F07-91C0-4087-9B94-902A5005CAF4}"/>
          </ac:cxnSpMkLst>
        </pc:cxnChg>
      </pc:sldChg>
      <pc:sldChg chg="addSp delSp modSp add">
        <pc:chgData name=" " userId="cc6ef8ab-f80f-47c5-96ae-17e0cbfe7e76" providerId="ADAL" clId="{9422FBF6-8735-4675-A372-101603520AF0}" dt="2022-06-21T06:26:58.376" v="32266" actId="164"/>
        <pc:sldMkLst>
          <pc:docMk/>
          <pc:sldMk cId="2535788442" sldId="407"/>
        </pc:sldMkLst>
        <pc:spChg chg="mod">
          <ac:chgData name=" " userId="cc6ef8ab-f80f-47c5-96ae-17e0cbfe7e76" providerId="ADAL" clId="{9422FBF6-8735-4675-A372-101603520AF0}" dt="2022-06-21T05:12:31.509" v="31375" actId="20577"/>
          <ac:spMkLst>
            <pc:docMk/>
            <pc:sldMk cId="2535788442" sldId="407"/>
            <ac:spMk id="24" creationId="{D43B231D-2E09-9DAC-74DA-779B9E140018}"/>
          </ac:spMkLst>
        </pc:spChg>
        <pc:spChg chg="add del">
          <ac:chgData name=" " userId="cc6ef8ab-f80f-47c5-96ae-17e0cbfe7e76" providerId="ADAL" clId="{9422FBF6-8735-4675-A372-101603520AF0}" dt="2022-06-21T02:47:07.643" v="31075" actId="478"/>
          <ac:spMkLst>
            <pc:docMk/>
            <pc:sldMk cId="2535788442" sldId="407"/>
            <ac:spMk id="78" creationId="{D63C079F-E44D-4BED-95FB-3AE3D03D8461}"/>
          </ac:spMkLst>
        </pc:spChg>
        <pc:spChg chg="add mod">
          <ac:chgData name=" " userId="cc6ef8ab-f80f-47c5-96ae-17e0cbfe7e76" providerId="ADAL" clId="{9422FBF6-8735-4675-A372-101603520AF0}" dt="2022-06-21T02:45:25.908" v="31065" actId="164"/>
          <ac:spMkLst>
            <pc:docMk/>
            <pc:sldMk cId="2535788442" sldId="407"/>
            <ac:spMk id="86" creationId="{8A8BF41B-2D73-41CD-8F79-06E5CE38FBAE}"/>
          </ac:spMkLst>
        </pc:spChg>
        <pc:spChg chg="add mod">
          <ac:chgData name=" " userId="cc6ef8ab-f80f-47c5-96ae-17e0cbfe7e76" providerId="ADAL" clId="{9422FBF6-8735-4675-A372-101603520AF0}" dt="2022-06-21T02:45:21.691" v="31062" actId="164"/>
          <ac:spMkLst>
            <pc:docMk/>
            <pc:sldMk cId="2535788442" sldId="407"/>
            <ac:spMk id="88" creationId="{32E59AE5-035E-4BF5-B9A8-5F30BB218E71}"/>
          </ac:spMkLst>
        </pc:spChg>
        <pc:spChg chg="add mod">
          <ac:chgData name=" " userId="cc6ef8ab-f80f-47c5-96ae-17e0cbfe7e76" providerId="ADAL" clId="{9422FBF6-8735-4675-A372-101603520AF0}" dt="2022-06-21T02:44:53.019" v="31055" actId="20577"/>
          <ac:spMkLst>
            <pc:docMk/>
            <pc:sldMk cId="2535788442" sldId="407"/>
            <ac:spMk id="90" creationId="{2227560A-FDF3-4F84-B2F9-729764F72F61}"/>
          </ac:spMkLst>
        </pc:spChg>
        <pc:spChg chg="mod">
          <ac:chgData name=" " userId="cc6ef8ab-f80f-47c5-96ae-17e0cbfe7e76" providerId="ADAL" clId="{9422FBF6-8735-4675-A372-101603520AF0}" dt="2022-06-21T04:59:18.086" v="31145" actId="20577"/>
          <ac:spMkLst>
            <pc:docMk/>
            <pc:sldMk cId="2535788442" sldId="407"/>
            <ac:spMk id="96" creationId="{86AACFC8-49BC-46E9-95CB-EE02619BDA18}"/>
          </ac:spMkLst>
        </pc:spChg>
        <pc:spChg chg="add mod">
          <ac:chgData name=" " userId="cc6ef8ab-f80f-47c5-96ae-17e0cbfe7e76" providerId="ADAL" clId="{9422FBF6-8735-4675-A372-101603520AF0}" dt="2022-06-21T02:45:18.895" v="31061" actId="571"/>
          <ac:spMkLst>
            <pc:docMk/>
            <pc:sldMk cId="2535788442" sldId="407"/>
            <ac:spMk id="97" creationId="{8B96BCF4-A4E3-4E06-AA67-614D8870F0EB}"/>
          </ac:spMkLst>
        </pc:spChg>
        <pc:spChg chg="mod">
          <ac:chgData name=" " userId="cc6ef8ab-f80f-47c5-96ae-17e0cbfe7e76" providerId="ADAL" clId="{9422FBF6-8735-4675-A372-101603520AF0}" dt="2022-06-21T04:59:20.574" v="31146" actId="20577"/>
          <ac:spMkLst>
            <pc:docMk/>
            <pc:sldMk cId="2535788442" sldId="407"/>
            <ac:spMk id="102" creationId="{95EF314D-7B50-440E-B85D-BDC0E6032B02}"/>
          </ac:spMkLst>
        </pc:spChg>
        <pc:spChg chg="mod">
          <ac:chgData name=" " userId="cc6ef8ab-f80f-47c5-96ae-17e0cbfe7e76" providerId="ADAL" clId="{9422FBF6-8735-4675-A372-101603520AF0}" dt="2022-06-21T04:59:14.393" v="31144" actId="20577"/>
          <ac:spMkLst>
            <pc:docMk/>
            <pc:sldMk cId="2535788442" sldId="407"/>
            <ac:spMk id="105" creationId="{C93B2831-1A83-4FBC-AE65-B0DEA8A0E6F5}"/>
          </ac:spMkLst>
        </pc:spChg>
        <pc:spChg chg="add del">
          <ac:chgData name=" " userId="cc6ef8ab-f80f-47c5-96ae-17e0cbfe7e76" providerId="ADAL" clId="{9422FBF6-8735-4675-A372-101603520AF0}" dt="2022-06-21T05:10:59.558" v="31267"/>
          <ac:spMkLst>
            <pc:docMk/>
            <pc:sldMk cId="2535788442" sldId="407"/>
            <ac:spMk id="106" creationId="{8165C077-70B0-4B25-B9D1-F4368942C5B4}"/>
          </ac:spMkLst>
        </pc:spChg>
        <pc:spChg chg="add mod">
          <ac:chgData name=" " userId="cc6ef8ab-f80f-47c5-96ae-17e0cbfe7e76" providerId="ADAL" clId="{9422FBF6-8735-4675-A372-101603520AF0}" dt="2022-06-21T05:22:51.495" v="31587" actId="20577"/>
          <ac:spMkLst>
            <pc:docMk/>
            <pc:sldMk cId="2535788442" sldId="407"/>
            <ac:spMk id="107" creationId="{E5B36F9F-F72F-4F33-BFF2-0EEE7A2F4762}"/>
          </ac:spMkLst>
        </pc:spChg>
        <pc:spChg chg="mod">
          <ac:chgData name=" " userId="cc6ef8ab-f80f-47c5-96ae-17e0cbfe7e76" providerId="ADAL" clId="{9422FBF6-8735-4675-A372-101603520AF0}" dt="2022-06-21T06:26:43.057" v="32247" actId="20577"/>
          <ac:spMkLst>
            <pc:docMk/>
            <pc:sldMk cId="2535788442" sldId="407"/>
            <ac:spMk id="165" creationId="{30D4BB03-946D-43F5-876E-100AE2A83EEB}"/>
          </ac:spMkLst>
        </pc:spChg>
        <pc:spChg chg="mod">
          <ac:chgData name=" " userId="cc6ef8ab-f80f-47c5-96ae-17e0cbfe7e76" providerId="ADAL" clId="{9422FBF6-8735-4675-A372-101603520AF0}" dt="2022-06-21T06:26:45.102" v="32248" actId="20577"/>
          <ac:spMkLst>
            <pc:docMk/>
            <pc:sldMk cId="2535788442" sldId="407"/>
            <ac:spMk id="166" creationId="{5EEFE2B6-5A40-4FCB-AE88-435FE06AF562}"/>
          </ac:spMkLst>
        </pc:spChg>
        <pc:spChg chg="mod">
          <ac:chgData name=" " userId="cc6ef8ab-f80f-47c5-96ae-17e0cbfe7e76" providerId="ADAL" clId="{9422FBF6-8735-4675-A372-101603520AF0}" dt="2022-06-21T06:26:46.772" v="32250" actId="20577"/>
          <ac:spMkLst>
            <pc:docMk/>
            <pc:sldMk cId="2535788442" sldId="407"/>
            <ac:spMk id="167" creationId="{1404E800-5F92-44B3-9B86-59BB81EF46E2}"/>
          </ac:spMkLst>
        </pc:spChg>
        <pc:spChg chg="mod">
          <ac:chgData name=" " userId="cc6ef8ab-f80f-47c5-96ae-17e0cbfe7e76" providerId="ADAL" clId="{9422FBF6-8735-4675-A372-101603520AF0}" dt="2022-06-21T06:26:48.039" v="32252" actId="20577"/>
          <ac:spMkLst>
            <pc:docMk/>
            <pc:sldMk cId="2535788442" sldId="407"/>
            <ac:spMk id="170" creationId="{941580E0-0185-41F4-AB07-25F8D11FA8BE}"/>
          </ac:spMkLst>
        </pc:spChg>
        <pc:spChg chg="mod">
          <ac:chgData name=" " userId="cc6ef8ab-f80f-47c5-96ae-17e0cbfe7e76" providerId="ADAL" clId="{9422FBF6-8735-4675-A372-101603520AF0}" dt="2022-06-21T06:26:48.911" v="32254" actId="20577"/>
          <ac:spMkLst>
            <pc:docMk/>
            <pc:sldMk cId="2535788442" sldId="407"/>
            <ac:spMk id="171" creationId="{BF09666C-8C62-43DA-8A2A-22A7AA461157}"/>
          </ac:spMkLst>
        </pc:spChg>
        <pc:spChg chg="mod">
          <ac:chgData name=" " userId="cc6ef8ab-f80f-47c5-96ae-17e0cbfe7e76" providerId="ADAL" clId="{9422FBF6-8735-4675-A372-101603520AF0}" dt="2022-06-21T06:26:49.985" v="32256" actId="20577"/>
          <ac:spMkLst>
            <pc:docMk/>
            <pc:sldMk cId="2535788442" sldId="407"/>
            <ac:spMk id="172" creationId="{7EB15927-F303-4A4B-9998-0187BE80F38A}"/>
          </ac:spMkLst>
        </pc:spChg>
        <pc:spChg chg="mod">
          <ac:chgData name=" " userId="cc6ef8ab-f80f-47c5-96ae-17e0cbfe7e76" providerId="ADAL" clId="{9422FBF6-8735-4675-A372-101603520AF0}" dt="2022-06-21T06:26:51.326" v="32258" actId="20577"/>
          <ac:spMkLst>
            <pc:docMk/>
            <pc:sldMk cId="2535788442" sldId="407"/>
            <ac:spMk id="175" creationId="{512A374D-CA53-4D4F-B310-BABC4274AF35}"/>
          </ac:spMkLst>
        </pc:spChg>
        <pc:spChg chg="mod">
          <ac:chgData name=" " userId="cc6ef8ab-f80f-47c5-96ae-17e0cbfe7e76" providerId="ADAL" clId="{9422FBF6-8735-4675-A372-101603520AF0}" dt="2022-06-21T06:26:53.127" v="32260" actId="20577"/>
          <ac:spMkLst>
            <pc:docMk/>
            <pc:sldMk cId="2535788442" sldId="407"/>
            <ac:spMk id="176" creationId="{BBDC2C2F-D028-47E6-8723-A62A4E0463FC}"/>
          </ac:spMkLst>
        </pc:spChg>
        <pc:spChg chg="mod">
          <ac:chgData name=" " userId="cc6ef8ab-f80f-47c5-96ae-17e0cbfe7e76" providerId="ADAL" clId="{9422FBF6-8735-4675-A372-101603520AF0}" dt="2022-06-21T06:26:55.310" v="32264" actId="20577"/>
          <ac:spMkLst>
            <pc:docMk/>
            <pc:sldMk cId="2535788442" sldId="407"/>
            <ac:spMk id="177" creationId="{DDFC3FC0-3D2F-4277-88F0-235509F49F3F}"/>
          </ac:spMkLst>
        </pc:spChg>
        <pc:spChg chg="mod">
          <ac:chgData name=" " userId="cc6ef8ab-f80f-47c5-96ae-17e0cbfe7e76" providerId="ADAL" clId="{9422FBF6-8735-4675-A372-101603520AF0}" dt="2022-06-21T06:26:26.857" v="32225" actId="20577"/>
          <ac:spMkLst>
            <pc:docMk/>
            <pc:sldMk cId="2535788442" sldId="407"/>
            <ac:spMk id="444" creationId="{C20DC7FA-904B-4903-B971-BDAA9802E6D2}"/>
          </ac:spMkLst>
        </pc:spChg>
        <pc:spChg chg="mod">
          <ac:chgData name=" " userId="cc6ef8ab-f80f-47c5-96ae-17e0cbfe7e76" providerId="ADAL" clId="{9422FBF6-8735-4675-A372-101603520AF0}" dt="2022-06-21T06:26:29.278" v="32227" actId="20577"/>
          <ac:spMkLst>
            <pc:docMk/>
            <pc:sldMk cId="2535788442" sldId="407"/>
            <ac:spMk id="445" creationId="{A7A26558-652A-4C06-A365-1748BCA1CCB2}"/>
          </ac:spMkLst>
        </pc:spChg>
        <pc:spChg chg="mod">
          <ac:chgData name=" " userId="cc6ef8ab-f80f-47c5-96ae-17e0cbfe7e76" providerId="ADAL" clId="{9422FBF6-8735-4675-A372-101603520AF0}" dt="2022-06-21T06:26:30.134" v="32229" actId="20577"/>
          <ac:spMkLst>
            <pc:docMk/>
            <pc:sldMk cId="2535788442" sldId="407"/>
            <ac:spMk id="446" creationId="{B0C62CB9-DE4B-46C5-A511-7651DEE35618}"/>
          </ac:spMkLst>
        </pc:spChg>
        <pc:spChg chg="mod">
          <ac:chgData name=" " userId="cc6ef8ab-f80f-47c5-96ae-17e0cbfe7e76" providerId="ADAL" clId="{9422FBF6-8735-4675-A372-101603520AF0}" dt="2022-06-21T06:26:31.087" v="32231" actId="20577"/>
          <ac:spMkLst>
            <pc:docMk/>
            <pc:sldMk cId="2535788442" sldId="407"/>
            <ac:spMk id="447" creationId="{4285AD96-F08D-49F2-8AC7-9F171CCA26DA}"/>
          </ac:spMkLst>
        </pc:spChg>
        <pc:spChg chg="mod">
          <ac:chgData name=" " userId="cc6ef8ab-f80f-47c5-96ae-17e0cbfe7e76" providerId="ADAL" clId="{9422FBF6-8735-4675-A372-101603520AF0}" dt="2022-06-21T06:26:32.190" v="32233" actId="20577"/>
          <ac:spMkLst>
            <pc:docMk/>
            <pc:sldMk cId="2535788442" sldId="407"/>
            <ac:spMk id="448" creationId="{592519A7-1722-4C7E-8979-84DCDD6D2DA8}"/>
          </ac:spMkLst>
        </pc:spChg>
        <pc:spChg chg="mod">
          <ac:chgData name=" " userId="cc6ef8ab-f80f-47c5-96ae-17e0cbfe7e76" providerId="ADAL" clId="{9422FBF6-8735-4675-A372-101603520AF0}" dt="2022-06-21T06:26:33.030" v="32235" actId="20577"/>
          <ac:spMkLst>
            <pc:docMk/>
            <pc:sldMk cId="2535788442" sldId="407"/>
            <ac:spMk id="449" creationId="{E51D85A9-4D85-4FD9-9645-5342C00DFC58}"/>
          </ac:spMkLst>
        </pc:spChg>
        <pc:spChg chg="mod">
          <ac:chgData name=" " userId="cc6ef8ab-f80f-47c5-96ae-17e0cbfe7e76" providerId="ADAL" clId="{9422FBF6-8735-4675-A372-101603520AF0}" dt="2022-06-21T06:26:34.429" v="32237" actId="20577"/>
          <ac:spMkLst>
            <pc:docMk/>
            <pc:sldMk cId="2535788442" sldId="407"/>
            <ac:spMk id="450" creationId="{F66BAA70-11F7-4C60-B626-EE158DF08B7C}"/>
          </ac:spMkLst>
        </pc:spChg>
        <pc:spChg chg="mod">
          <ac:chgData name=" " userId="cc6ef8ab-f80f-47c5-96ae-17e0cbfe7e76" providerId="ADAL" clId="{9422FBF6-8735-4675-A372-101603520AF0}" dt="2022-06-21T06:26:36.466" v="32241" actId="20577"/>
          <ac:spMkLst>
            <pc:docMk/>
            <pc:sldMk cId="2535788442" sldId="407"/>
            <ac:spMk id="451" creationId="{529D4A83-D66D-4074-AB07-2931BEC66975}"/>
          </ac:spMkLst>
        </pc:spChg>
        <pc:spChg chg="mod">
          <ac:chgData name=" " userId="cc6ef8ab-f80f-47c5-96ae-17e0cbfe7e76" providerId="ADAL" clId="{9422FBF6-8735-4675-A372-101603520AF0}" dt="2022-06-21T06:26:38.919" v="32243" actId="20577"/>
          <ac:spMkLst>
            <pc:docMk/>
            <pc:sldMk cId="2535788442" sldId="407"/>
            <ac:spMk id="452" creationId="{B6F03DFD-DEF5-4FA1-8DDD-1451D839E8A5}"/>
          </ac:spMkLst>
        </pc:spChg>
        <pc:spChg chg="mod">
          <ac:chgData name=" " userId="cc6ef8ab-f80f-47c5-96ae-17e0cbfe7e76" providerId="ADAL" clId="{9422FBF6-8735-4675-A372-101603520AF0}" dt="2022-06-21T05:11:19.844" v="31273" actId="1076"/>
          <ac:spMkLst>
            <pc:docMk/>
            <pc:sldMk cId="2535788442" sldId="407"/>
            <ac:spMk id="541" creationId="{4FD4A9AF-00D2-408C-A26D-739C1066B0BA}"/>
          </ac:spMkLst>
        </pc:spChg>
        <pc:spChg chg="del mod">
          <ac:chgData name=" " userId="cc6ef8ab-f80f-47c5-96ae-17e0cbfe7e76" providerId="ADAL" clId="{9422FBF6-8735-4675-A372-101603520AF0}" dt="2022-06-21T02:38:57.101" v="30975" actId="478"/>
          <ac:spMkLst>
            <pc:docMk/>
            <pc:sldMk cId="2535788442" sldId="407"/>
            <ac:spMk id="542" creationId="{02954584-5DF6-466D-B334-668E17442C75}"/>
          </ac:spMkLst>
        </pc:spChg>
        <pc:spChg chg="del">
          <ac:chgData name=" " userId="cc6ef8ab-f80f-47c5-96ae-17e0cbfe7e76" providerId="ADAL" clId="{9422FBF6-8735-4675-A372-101603520AF0}" dt="2022-06-21T02:39:34.963" v="30983" actId="478"/>
          <ac:spMkLst>
            <pc:docMk/>
            <pc:sldMk cId="2535788442" sldId="407"/>
            <ac:spMk id="545" creationId="{119F880D-764B-47D7-B1D6-768D16F480B5}"/>
          </ac:spMkLst>
        </pc:spChg>
        <pc:spChg chg="del">
          <ac:chgData name=" " userId="cc6ef8ab-f80f-47c5-96ae-17e0cbfe7e76" providerId="ADAL" clId="{9422FBF6-8735-4675-A372-101603520AF0}" dt="2022-06-21T02:39:29.737" v="30980" actId="478"/>
          <ac:spMkLst>
            <pc:docMk/>
            <pc:sldMk cId="2535788442" sldId="407"/>
            <ac:spMk id="546" creationId="{EBBFA346-773D-4D46-8571-60302363B406}"/>
          </ac:spMkLst>
        </pc:spChg>
        <pc:spChg chg="del">
          <ac:chgData name=" " userId="cc6ef8ab-f80f-47c5-96ae-17e0cbfe7e76" providerId="ADAL" clId="{9422FBF6-8735-4675-A372-101603520AF0}" dt="2022-06-21T02:39:29.737" v="30980" actId="478"/>
          <ac:spMkLst>
            <pc:docMk/>
            <pc:sldMk cId="2535788442" sldId="407"/>
            <ac:spMk id="547" creationId="{FDF0A9CF-4ED7-46B9-BE75-0727EE58D3E8}"/>
          </ac:spMkLst>
        </pc:spChg>
        <pc:grpChg chg="add mod">
          <ac:chgData name=" " userId="cc6ef8ab-f80f-47c5-96ae-17e0cbfe7e76" providerId="ADAL" clId="{9422FBF6-8735-4675-A372-101603520AF0}" dt="2022-06-21T05:11:19.844" v="31273" actId="1076"/>
          <ac:grpSpMkLst>
            <pc:docMk/>
            <pc:sldMk cId="2535788442" sldId="407"/>
            <ac:grpSpMk id="5" creationId="{304FF1A2-3D1C-4A0B-9919-E8D5780ACBA6}"/>
          </ac:grpSpMkLst>
        </pc:grpChg>
        <pc:grpChg chg="add mod">
          <ac:chgData name=" " userId="cc6ef8ab-f80f-47c5-96ae-17e0cbfe7e76" providerId="ADAL" clId="{9422FBF6-8735-4675-A372-101603520AF0}" dt="2022-06-21T05:11:19.844" v="31273" actId="1076"/>
          <ac:grpSpMkLst>
            <pc:docMk/>
            <pc:sldMk cId="2535788442" sldId="407"/>
            <ac:grpSpMk id="8" creationId="{5BF52BA4-64DF-4C21-83A4-77F5583FCD67}"/>
          </ac:grpSpMkLst>
        </pc:grpChg>
        <pc:grpChg chg="add mod">
          <ac:chgData name=" " userId="cc6ef8ab-f80f-47c5-96ae-17e0cbfe7e76" providerId="ADAL" clId="{9422FBF6-8735-4675-A372-101603520AF0}" dt="2022-06-21T05:11:19.844" v="31273" actId="1076"/>
          <ac:grpSpMkLst>
            <pc:docMk/>
            <pc:sldMk cId="2535788442" sldId="407"/>
            <ac:grpSpMk id="10" creationId="{A1748EC8-9C1C-4886-B319-9F81D81C94DB}"/>
          </ac:grpSpMkLst>
        </pc:grpChg>
        <pc:grpChg chg="add mod">
          <ac:chgData name=" " userId="cc6ef8ab-f80f-47c5-96ae-17e0cbfe7e76" providerId="ADAL" clId="{9422FBF6-8735-4675-A372-101603520AF0}" dt="2022-06-21T06:26:58.376" v="32266" actId="164"/>
          <ac:grpSpMkLst>
            <pc:docMk/>
            <pc:sldMk cId="2535788442" sldId="407"/>
            <ac:grpSpMk id="11" creationId="{21D5D7E3-4300-438C-8643-7388DE2E7429}"/>
          </ac:grpSpMkLst>
        </pc:grpChg>
        <pc:grpChg chg="add mod">
          <ac:chgData name=" " userId="cc6ef8ab-f80f-47c5-96ae-17e0cbfe7e76" providerId="ADAL" clId="{9422FBF6-8735-4675-A372-101603520AF0}" dt="2022-06-21T05:11:19.844" v="31273" actId="1076"/>
          <ac:grpSpMkLst>
            <pc:docMk/>
            <pc:sldMk cId="2535788442" sldId="407"/>
            <ac:grpSpMk id="94" creationId="{3660569E-110A-4595-BCB7-6EFEEB334C86}"/>
          </ac:grpSpMkLst>
        </pc:grpChg>
        <pc:grpChg chg="add mod">
          <ac:chgData name=" " userId="cc6ef8ab-f80f-47c5-96ae-17e0cbfe7e76" providerId="ADAL" clId="{9422FBF6-8735-4675-A372-101603520AF0}" dt="2022-06-21T05:11:19.844" v="31273" actId="1076"/>
          <ac:grpSpMkLst>
            <pc:docMk/>
            <pc:sldMk cId="2535788442" sldId="407"/>
            <ac:grpSpMk id="100" creationId="{460B31F0-F51E-487E-87AE-8F6A6C30F48A}"/>
          </ac:grpSpMkLst>
        </pc:grpChg>
        <pc:grpChg chg="add mod">
          <ac:chgData name=" " userId="cc6ef8ab-f80f-47c5-96ae-17e0cbfe7e76" providerId="ADAL" clId="{9422FBF6-8735-4675-A372-101603520AF0}" dt="2022-06-21T05:11:19.844" v="31273" actId="1076"/>
          <ac:grpSpMkLst>
            <pc:docMk/>
            <pc:sldMk cId="2535788442" sldId="407"/>
            <ac:grpSpMk id="103" creationId="{FB9DB609-5011-4712-9561-6AAFFCA5F36D}"/>
          </ac:grpSpMkLst>
        </pc:grpChg>
        <pc:grpChg chg="add del">
          <ac:chgData name=" " userId="cc6ef8ab-f80f-47c5-96ae-17e0cbfe7e76" providerId="ADAL" clId="{9422FBF6-8735-4675-A372-101603520AF0}" dt="2022-06-21T06:26:41.569" v="32245"/>
          <ac:grpSpMkLst>
            <pc:docMk/>
            <pc:sldMk cId="2535788442" sldId="407"/>
            <ac:grpSpMk id="108" creationId="{CADCBA65-F3BB-41EE-9D5E-B7D6B5C0B3C4}"/>
          </ac:grpSpMkLst>
        </pc:grpChg>
        <pc:grpChg chg="add mod">
          <ac:chgData name=" " userId="cc6ef8ab-f80f-47c5-96ae-17e0cbfe7e76" providerId="ADAL" clId="{9422FBF6-8735-4675-A372-101603520AF0}" dt="2022-06-21T06:26:58.376" v="32266" actId="164"/>
          <ac:grpSpMkLst>
            <pc:docMk/>
            <pc:sldMk cId="2535788442" sldId="407"/>
            <ac:grpSpMk id="121" creationId="{5335FA7F-1E71-4630-A467-0576A82846B3}"/>
          </ac:grpSpMkLst>
        </pc:grpChg>
        <pc:grpChg chg="add mod">
          <ac:chgData name=" " userId="cc6ef8ab-f80f-47c5-96ae-17e0cbfe7e76" providerId="ADAL" clId="{9422FBF6-8735-4675-A372-101603520AF0}" dt="2022-06-21T06:26:58.376" v="32266" actId="164"/>
          <ac:grpSpMkLst>
            <pc:docMk/>
            <pc:sldMk cId="2535788442" sldId="407"/>
            <ac:grpSpMk id="134" creationId="{6C1796B3-B908-42ED-BC59-F76B66A5A1AF}"/>
          </ac:grpSpMkLst>
        </pc:grpChg>
        <pc:grpChg chg="mod topLvl">
          <ac:chgData name=" " userId="cc6ef8ab-f80f-47c5-96ae-17e0cbfe7e76" providerId="ADAL" clId="{9422FBF6-8735-4675-A372-101603520AF0}" dt="2022-06-21T06:26:58.376" v="32266" actId="164"/>
          <ac:grpSpMkLst>
            <pc:docMk/>
            <pc:sldMk cId="2535788442" sldId="407"/>
            <ac:grpSpMk id="159" creationId="{DDDF3E5D-2F10-48E6-B7E5-FA2E16080850}"/>
          </ac:grpSpMkLst>
        </pc:grpChg>
        <pc:grpChg chg="del mod topLvl">
          <ac:chgData name=" " userId="cc6ef8ab-f80f-47c5-96ae-17e0cbfe7e76" providerId="ADAL" clId="{9422FBF6-8735-4675-A372-101603520AF0}" dt="2022-06-21T06:26:41.569" v="32245"/>
          <ac:grpSpMkLst>
            <pc:docMk/>
            <pc:sldMk cId="2535788442" sldId="407"/>
            <ac:grpSpMk id="440" creationId="{F7F1ADE5-308A-4285-85BF-93B89336A84D}"/>
          </ac:grpSpMkLst>
        </pc:grpChg>
        <pc:grpChg chg="del mod topLvl">
          <ac:chgData name=" " userId="cc6ef8ab-f80f-47c5-96ae-17e0cbfe7e76" providerId="ADAL" clId="{9422FBF6-8735-4675-A372-101603520AF0}" dt="2022-06-21T06:26:17.819" v="32223"/>
          <ac:grpSpMkLst>
            <pc:docMk/>
            <pc:sldMk cId="2535788442" sldId="407"/>
            <ac:grpSpMk id="453" creationId="{8A1347FB-8ABD-4CC4-A4D5-879CB623787A}"/>
          </ac:grpSpMkLst>
        </pc:grpChg>
        <pc:grpChg chg="del mod">
          <ac:chgData name=" " userId="cc6ef8ab-f80f-47c5-96ae-17e0cbfe7e76" providerId="ADAL" clId="{9422FBF6-8735-4675-A372-101603520AF0}" dt="2022-06-21T06:26:15.325" v="32222" actId="165"/>
          <ac:grpSpMkLst>
            <pc:docMk/>
            <pc:sldMk cId="2535788442" sldId="407"/>
            <ac:grpSpMk id="466" creationId="{AED52921-C5B0-446B-9631-62E8150867E0}"/>
          </ac:grpSpMkLst>
        </pc:grpChg>
        <pc:grpChg chg="mod">
          <ac:chgData name=" " userId="cc6ef8ab-f80f-47c5-96ae-17e0cbfe7e76" providerId="ADAL" clId="{9422FBF6-8735-4675-A372-101603520AF0}" dt="2022-06-21T05:11:19.844" v="31273" actId="1076"/>
          <ac:grpSpMkLst>
            <pc:docMk/>
            <pc:sldMk cId="2535788442" sldId="407"/>
            <ac:grpSpMk id="507" creationId="{693E7646-EE54-4081-8997-31126F41191E}"/>
          </ac:grpSpMkLst>
        </pc:grpChg>
        <pc:grpChg chg="mod">
          <ac:chgData name=" " userId="cc6ef8ab-f80f-47c5-96ae-17e0cbfe7e76" providerId="ADAL" clId="{9422FBF6-8735-4675-A372-101603520AF0}" dt="2022-06-21T05:11:19.844" v="31273" actId="1076"/>
          <ac:grpSpMkLst>
            <pc:docMk/>
            <pc:sldMk cId="2535788442" sldId="407"/>
            <ac:grpSpMk id="533" creationId="{00F67283-74B2-4370-9C1E-3179FEE24B57}"/>
          </ac:grpSpMkLst>
        </pc:grpChg>
        <pc:graphicFrameChg chg="mod modGraphic">
          <ac:chgData name=" " userId="cc6ef8ab-f80f-47c5-96ae-17e0cbfe7e76" providerId="ADAL" clId="{9422FBF6-8735-4675-A372-101603520AF0}" dt="2022-06-21T05:11:19.844" v="31273" actId="1076"/>
          <ac:graphicFrameMkLst>
            <pc:docMk/>
            <pc:sldMk cId="2535788442" sldId="407"/>
            <ac:graphicFrameMk id="9" creationId="{BDAC72CE-C895-4F8C-8E6D-F7AB9EB180F9}"/>
          </ac:graphicFrameMkLst>
        </pc:graphicFrameChg>
        <pc:graphicFrameChg chg="add del mod modGraphic">
          <ac:chgData name=" " userId="cc6ef8ab-f80f-47c5-96ae-17e0cbfe7e76" providerId="ADAL" clId="{9422FBF6-8735-4675-A372-101603520AF0}" dt="2022-06-21T02:38:55.590" v="30974"/>
          <ac:graphicFrameMkLst>
            <pc:docMk/>
            <pc:sldMk cId="2535788442" sldId="407"/>
            <ac:graphicFrameMk id="79" creationId="{3F376D10-26A4-417C-8AF2-5F2A0450B712}"/>
          </ac:graphicFrameMkLst>
        </pc:graphicFrameChg>
        <pc:graphicFrameChg chg="add mod">
          <ac:chgData name=" " userId="cc6ef8ab-f80f-47c5-96ae-17e0cbfe7e76" providerId="ADAL" clId="{9422FBF6-8735-4675-A372-101603520AF0}" dt="2022-06-21T05:11:19.844" v="31273" actId="1076"/>
          <ac:graphicFrameMkLst>
            <pc:docMk/>
            <pc:sldMk cId="2535788442" sldId="407"/>
            <ac:graphicFrameMk id="80" creationId="{EA9021FE-8861-40EF-BF03-5D0E1B1B6BC1}"/>
          </ac:graphicFrameMkLst>
        </pc:graphicFrameChg>
        <pc:graphicFrameChg chg="add del mod">
          <ac:chgData name=" " userId="cc6ef8ab-f80f-47c5-96ae-17e0cbfe7e76" providerId="ADAL" clId="{9422FBF6-8735-4675-A372-101603520AF0}" dt="2022-06-21T02:39:33.397" v="30982"/>
          <ac:graphicFrameMkLst>
            <pc:docMk/>
            <pc:sldMk cId="2535788442" sldId="407"/>
            <ac:graphicFrameMk id="81" creationId="{AAFEC15B-4722-4D96-BA11-DC0F43299C6D}"/>
          </ac:graphicFrameMkLst>
        </pc:graphicFrameChg>
        <pc:graphicFrameChg chg="add mod modGraphic">
          <ac:chgData name=" " userId="cc6ef8ab-f80f-47c5-96ae-17e0cbfe7e76" providerId="ADAL" clId="{9422FBF6-8735-4675-A372-101603520AF0}" dt="2022-06-21T05:11:19.844" v="31273" actId="1076"/>
          <ac:graphicFrameMkLst>
            <pc:docMk/>
            <pc:sldMk cId="2535788442" sldId="407"/>
            <ac:graphicFrameMk id="82" creationId="{D7CF7617-459B-4872-B55C-0046E81C1D4A}"/>
          </ac:graphicFrameMkLst>
        </pc:graphicFrameChg>
        <pc:graphicFrameChg chg="add mod modGraphic">
          <ac:chgData name=" " userId="cc6ef8ab-f80f-47c5-96ae-17e0cbfe7e76" providerId="ADAL" clId="{9422FBF6-8735-4675-A372-101603520AF0}" dt="2022-06-21T05:11:19.844" v="31273" actId="1076"/>
          <ac:graphicFrameMkLst>
            <pc:docMk/>
            <pc:sldMk cId="2535788442" sldId="407"/>
            <ac:graphicFrameMk id="83" creationId="{290CEA83-F0C4-42C3-B0F6-4B9682EAFA64}"/>
          </ac:graphicFrameMkLst>
        </pc:graphicFrameChg>
        <pc:graphicFrameChg chg="add mod modGraphic">
          <ac:chgData name=" " userId="cc6ef8ab-f80f-47c5-96ae-17e0cbfe7e76" providerId="ADAL" clId="{9422FBF6-8735-4675-A372-101603520AF0}" dt="2022-06-21T05:11:19.844" v="31273" actId="1076"/>
          <ac:graphicFrameMkLst>
            <pc:docMk/>
            <pc:sldMk cId="2535788442" sldId="407"/>
            <ac:graphicFrameMk id="84" creationId="{D0B7ECAD-A99D-4053-9472-D8E8B79C0B76}"/>
          </ac:graphicFrameMkLst>
        </pc:graphicFrameChg>
        <pc:cxnChg chg="add mod">
          <ac:chgData name=" " userId="cc6ef8ab-f80f-47c5-96ae-17e0cbfe7e76" providerId="ADAL" clId="{9422FBF6-8735-4675-A372-101603520AF0}" dt="2022-06-21T02:45:25.908" v="31065" actId="164"/>
          <ac:cxnSpMkLst>
            <pc:docMk/>
            <pc:sldMk cId="2535788442" sldId="407"/>
            <ac:cxnSpMk id="85" creationId="{D538E6B2-0324-4645-8167-AA50E8799AFA}"/>
          </ac:cxnSpMkLst>
        </pc:cxnChg>
        <pc:cxnChg chg="add mod">
          <ac:chgData name=" " userId="cc6ef8ab-f80f-47c5-96ae-17e0cbfe7e76" providerId="ADAL" clId="{9422FBF6-8735-4675-A372-101603520AF0}" dt="2022-06-21T02:45:21.691" v="31062" actId="164"/>
          <ac:cxnSpMkLst>
            <pc:docMk/>
            <pc:sldMk cId="2535788442" sldId="407"/>
            <ac:cxnSpMk id="87" creationId="{94238AAD-52F6-4E8F-897D-DBD3CEA378DD}"/>
          </ac:cxnSpMkLst>
        </pc:cxnChg>
        <pc:cxnChg chg="add mod">
          <ac:chgData name=" " userId="cc6ef8ab-f80f-47c5-96ae-17e0cbfe7e76" providerId="ADAL" clId="{9422FBF6-8735-4675-A372-101603520AF0}" dt="2022-06-21T02:44:18.315" v="31050" actId="164"/>
          <ac:cxnSpMkLst>
            <pc:docMk/>
            <pc:sldMk cId="2535788442" sldId="407"/>
            <ac:cxnSpMk id="89" creationId="{F0FBB480-B4ED-44C3-8F94-CB181D1F6979}"/>
          </ac:cxnSpMkLst>
        </pc:cxnChg>
      </pc:sldChg>
      <pc:sldChg chg="addSp delSp modSp add">
        <pc:chgData name=" " userId="cc6ef8ab-f80f-47c5-96ae-17e0cbfe7e76" providerId="ADAL" clId="{9422FBF6-8735-4675-A372-101603520AF0}" dt="2022-06-21T06:26:06.572" v="32221"/>
        <pc:sldMkLst>
          <pc:docMk/>
          <pc:sldMk cId="3388485536" sldId="408"/>
        </pc:sldMkLst>
        <pc:spChg chg="del mod">
          <ac:chgData name=" " userId="cc6ef8ab-f80f-47c5-96ae-17e0cbfe7e76" providerId="ADAL" clId="{9422FBF6-8735-4675-A372-101603520AF0}" dt="2022-06-21T05:21:33.872" v="31419" actId="478"/>
          <ac:spMkLst>
            <pc:docMk/>
            <pc:sldMk cId="3388485536" sldId="408"/>
            <ac:spMk id="24" creationId="{D43B231D-2E09-9DAC-74DA-779B9E140018}"/>
          </ac:spMkLst>
        </pc:spChg>
        <pc:spChg chg="mod">
          <ac:chgData name=" " userId="cc6ef8ab-f80f-47c5-96ae-17e0cbfe7e76" providerId="ADAL" clId="{9422FBF6-8735-4675-A372-101603520AF0}" dt="2022-06-21T04:57:42.909" v="31138" actId="20577"/>
          <ac:spMkLst>
            <pc:docMk/>
            <pc:sldMk cId="3388485536" sldId="408"/>
            <ac:spMk id="96" creationId="{86AACFC8-49BC-46E9-95CB-EE02619BDA18}"/>
          </ac:spMkLst>
        </pc:spChg>
        <pc:spChg chg="add mod">
          <ac:chgData name=" " userId="cc6ef8ab-f80f-47c5-96ae-17e0cbfe7e76" providerId="ADAL" clId="{9422FBF6-8735-4675-A372-101603520AF0}" dt="2022-06-21T04:46:44.844" v="31089" actId="20577"/>
          <ac:spMkLst>
            <pc:docMk/>
            <pc:sldMk cId="3388485536" sldId="408"/>
            <ac:spMk id="97" creationId="{517DFC9C-8691-4F7B-9467-444D5F94813A}"/>
          </ac:spMkLst>
        </pc:spChg>
        <pc:spChg chg="add mod ord">
          <ac:chgData name=" " userId="cc6ef8ab-f80f-47c5-96ae-17e0cbfe7e76" providerId="ADAL" clId="{9422FBF6-8735-4675-A372-101603520AF0}" dt="2022-06-21T04:50:16.821" v="31127" actId="20577"/>
          <ac:spMkLst>
            <pc:docMk/>
            <pc:sldMk cId="3388485536" sldId="408"/>
            <ac:spMk id="98" creationId="{DF7E3A30-1388-45FF-8024-3556EC1F1514}"/>
          </ac:spMkLst>
        </pc:spChg>
        <pc:spChg chg="add mod ord">
          <ac:chgData name=" " userId="cc6ef8ab-f80f-47c5-96ae-17e0cbfe7e76" providerId="ADAL" clId="{9422FBF6-8735-4675-A372-101603520AF0}" dt="2022-06-21T04:50:19.214" v="31129" actId="20577"/>
          <ac:spMkLst>
            <pc:docMk/>
            <pc:sldMk cId="3388485536" sldId="408"/>
            <ac:spMk id="99" creationId="{B54C9187-1472-4A2F-BC84-2EF64F0A15E1}"/>
          </ac:spMkLst>
        </pc:spChg>
        <pc:spChg chg="mod">
          <ac:chgData name=" " userId="cc6ef8ab-f80f-47c5-96ae-17e0cbfe7e76" providerId="ADAL" clId="{9422FBF6-8735-4675-A372-101603520AF0}" dt="2022-06-21T04:57:45.238" v="31139" actId="20577"/>
          <ac:spMkLst>
            <pc:docMk/>
            <pc:sldMk cId="3388485536" sldId="408"/>
            <ac:spMk id="102" creationId="{95EF314D-7B50-440E-B85D-BDC0E6032B02}"/>
          </ac:spMkLst>
        </pc:spChg>
        <pc:spChg chg="mod">
          <ac:chgData name=" " userId="cc6ef8ab-f80f-47c5-96ae-17e0cbfe7e76" providerId="ADAL" clId="{9422FBF6-8735-4675-A372-101603520AF0}" dt="2022-06-21T04:57:37.558" v="31137" actId="20577"/>
          <ac:spMkLst>
            <pc:docMk/>
            <pc:sldMk cId="3388485536" sldId="408"/>
            <ac:spMk id="105" creationId="{C93B2831-1A83-4FBC-AE65-B0DEA8A0E6F5}"/>
          </ac:spMkLst>
        </pc:spChg>
        <pc:spChg chg="add mod ord">
          <ac:chgData name=" " userId="cc6ef8ab-f80f-47c5-96ae-17e0cbfe7e76" providerId="ADAL" clId="{9422FBF6-8735-4675-A372-101603520AF0}" dt="2022-06-21T04:50:20.748" v="31131" actId="20577"/>
          <ac:spMkLst>
            <pc:docMk/>
            <pc:sldMk cId="3388485536" sldId="408"/>
            <ac:spMk id="106" creationId="{619EE609-0077-4DF6-ADC8-510CBBDB0F30}"/>
          </ac:spMkLst>
        </pc:spChg>
        <pc:spChg chg="add del">
          <ac:chgData name=" " userId="cc6ef8ab-f80f-47c5-96ae-17e0cbfe7e76" providerId="ADAL" clId="{9422FBF6-8735-4675-A372-101603520AF0}" dt="2022-06-21T05:09:38.383" v="31170"/>
          <ac:spMkLst>
            <pc:docMk/>
            <pc:sldMk cId="3388485536" sldId="408"/>
            <ac:spMk id="123" creationId="{FFD80170-5312-4E90-9D92-FE2218FD039D}"/>
          </ac:spMkLst>
        </pc:spChg>
        <pc:spChg chg="add del mod">
          <ac:chgData name=" " userId="cc6ef8ab-f80f-47c5-96ae-17e0cbfe7e76" providerId="ADAL" clId="{9422FBF6-8735-4675-A372-101603520AF0}" dt="2022-06-21T05:12:59.943" v="31394" actId="478"/>
          <ac:spMkLst>
            <pc:docMk/>
            <pc:sldMk cId="3388485536" sldId="408"/>
            <ac:spMk id="124" creationId="{8A4D51D1-0FFA-4140-8844-1A06DB7F338F}"/>
          </ac:spMkLst>
        </pc:spChg>
        <pc:spChg chg="add">
          <ac:chgData name=" " userId="cc6ef8ab-f80f-47c5-96ae-17e0cbfe7e76" providerId="ADAL" clId="{9422FBF6-8735-4675-A372-101603520AF0}" dt="2022-06-21T05:21:34.205" v="31420"/>
          <ac:spMkLst>
            <pc:docMk/>
            <pc:sldMk cId="3388485536" sldId="408"/>
            <ac:spMk id="125" creationId="{C9359E31-747B-4668-8DEF-5F8CFE0550CC}"/>
          </ac:spMkLst>
        </pc:spChg>
        <pc:spChg chg="del">
          <ac:chgData name=" " userId="cc6ef8ab-f80f-47c5-96ae-17e0cbfe7e76" providerId="ADAL" clId="{9422FBF6-8735-4675-A372-101603520AF0}" dt="2022-06-21T04:47:07.744" v="31091" actId="478"/>
          <ac:spMkLst>
            <pc:docMk/>
            <pc:sldMk cId="3388485536" sldId="408"/>
            <ac:spMk id="517" creationId="{7CB98BCD-1A37-4C10-A244-0478C2844724}"/>
          </ac:spMkLst>
        </pc:spChg>
        <pc:spChg chg="del">
          <ac:chgData name=" " userId="cc6ef8ab-f80f-47c5-96ae-17e0cbfe7e76" providerId="ADAL" clId="{9422FBF6-8735-4675-A372-101603520AF0}" dt="2022-06-21T04:47:07.744" v="31091" actId="478"/>
          <ac:spMkLst>
            <pc:docMk/>
            <pc:sldMk cId="3388485536" sldId="408"/>
            <ac:spMk id="518" creationId="{375A1118-3C52-4BC9-A59F-9BCCF2EFC13D}"/>
          </ac:spMkLst>
        </pc:spChg>
        <pc:spChg chg="del">
          <ac:chgData name=" " userId="cc6ef8ab-f80f-47c5-96ae-17e0cbfe7e76" providerId="ADAL" clId="{9422FBF6-8735-4675-A372-101603520AF0}" dt="2022-06-21T04:47:07.744" v="31091" actId="478"/>
          <ac:spMkLst>
            <pc:docMk/>
            <pc:sldMk cId="3388485536" sldId="408"/>
            <ac:spMk id="519" creationId="{4A799AA6-C70F-492C-8D5D-AAEB18142AC3}"/>
          </ac:spMkLst>
        </pc:spChg>
        <pc:spChg chg="del">
          <ac:chgData name=" " userId="cc6ef8ab-f80f-47c5-96ae-17e0cbfe7e76" providerId="ADAL" clId="{9422FBF6-8735-4675-A372-101603520AF0}" dt="2022-06-21T04:46:08.061" v="31083" actId="478"/>
          <ac:spMkLst>
            <pc:docMk/>
            <pc:sldMk cId="3388485536" sldId="408"/>
            <ac:spMk id="541" creationId="{4FD4A9AF-00D2-408C-A26D-739C1066B0BA}"/>
          </ac:spMkLst>
        </pc:spChg>
        <pc:grpChg chg="add del mod">
          <ac:chgData name=" " userId="cc6ef8ab-f80f-47c5-96ae-17e0cbfe7e76" providerId="ADAL" clId="{9422FBF6-8735-4675-A372-101603520AF0}" dt="2022-06-21T06:26:06.320" v="32220" actId="478"/>
          <ac:grpSpMkLst>
            <pc:docMk/>
            <pc:sldMk cId="3388485536" sldId="408"/>
            <ac:grpSpMk id="3" creationId="{501DDF2D-2E4B-4A43-AB94-C2AB81B0FD1E}"/>
          </ac:grpSpMkLst>
        </pc:grpChg>
        <pc:grpChg chg="mod">
          <ac:chgData name=" " userId="cc6ef8ab-f80f-47c5-96ae-17e0cbfe7e76" providerId="ADAL" clId="{9422FBF6-8735-4675-A372-101603520AF0}" dt="2022-06-21T04:50:31.189" v="31132" actId="1076"/>
          <ac:grpSpMkLst>
            <pc:docMk/>
            <pc:sldMk cId="3388485536" sldId="408"/>
            <ac:grpSpMk id="5" creationId="{304FF1A2-3D1C-4A0B-9919-E8D5780ACBA6}"/>
          </ac:grpSpMkLst>
        </pc:grpChg>
        <pc:grpChg chg="mod">
          <ac:chgData name=" " userId="cc6ef8ab-f80f-47c5-96ae-17e0cbfe7e76" providerId="ADAL" clId="{9422FBF6-8735-4675-A372-101603520AF0}" dt="2022-06-21T04:50:31.189" v="31132" actId="1076"/>
          <ac:grpSpMkLst>
            <pc:docMk/>
            <pc:sldMk cId="3388485536" sldId="408"/>
            <ac:grpSpMk id="8" creationId="{5BF52BA4-64DF-4C21-83A4-77F5583FCD67}"/>
          </ac:grpSpMkLst>
        </pc:grpChg>
        <pc:grpChg chg="mod">
          <ac:chgData name=" " userId="cc6ef8ab-f80f-47c5-96ae-17e0cbfe7e76" providerId="ADAL" clId="{9422FBF6-8735-4675-A372-101603520AF0}" dt="2022-06-21T04:50:31.189" v="31132" actId="1076"/>
          <ac:grpSpMkLst>
            <pc:docMk/>
            <pc:sldMk cId="3388485536" sldId="408"/>
            <ac:grpSpMk id="10" creationId="{A1748EC8-9C1C-4886-B319-9F81D81C94DB}"/>
          </ac:grpSpMkLst>
        </pc:grpChg>
        <pc:grpChg chg="mod">
          <ac:chgData name=" " userId="cc6ef8ab-f80f-47c5-96ae-17e0cbfe7e76" providerId="ADAL" clId="{9422FBF6-8735-4675-A372-101603520AF0}" dt="2022-06-21T04:50:53.031" v="31135" actId="1076"/>
          <ac:grpSpMkLst>
            <pc:docMk/>
            <pc:sldMk cId="3388485536" sldId="408"/>
            <ac:grpSpMk id="94" creationId="{3660569E-110A-4595-BCB7-6EFEEB334C86}"/>
          </ac:grpSpMkLst>
        </pc:grpChg>
        <pc:grpChg chg="mod">
          <ac:chgData name=" " userId="cc6ef8ab-f80f-47c5-96ae-17e0cbfe7e76" providerId="ADAL" clId="{9422FBF6-8735-4675-A372-101603520AF0}" dt="2022-06-21T04:50:53.031" v="31135" actId="1076"/>
          <ac:grpSpMkLst>
            <pc:docMk/>
            <pc:sldMk cId="3388485536" sldId="408"/>
            <ac:grpSpMk id="100" creationId="{460B31F0-F51E-487E-87AE-8F6A6C30F48A}"/>
          </ac:grpSpMkLst>
        </pc:grpChg>
        <pc:grpChg chg="mod">
          <ac:chgData name=" " userId="cc6ef8ab-f80f-47c5-96ae-17e0cbfe7e76" providerId="ADAL" clId="{9422FBF6-8735-4675-A372-101603520AF0}" dt="2022-06-21T04:50:53.031" v="31135" actId="1076"/>
          <ac:grpSpMkLst>
            <pc:docMk/>
            <pc:sldMk cId="3388485536" sldId="408"/>
            <ac:grpSpMk id="103" creationId="{FB9DB609-5011-4712-9561-6AAFFCA5F36D}"/>
          </ac:grpSpMkLst>
        </pc:grpChg>
        <pc:grpChg chg="add mod ord">
          <ac:chgData name=" " userId="cc6ef8ab-f80f-47c5-96ae-17e0cbfe7e76" providerId="ADAL" clId="{9422FBF6-8735-4675-A372-101603520AF0}" dt="2022-06-21T04:49:35.278" v="31118" actId="164"/>
          <ac:grpSpMkLst>
            <pc:docMk/>
            <pc:sldMk cId="3388485536" sldId="408"/>
            <ac:grpSpMk id="107" creationId="{EB9DDFA8-2086-4657-9F5F-71175216EF08}"/>
          </ac:grpSpMkLst>
        </pc:grpChg>
        <pc:grpChg chg="mod">
          <ac:chgData name=" " userId="cc6ef8ab-f80f-47c5-96ae-17e0cbfe7e76" providerId="ADAL" clId="{9422FBF6-8735-4675-A372-101603520AF0}" dt="2022-06-21T04:49:15.969" v="31111" actId="571"/>
          <ac:grpSpMkLst>
            <pc:docMk/>
            <pc:sldMk cId="3388485536" sldId="408"/>
            <ac:grpSpMk id="108" creationId="{80DA18E9-B545-4877-9A7C-D2A56F9130E2}"/>
          </ac:grpSpMkLst>
        </pc:grpChg>
        <pc:grpChg chg="mod">
          <ac:chgData name=" " userId="cc6ef8ab-f80f-47c5-96ae-17e0cbfe7e76" providerId="ADAL" clId="{9422FBF6-8735-4675-A372-101603520AF0}" dt="2022-06-21T04:49:15.969" v="31111" actId="571"/>
          <ac:grpSpMkLst>
            <pc:docMk/>
            <pc:sldMk cId="3388485536" sldId="408"/>
            <ac:grpSpMk id="109" creationId="{83D92495-6192-4D39-96D3-0B65E3DE7740}"/>
          </ac:grpSpMkLst>
        </pc:grpChg>
        <pc:grpChg chg="mod">
          <ac:chgData name=" " userId="cc6ef8ab-f80f-47c5-96ae-17e0cbfe7e76" providerId="ADAL" clId="{9422FBF6-8735-4675-A372-101603520AF0}" dt="2022-06-21T04:49:15.969" v="31111" actId="571"/>
          <ac:grpSpMkLst>
            <pc:docMk/>
            <pc:sldMk cId="3388485536" sldId="408"/>
            <ac:grpSpMk id="110" creationId="{EB510DC0-534F-4EE0-9DE1-07A116FAE581}"/>
          </ac:grpSpMkLst>
        </pc:grpChg>
        <pc:grpChg chg="add">
          <ac:chgData name=" " userId="cc6ef8ab-f80f-47c5-96ae-17e0cbfe7e76" providerId="ADAL" clId="{9422FBF6-8735-4675-A372-101603520AF0}" dt="2022-06-21T06:26:06.572" v="32221"/>
          <ac:grpSpMkLst>
            <pc:docMk/>
            <pc:sldMk cId="3388485536" sldId="408"/>
            <ac:grpSpMk id="126" creationId="{073D71C1-160B-48C3-A92A-FE90B1033835}"/>
          </ac:grpSpMkLst>
        </pc:grpChg>
        <pc:grpChg chg="del mod topLvl">
          <ac:chgData name=" " userId="cc6ef8ab-f80f-47c5-96ae-17e0cbfe7e76" providerId="ADAL" clId="{9422FBF6-8735-4675-A372-101603520AF0}" dt="2022-06-21T04:48:31.069" v="31107" actId="478"/>
          <ac:grpSpMkLst>
            <pc:docMk/>
            <pc:sldMk cId="3388485536" sldId="408"/>
            <ac:grpSpMk id="159" creationId="{DDDF3E5D-2F10-48E6-B7E5-FA2E16080850}"/>
          </ac:grpSpMkLst>
        </pc:grpChg>
        <pc:grpChg chg="del mod topLvl">
          <ac:chgData name=" " userId="cc6ef8ab-f80f-47c5-96ae-17e0cbfe7e76" providerId="ADAL" clId="{9422FBF6-8735-4675-A372-101603520AF0}" dt="2022-06-21T04:49:12.154" v="31110" actId="478"/>
          <ac:grpSpMkLst>
            <pc:docMk/>
            <pc:sldMk cId="3388485536" sldId="408"/>
            <ac:grpSpMk id="440" creationId="{F7F1ADE5-308A-4285-85BF-93B89336A84D}"/>
          </ac:grpSpMkLst>
        </pc:grpChg>
        <pc:grpChg chg="mod topLvl">
          <ac:chgData name=" " userId="cc6ef8ab-f80f-47c5-96ae-17e0cbfe7e76" providerId="ADAL" clId="{9422FBF6-8735-4675-A372-101603520AF0}" dt="2022-06-21T04:49:35.278" v="31118" actId="164"/>
          <ac:grpSpMkLst>
            <pc:docMk/>
            <pc:sldMk cId="3388485536" sldId="408"/>
            <ac:grpSpMk id="453" creationId="{8A1347FB-8ABD-4CC4-A4D5-879CB623787A}"/>
          </ac:grpSpMkLst>
        </pc:grpChg>
        <pc:grpChg chg="mod">
          <ac:chgData name=" " userId="cc6ef8ab-f80f-47c5-96ae-17e0cbfe7e76" providerId="ADAL" clId="{9422FBF6-8735-4675-A372-101603520AF0}" dt="2022-06-21T04:48:49.478" v="31108" actId="571"/>
          <ac:grpSpMkLst>
            <pc:docMk/>
            <pc:sldMk cId="3388485536" sldId="408"/>
            <ac:grpSpMk id="454" creationId="{2ED63C7A-1F15-472B-84B3-15B4BDEFCF7F}"/>
          </ac:grpSpMkLst>
        </pc:grpChg>
        <pc:grpChg chg="del">
          <ac:chgData name=" " userId="cc6ef8ab-f80f-47c5-96ae-17e0cbfe7e76" providerId="ADAL" clId="{9422FBF6-8735-4675-A372-101603520AF0}" dt="2022-06-21T04:48:28.752" v="31106" actId="165"/>
          <ac:grpSpMkLst>
            <pc:docMk/>
            <pc:sldMk cId="3388485536" sldId="408"/>
            <ac:grpSpMk id="466" creationId="{AED52921-C5B0-446B-9631-62E8150867E0}"/>
          </ac:grpSpMkLst>
        </pc:grpChg>
        <pc:grpChg chg="mod">
          <ac:chgData name=" " userId="cc6ef8ab-f80f-47c5-96ae-17e0cbfe7e76" providerId="ADAL" clId="{9422FBF6-8735-4675-A372-101603520AF0}" dt="2022-06-21T04:50:31.189" v="31132" actId="1076"/>
          <ac:grpSpMkLst>
            <pc:docMk/>
            <pc:sldMk cId="3388485536" sldId="408"/>
            <ac:grpSpMk id="507" creationId="{693E7646-EE54-4081-8997-31126F41191E}"/>
          </ac:grpSpMkLst>
        </pc:grpChg>
        <pc:grpChg chg="del">
          <ac:chgData name=" " userId="cc6ef8ab-f80f-47c5-96ae-17e0cbfe7e76" providerId="ADAL" clId="{9422FBF6-8735-4675-A372-101603520AF0}" dt="2022-06-21T04:47:07.744" v="31091" actId="478"/>
          <ac:grpSpMkLst>
            <pc:docMk/>
            <pc:sldMk cId="3388485536" sldId="408"/>
            <ac:grpSpMk id="508" creationId="{5E266B55-439A-47D8-A813-249078D8AF71}"/>
          </ac:grpSpMkLst>
        </pc:grpChg>
        <pc:grpChg chg="mod">
          <ac:chgData name=" " userId="cc6ef8ab-f80f-47c5-96ae-17e0cbfe7e76" providerId="ADAL" clId="{9422FBF6-8735-4675-A372-101603520AF0}" dt="2022-06-21T04:50:31.189" v="31132" actId="1076"/>
          <ac:grpSpMkLst>
            <pc:docMk/>
            <pc:sldMk cId="3388485536" sldId="408"/>
            <ac:grpSpMk id="533" creationId="{00F67283-74B2-4370-9C1E-3179FEE24B57}"/>
          </ac:grpSpMkLst>
        </pc:grpChg>
        <pc:graphicFrameChg chg="mod modGraphic">
          <ac:chgData name=" " userId="cc6ef8ab-f80f-47c5-96ae-17e0cbfe7e76" providerId="ADAL" clId="{9422FBF6-8735-4675-A372-101603520AF0}" dt="2022-06-21T04:50:31.189" v="31132" actId="1076"/>
          <ac:graphicFrameMkLst>
            <pc:docMk/>
            <pc:sldMk cId="3388485536" sldId="408"/>
            <ac:graphicFrameMk id="9" creationId="{BDAC72CE-C895-4F8C-8E6D-F7AB9EB180F9}"/>
          </ac:graphicFrameMkLst>
        </pc:graphicFrameChg>
        <pc:graphicFrameChg chg="del">
          <ac:chgData name=" " userId="cc6ef8ab-f80f-47c5-96ae-17e0cbfe7e76" providerId="ADAL" clId="{9422FBF6-8735-4675-A372-101603520AF0}" dt="2022-06-21T04:46:08.061" v="31083" actId="478"/>
          <ac:graphicFrameMkLst>
            <pc:docMk/>
            <pc:sldMk cId="3388485536" sldId="408"/>
            <ac:graphicFrameMk id="80" creationId="{EA9021FE-8861-40EF-BF03-5D0E1B1B6BC1}"/>
          </ac:graphicFrameMkLst>
        </pc:graphicFrameChg>
        <pc:graphicFrameChg chg="mod modGraphic">
          <ac:chgData name=" " userId="cc6ef8ab-f80f-47c5-96ae-17e0cbfe7e76" providerId="ADAL" clId="{9422FBF6-8735-4675-A372-101603520AF0}" dt="2022-06-21T04:50:31.189" v="31132" actId="1076"/>
          <ac:graphicFrameMkLst>
            <pc:docMk/>
            <pc:sldMk cId="3388485536" sldId="408"/>
            <ac:graphicFrameMk id="82" creationId="{D7CF7617-459B-4872-B55C-0046E81C1D4A}"/>
          </ac:graphicFrameMkLst>
        </pc:graphicFrameChg>
        <pc:graphicFrameChg chg="mod modGraphic">
          <ac:chgData name=" " userId="cc6ef8ab-f80f-47c5-96ae-17e0cbfe7e76" providerId="ADAL" clId="{9422FBF6-8735-4675-A372-101603520AF0}" dt="2022-06-21T04:57:58.421" v="31142" actId="20577"/>
          <ac:graphicFrameMkLst>
            <pc:docMk/>
            <pc:sldMk cId="3388485536" sldId="408"/>
            <ac:graphicFrameMk id="83" creationId="{290CEA83-F0C4-42C3-B0F6-4B9682EAFA64}"/>
          </ac:graphicFrameMkLst>
        </pc:graphicFrameChg>
        <pc:graphicFrameChg chg="mod modGraphic">
          <ac:chgData name=" " userId="cc6ef8ab-f80f-47c5-96ae-17e0cbfe7e76" providerId="ADAL" clId="{9422FBF6-8735-4675-A372-101603520AF0}" dt="2022-06-21T04:50:31.189" v="31132" actId="1076"/>
          <ac:graphicFrameMkLst>
            <pc:docMk/>
            <pc:sldMk cId="3388485536" sldId="408"/>
            <ac:graphicFrameMk id="84" creationId="{D0B7ECAD-A99D-4053-9472-D8E8B79C0B76}"/>
          </ac:graphicFrameMkLst>
        </pc:graphicFrameChg>
      </pc:sldChg>
      <pc:sldChg chg="addSp delSp modSp add">
        <pc:chgData name=" " userId="cc6ef8ab-f80f-47c5-96ae-17e0cbfe7e76" providerId="ADAL" clId="{9422FBF6-8735-4675-A372-101603520AF0}" dt="2022-06-21T06:26:03.176" v="32219" actId="164"/>
        <pc:sldMkLst>
          <pc:docMk/>
          <pc:sldMk cId="862321318" sldId="409"/>
        </pc:sldMkLst>
        <pc:spChg chg="mod">
          <ac:chgData name=" " userId="cc6ef8ab-f80f-47c5-96ae-17e0cbfe7e76" providerId="ADAL" clId="{9422FBF6-8735-4675-A372-101603520AF0}" dt="2022-06-21T05:13:12.070" v="31415"/>
          <ac:spMkLst>
            <pc:docMk/>
            <pc:sldMk cId="862321318" sldId="409"/>
            <ac:spMk id="24" creationId="{D43B231D-2E09-9DAC-74DA-779B9E140018}"/>
          </ac:spMkLst>
        </pc:spChg>
        <pc:spChg chg="add mod">
          <ac:chgData name=" " userId="cc6ef8ab-f80f-47c5-96ae-17e0cbfe7e76" providerId="ADAL" clId="{9422FBF6-8735-4675-A372-101603520AF0}" dt="2022-06-21T05:23:20.809" v="31595" actId="14100"/>
          <ac:spMkLst>
            <pc:docMk/>
            <pc:sldMk cId="862321318" sldId="409"/>
            <ac:spMk id="91" creationId="{AE2BBCEC-140B-499B-BDCE-4CEF553B1234}"/>
          </ac:spMkLst>
        </pc:spChg>
        <pc:spChg chg="mod">
          <ac:chgData name=" " userId="cc6ef8ab-f80f-47c5-96ae-17e0cbfe7e76" providerId="ADAL" clId="{9422FBF6-8735-4675-A372-101603520AF0}" dt="2022-06-21T06:25:44.439" v="32193" actId="20577"/>
          <ac:spMkLst>
            <pc:docMk/>
            <pc:sldMk cId="862321318" sldId="409"/>
            <ac:spMk id="111" creationId="{A5EDA6A2-EDE5-43FF-A008-58D5AE9396CF}"/>
          </ac:spMkLst>
        </pc:spChg>
        <pc:spChg chg="mod">
          <ac:chgData name=" " userId="cc6ef8ab-f80f-47c5-96ae-17e0cbfe7e76" providerId="ADAL" clId="{9422FBF6-8735-4675-A372-101603520AF0}" dt="2022-06-21T06:25:45.895" v="32195" actId="20577"/>
          <ac:spMkLst>
            <pc:docMk/>
            <pc:sldMk cId="862321318" sldId="409"/>
            <ac:spMk id="112" creationId="{57E3A658-314F-4103-A592-DAABB659B27A}"/>
          </ac:spMkLst>
        </pc:spChg>
        <pc:spChg chg="mod">
          <ac:chgData name=" " userId="cc6ef8ab-f80f-47c5-96ae-17e0cbfe7e76" providerId="ADAL" clId="{9422FBF6-8735-4675-A372-101603520AF0}" dt="2022-06-21T06:25:46.750" v="32197" actId="20577"/>
          <ac:spMkLst>
            <pc:docMk/>
            <pc:sldMk cId="862321318" sldId="409"/>
            <ac:spMk id="113" creationId="{E3601006-359E-41AD-A9F1-670B313E7156}"/>
          </ac:spMkLst>
        </pc:spChg>
        <pc:spChg chg="mod">
          <ac:chgData name=" " userId="cc6ef8ab-f80f-47c5-96ae-17e0cbfe7e76" providerId="ADAL" clId="{9422FBF6-8735-4675-A372-101603520AF0}" dt="2022-06-21T06:25:48.855" v="32201" actId="20577"/>
          <ac:spMkLst>
            <pc:docMk/>
            <pc:sldMk cId="862321318" sldId="409"/>
            <ac:spMk id="114" creationId="{05CBDDCF-D4E4-41D9-8DCC-17887180682C}"/>
          </ac:spMkLst>
        </pc:spChg>
        <pc:spChg chg="mod">
          <ac:chgData name=" " userId="cc6ef8ab-f80f-47c5-96ae-17e0cbfe7e76" providerId="ADAL" clId="{9422FBF6-8735-4675-A372-101603520AF0}" dt="2022-06-21T06:25:50.823" v="32203" actId="20577"/>
          <ac:spMkLst>
            <pc:docMk/>
            <pc:sldMk cId="862321318" sldId="409"/>
            <ac:spMk id="115" creationId="{8B7769CA-A972-4EF1-A3A5-BBB729239406}"/>
          </ac:spMkLst>
        </pc:spChg>
        <pc:spChg chg="mod">
          <ac:chgData name=" " userId="cc6ef8ab-f80f-47c5-96ae-17e0cbfe7e76" providerId="ADAL" clId="{9422FBF6-8735-4675-A372-101603520AF0}" dt="2022-06-21T06:25:51.846" v="32205" actId="20577"/>
          <ac:spMkLst>
            <pc:docMk/>
            <pc:sldMk cId="862321318" sldId="409"/>
            <ac:spMk id="116" creationId="{A26FA2AF-EFA5-40B1-A69F-DA402A61DA0E}"/>
          </ac:spMkLst>
        </pc:spChg>
        <pc:spChg chg="mod">
          <ac:chgData name=" " userId="cc6ef8ab-f80f-47c5-96ae-17e0cbfe7e76" providerId="ADAL" clId="{9422FBF6-8735-4675-A372-101603520AF0}" dt="2022-06-21T06:25:58.401" v="32213" actId="20577"/>
          <ac:spMkLst>
            <pc:docMk/>
            <pc:sldMk cId="862321318" sldId="409"/>
            <ac:spMk id="117" creationId="{02AAECAE-5C87-4F30-BC22-D33AB8FF1430}"/>
          </ac:spMkLst>
        </pc:spChg>
        <pc:spChg chg="mod">
          <ac:chgData name=" " userId="cc6ef8ab-f80f-47c5-96ae-17e0cbfe7e76" providerId="ADAL" clId="{9422FBF6-8735-4675-A372-101603520AF0}" dt="2022-06-21T06:25:59.383" v="32215" actId="20577"/>
          <ac:spMkLst>
            <pc:docMk/>
            <pc:sldMk cId="862321318" sldId="409"/>
            <ac:spMk id="118" creationId="{D1107B6A-E171-4D55-803D-2D65C6B7A541}"/>
          </ac:spMkLst>
        </pc:spChg>
        <pc:spChg chg="mod">
          <ac:chgData name=" " userId="cc6ef8ab-f80f-47c5-96ae-17e0cbfe7e76" providerId="ADAL" clId="{9422FBF6-8735-4675-A372-101603520AF0}" dt="2022-06-21T06:26:00.535" v="32217" actId="20577"/>
          <ac:spMkLst>
            <pc:docMk/>
            <pc:sldMk cId="862321318" sldId="409"/>
            <ac:spMk id="119" creationId="{1D48F9CD-BE28-4699-9771-E0B01C5652A9}"/>
          </ac:spMkLst>
        </pc:spChg>
        <pc:spChg chg="mod">
          <ac:chgData name=" " userId="cc6ef8ab-f80f-47c5-96ae-17e0cbfe7e76" providerId="ADAL" clId="{9422FBF6-8735-4675-A372-101603520AF0}" dt="2022-06-21T06:25:53.858" v="32207" actId="20577"/>
          <ac:spMkLst>
            <pc:docMk/>
            <pc:sldMk cId="862321318" sldId="409"/>
            <ac:spMk id="120" creationId="{9A8E554A-5BF0-4920-9C03-F5ACC3042562}"/>
          </ac:spMkLst>
        </pc:spChg>
        <pc:spChg chg="mod">
          <ac:chgData name=" " userId="cc6ef8ab-f80f-47c5-96ae-17e0cbfe7e76" providerId="ADAL" clId="{9422FBF6-8735-4675-A372-101603520AF0}" dt="2022-06-21T06:25:55.839" v="32209" actId="20577"/>
          <ac:spMkLst>
            <pc:docMk/>
            <pc:sldMk cId="862321318" sldId="409"/>
            <ac:spMk id="121" creationId="{EDB80AB5-9769-40E3-9156-D74490FAD342}"/>
          </ac:spMkLst>
        </pc:spChg>
        <pc:spChg chg="mod">
          <ac:chgData name=" " userId="cc6ef8ab-f80f-47c5-96ae-17e0cbfe7e76" providerId="ADAL" clId="{9422FBF6-8735-4675-A372-101603520AF0}" dt="2022-06-21T06:25:57.279" v="32211" actId="20577"/>
          <ac:spMkLst>
            <pc:docMk/>
            <pc:sldMk cId="862321318" sldId="409"/>
            <ac:spMk id="122" creationId="{F9604720-C42C-473B-A271-96484F7283EC}"/>
          </ac:spMkLst>
        </pc:spChg>
        <pc:grpChg chg="del">
          <ac:chgData name=" " userId="cc6ef8ab-f80f-47c5-96ae-17e0cbfe7e76" providerId="ADAL" clId="{9422FBF6-8735-4675-A372-101603520AF0}" dt="2022-06-21T06:25:40.320" v="32190" actId="165"/>
          <ac:grpSpMkLst>
            <pc:docMk/>
            <pc:sldMk cId="862321318" sldId="409"/>
            <ac:grpSpMk id="3" creationId="{501DDF2D-2E4B-4A43-AB94-C2AB81B0FD1E}"/>
          </ac:grpSpMkLst>
        </pc:grpChg>
        <pc:grpChg chg="add mod">
          <ac:chgData name=" " userId="cc6ef8ab-f80f-47c5-96ae-17e0cbfe7e76" providerId="ADAL" clId="{9422FBF6-8735-4675-A372-101603520AF0}" dt="2022-06-21T06:26:03.176" v="32219" actId="164"/>
          <ac:grpSpMkLst>
            <pc:docMk/>
            <pc:sldMk cId="862321318" sldId="409"/>
            <ac:grpSpMk id="4" creationId="{E0D38C16-585D-46B3-8066-6680ACF7DCFD}"/>
          </ac:grpSpMkLst>
        </pc:grpChg>
        <pc:grpChg chg="add mod">
          <ac:chgData name=" " userId="cc6ef8ab-f80f-47c5-96ae-17e0cbfe7e76" providerId="ADAL" clId="{9422FBF6-8735-4675-A372-101603520AF0}" dt="2022-06-21T06:26:03.176" v="32219" actId="164"/>
          <ac:grpSpMkLst>
            <pc:docMk/>
            <pc:sldMk cId="862321318" sldId="409"/>
            <ac:grpSpMk id="92" creationId="{77E6003D-D1F3-4BFA-8299-85DF791CFC2C}"/>
          </ac:grpSpMkLst>
        </pc:grpChg>
        <pc:grpChg chg="mod topLvl">
          <ac:chgData name=" " userId="cc6ef8ab-f80f-47c5-96ae-17e0cbfe7e76" providerId="ADAL" clId="{9422FBF6-8735-4675-A372-101603520AF0}" dt="2022-06-21T06:26:03.176" v="32219" actId="164"/>
          <ac:grpSpMkLst>
            <pc:docMk/>
            <pc:sldMk cId="862321318" sldId="409"/>
            <ac:grpSpMk id="107" creationId="{EB9DDFA8-2086-4657-9F5F-71175216EF08}"/>
          </ac:grpSpMkLst>
        </pc:grpChg>
        <pc:grpChg chg="del mod topLvl">
          <ac:chgData name=" " userId="cc6ef8ab-f80f-47c5-96ae-17e0cbfe7e76" providerId="ADAL" clId="{9422FBF6-8735-4675-A372-101603520AF0}" dt="2022-06-21T06:25:42.474" v="32191"/>
          <ac:grpSpMkLst>
            <pc:docMk/>
            <pc:sldMk cId="862321318" sldId="409"/>
            <ac:grpSpMk id="453" creationId="{8A1347FB-8ABD-4CC4-A4D5-879CB623787A}"/>
          </ac:grpSpMkLst>
        </pc:grpChg>
        <pc:graphicFrameChg chg="mod modGraphic">
          <ac:chgData name=" " userId="cc6ef8ab-f80f-47c5-96ae-17e0cbfe7e76" providerId="ADAL" clId="{9422FBF6-8735-4675-A372-101603520AF0}" dt="2022-06-21T05:29:58.856" v="31645" actId="20577"/>
          <ac:graphicFrameMkLst>
            <pc:docMk/>
            <pc:sldMk cId="862321318" sldId="409"/>
            <ac:graphicFrameMk id="82" creationId="{D7CF7617-459B-4872-B55C-0046E81C1D4A}"/>
          </ac:graphicFrameMkLst>
        </pc:graphicFrameChg>
        <pc:graphicFrameChg chg="mod modGraphic">
          <ac:chgData name=" " userId="cc6ef8ab-f80f-47c5-96ae-17e0cbfe7e76" providerId="ADAL" clId="{9422FBF6-8735-4675-A372-101603520AF0}" dt="2022-06-21T05:25:20.582" v="31626" actId="20577"/>
          <ac:graphicFrameMkLst>
            <pc:docMk/>
            <pc:sldMk cId="862321318" sldId="409"/>
            <ac:graphicFrameMk id="83" creationId="{290CEA83-F0C4-42C3-B0F6-4B9682EAFA64}"/>
          </ac:graphicFrameMkLst>
        </pc:graphicFrameChg>
        <pc:graphicFrameChg chg="mod modGraphic">
          <ac:chgData name=" " userId="cc6ef8ab-f80f-47c5-96ae-17e0cbfe7e76" providerId="ADAL" clId="{9422FBF6-8735-4675-A372-101603520AF0}" dt="2022-06-21T05:25:06.943" v="31610" actId="20577"/>
          <ac:graphicFrameMkLst>
            <pc:docMk/>
            <pc:sldMk cId="862321318" sldId="409"/>
            <ac:graphicFrameMk id="84" creationId="{D0B7ECAD-A99D-4053-9472-D8E8B79C0B76}"/>
          </ac:graphicFrameMkLst>
        </pc:graphicFrameChg>
      </pc:sldChg>
      <pc:sldChg chg="addSp delSp modSp add">
        <pc:chgData name=" " userId="cc6ef8ab-f80f-47c5-96ae-17e0cbfe7e76" providerId="ADAL" clId="{9422FBF6-8735-4675-A372-101603520AF0}" dt="2022-06-21T06:25:35.498" v="32189" actId="166"/>
        <pc:sldMkLst>
          <pc:docMk/>
          <pc:sldMk cId="3934761647" sldId="410"/>
        </pc:sldMkLst>
        <pc:spChg chg="add del">
          <ac:chgData name=" " userId="cc6ef8ab-f80f-47c5-96ae-17e0cbfe7e76" providerId="ADAL" clId="{9422FBF6-8735-4675-A372-101603520AF0}" dt="2022-06-21T05:41:28.122" v="31817"/>
          <ac:spMkLst>
            <pc:docMk/>
            <pc:sldMk cId="3934761647" sldId="410"/>
            <ac:spMk id="4" creationId="{E53E09CE-6D79-4150-A1BC-2FFA99FF78E5}"/>
          </ac:spMkLst>
        </pc:spChg>
        <pc:spChg chg="add mod">
          <ac:chgData name=" " userId="cc6ef8ab-f80f-47c5-96ae-17e0cbfe7e76" providerId="ADAL" clId="{9422FBF6-8735-4675-A372-101603520AF0}" dt="2022-06-21T05:46:16.832" v="31916" actId="3062"/>
          <ac:spMkLst>
            <pc:docMk/>
            <pc:sldMk cId="3934761647" sldId="410"/>
            <ac:spMk id="11" creationId="{BE3D53DA-AAD4-42BB-B56A-BA011017CB5A}"/>
          </ac:spMkLst>
        </pc:spChg>
        <pc:spChg chg="mod">
          <ac:chgData name=" " userId="cc6ef8ab-f80f-47c5-96ae-17e0cbfe7e76" providerId="ADAL" clId="{9422FBF6-8735-4675-A372-101603520AF0}" dt="2022-06-21T05:45:25.766" v="31897" actId="1076"/>
          <ac:spMkLst>
            <pc:docMk/>
            <pc:sldMk cId="3934761647" sldId="410"/>
            <ac:spMk id="24" creationId="{D43B231D-2E09-9DAC-74DA-779B9E140018}"/>
          </ac:spMkLst>
        </pc:spChg>
        <pc:spChg chg="mod">
          <ac:chgData name=" " userId="cc6ef8ab-f80f-47c5-96ae-17e0cbfe7e76" providerId="ADAL" clId="{9422FBF6-8735-4675-A372-101603520AF0}" dt="2022-06-21T05:32:36.031" v="31771" actId="113"/>
          <ac:spMkLst>
            <pc:docMk/>
            <pc:sldMk cId="3934761647" sldId="410"/>
            <ac:spMk id="91" creationId="{AE2BBCEC-140B-499B-BDCE-4CEF553B1234}"/>
          </ac:spMkLst>
        </pc:spChg>
        <pc:spChg chg="add del mod">
          <ac:chgData name=" " userId="cc6ef8ab-f80f-47c5-96ae-17e0cbfe7e76" providerId="ADAL" clId="{9422FBF6-8735-4675-A372-101603520AF0}" dt="2022-06-21T05:34:24.588" v="31782"/>
          <ac:spMkLst>
            <pc:docMk/>
            <pc:sldMk cId="3934761647" sldId="410"/>
            <ac:spMk id="92" creationId="{DC0F907B-9CD2-490A-BFC0-D3F9E05470E6}"/>
          </ac:spMkLst>
        </pc:spChg>
        <pc:spChg chg="add del mod">
          <ac:chgData name=" " userId="cc6ef8ab-f80f-47c5-96ae-17e0cbfe7e76" providerId="ADAL" clId="{9422FBF6-8735-4675-A372-101603520AF0}" dt="2022-06-21T05:35:28.435" v="31790" actId="478"/>
          <ac:spMkLst>
            <pc:docMk/>
            <pc:sldMk cId="3934761647" sldId="410"/>
            <ac:spMk id="93" creationId="{2C10C3B5-78FF-41B1-88D4-A2A8918AE4AD}"/>
          </ac:spMkLst>
        </pc:spChg>
        <pc:spChg chg="mod">
          <ac:chgData name=" " userId="cc6ef8ab-f80f-47c5-96ae-17e0cbfe7e76" providerId="ADAL" clId="{9422FBF6-8735-4675-A372-101603520AF0}" dt="2022-06-21T06:24:56.975" v="32162" actId="20577"/>
          <ac:spMkLst>
            <pc:docMk/>
            <pc:sldMk cId="3934761647" sldId="410"/>
            <ac:spMk id="111" creationId="{A5EDA6A2-EDE5-43FF-A008-58D5AE9396CF}"/>
          </ac:spMkLst>
        </pc:spChg>
        <pc:spChg chg="mod">
          <ac:chgData name=" " userId="cc6ef8ab-f80f-47c5-96ae-17e0cbfe7e76" providerId="ADAL" clId="{9422FBF6-8735-4675-A372-101603520AF0}" dt="2022-06-21T06:24:58.850" v="32164" actId="20577"/>
          <ac:spMkLst>
            <pc:docMk/>
            <pc:sldMk cId="3934761647" sldId="410"/>
            <ac:spMk id="112" creationId="{57E3A658-314F-4103-A592-DAABB659B27A}"/>
          </ac:spMkLst>
        </pc:spChg>
        <pc:spChg chg="mod">
          <ac:chgData name=" " userId="cc6ef8ab-f80f-47c5-96ae-17e0cbfe7e76" providerId="ADAL" clId="{9422FBF6-8735-4675-A372-101603520AF0}" dt="2022-06-21T06:25:00.134" v="32166" actId="20577"/>
          <ac:spMkLst>
            <pc:docMk/>
            <pc:sldMk cId="3934761647" sldId="410"/>
            <ac:spMk id="113" creationId="{E3601006-359E-41AD-A9F1-670B313E7156}"/>
          </ac:spMkLst>
        </pc:spChg>
        <pc:spChg chg="mod">
          <ac:chgData name=" " userId="cc6ef8ab-f80f-47c5-96ae-17e0cbfe7e76" providerId="ADAL" clId="{9422FBF6-8735-4675-A372-101603520AF0}" dt="2022-06-21T06:25:01.231" v="32168" actId="20577"/>
          <ac:spMkLst>
            <pc:docMk/>
            <pc:sldMk cId="3934761647" sldId="410"/>
            <ac:spMk id="114" creationId="{05CBDDCF-D4E4-41D9-8DCC-17887180682C}"/>
          </ac:spMkLst>
        </pc:spChg>
        <pc:spChg chg="mod">
          <ac:chgData name=" " userId="cc6ef8ab-f80f-47c5-96ae-17e0cbfe7e76" providerId="ADAL" clId="{9422FBF6-8735-4675-A372-101603520AF0}" dt="2022-06-21T06:25:02.623" v="32170" actId="20577"/>
          <ac:spMkLst>
            <pc:docMk/>
            <pc:sldMk cId="3934761647" sldId="410"/>
            <ac:spMk id="115" creationId="{8B7769CA-A972-4EF1-A3A5-BBB729239406}"/>
          </ac:spMkLst>
        </pc:spChg>
        <pc:spChg chg="mod">
          <ac:chgData name=" " userId="cc6ef8ab-f80f-47c5-96ae-17e0cbfe7e76" providerId="ADAL" clId="{9422FBF6-8735-4675-A372-101603520AF0}" dt="2022-06-21T06:25:04.095" v="32172" actId="20577"/>
          <ac:spMkLst>
            <pc:docMk/>
            <pc:sldMk cId="3934761647" sldId="410"/>
            <ac:spMk id="116" creationId="{A26FA2AF-EFA5-40B1-A69F-DA402A61DA0E}"/>
          </ac:spMkLst>
        </pc:spChg>
        <pc:spChg chg="mod">
          <ac:chgData name=" " userId="cc6ef8ab-f80f-47c5-96ae-17e0cbfe7e76" providerId="ADAL" clId="{9422FBF6-8735-4675-A372-101603520AF0}" dt="2022-06-21T06:25:11.262" v="32180" actId="20577"/>
          <ac:spMkLst>
            <pc:docMk/>
            <pc:sldMk cId="3934761647" sldId="410"/>
            <ac:spMk id="117" creationId="{02AAECAE-5C87-4F30-BC22-D33AB8FF1430}"/>
          </ac:spMkLst>
        </pc:spChg>
        <pc:spChg chg="mod">
          <ac:chgData name=" " userId="cc6ef8ab-f80f-47c5-96ae-17e0cbfe7e76" providerId="ADAL" clId="{9422FBF6-8735-4675-A372-101603520AF0}" dt="2022-06-21T06:25:12.127" v="32182" actId="20577"/>
          <ac:spMkLst>
            <pc:docMk/>
            <pc:sldMk cId="3934761647" sldId="410"/>
            <ac:spMk id="118" creationId="{D1107B6A-E171-4D55-803D-2D65C6B7A541}"/>
          </ac:spMkLst>
        </pc:spChg>
        <pc:spChg chg="mod">
          <ac:chgData name=" " userId="cc6ef8ab-f80f-47c5-96ae-17e0cbfe7e76" providerId="ADAL" clId="{9422FBF6-8735-4675-A372-101603520AF0}" dt="2022-06-21T06:25:13.520" v="32184" actId="20577"/>
          <ac:spMkLst>
            <pc:docMk/>
            <pc:sldMk cId="3934761647" sldId="410"/>
            <ac:spMk id="119" creationId="{1D48F9CD-BE28-4699-9771-E0B01C5652A9}"/>
          </ac:spMkLst>
        </pc:spChg>
        <pc:spChg chg="mod">
          <ac:chgData name=" " userId="cc6ef8ab-f80f-47c5-96ae-17e0cbfe7e76" providerId="ADAL" clId="{9422FBF6-8735-4675-A372-101603520AF0}" dt="2022-06-21T06:25:06.007" v="32174" actId="20577"/>
          <ac:spMkLst>
            <pc:docMk/>
            <pc:sldMk cId="3934761647" sldId="410"/>
            <ac:spMk id="120" creationId="{9A8E554A-5BF0-4920-9C03-F5ACC3042562}"/>
          </ac:spMkLst>
        </pc:spChg>
        <pc:spChg chg="mod">
          <ac:chgData name=" " userId="cc6ef8ab-f80f-47c5-96ae-17e0cbfe7e76" providerId="ADAL" clId="{9422FBF6-8735-4675-A372-101603520AF0}" dt="2022-06-21T06:25:08.498" v="32176" actId="20577"/>
          <ac:spMkLst>
            <pc:docMk/>
            <pc:sldMk cId="3934761647" sldId="410"/>
            <ac:spMk id="121" creationId="{EDB80AB5-9769-40E3-9156-D74490FAD342}"/>
          </ac:spMkLst>
        </pc:spChg>
        <pc:spChg chg="mod">
          <ac:chgData name=" " userId="cc6ef8ab-f80f-47c5-96ae-17e0cbfe7e76" providerId="ADAL" clId="{9422FBF6-8735-4675-A372-101603520AF0}" dt="2022-06-21T06:25:10.045" v="32178" actId="20577"/>
          <ac:spMkLst>
            <pc:docMk/>
            <pc:sldMk cId="3934761647" sldId="410"/>
            <ac:spMk id="122" creationId="{F9604720-C42C-473B-A271-96484F7283EC}"/>
          </ac:spMkLst>
        </pc:spChg>
        <pc:spChg chg="add mod">
          <ac:chgData name=" " userId="cc6ef8ab-f80f-47c5-96ae-17e0cbfe7e76" providerId="ADAL" clId="{9422FBF6-8735-4675-A372-101603520AF0}" dt="2022-06-21T05:46:16.832" v="31916" actId="3062"/>
          <ac:spMkLst>
            <pc:docMk/>
            <pc:sldMk cId="3934761647" sldId="410"/>
            <ac:spMk id="123" creationId="{29F78260-EA32-4A84-BB9C-964A3C02049D}"/>
          </ac:spMkLst>
        </pc:spChg>
        <pc:spChg chg="add mod">
          <ac:chgData name=" " userId="cc6ef8ab-f80f-47c5-96ae-17e0cbfe7e76" providerId="ADAL" clId="{9422FBF6-8735-4675-A372-101603520AF0}" dt="2022-06-21T05:46:16.832" v="31916" actId="3062"/>
          <ac:spMkLst>
            <pc:docMk/>
            <pc:sldMk cId="3934761647" sldId="410"/>
            <ac:spMk id="124" creationId="{1253AAF1-3E1F-4EE5-9BD9-982FBCFD156B}"/>
          </ac:spMkLst>
        </pc:spChg>
        <pc:spChg chg="add mod ord">
          <ac:chgData name=" " userId="cc6ef8ab-f80f-47c5-96ae-17e0cbfe7e76" providerId="ADAL" clId="{9422FBF6-8735-4675-A372-101603520AF0}" dt="2022-06-21T06:25:23.458" v="32187" actId="166"/>
          <ac:spMkLst>
            <pc:docMk/>
            <pc:sldMk cId="3934761647" sldId="410"/>
            <ac:spMk id="125" creationId="{CCD8D476-454A-481E-B263-D640E1B9E5FF}"/>
          </ac:spMkLst>
        </pc:spChg>
        <pc:spChg chg="add mod ord">
          <ac:chgData name=" " userId="cc6ef8ab-f80f-47c5-96ae-17e0cbfe7e76" providerId="ADAL" clId="{9422FBF6-8735-4675-A372-101603520AF0}" dt="2022-06-21T06:25:33.553" v="32188" actId="166"/>
          <ac:spMkLst>
            <pc:docMk/>
            <pc:sldMk cId="3934761647" sldId="410"/>
            <ac:spMk id="126" creationId="{C5E38D1A-4B7F-41C1-834C-C0E4B0BDB557}"/>
          </ac:spMkLst>
        </pc:spChg>
        <pc:spChg chg="add mod ord">
          <ac:chgData name=" " userId="cc6ef8ab-f80f-47c5-96ae-17e0cbfe7e76" providerId="ADAL" clId="{9422FBF6-8735-4675-A372-101603520AF0}" dt="2022-06-21T06:25:35.498" v="32189" actId="166"/>
          <ac:spMkLst>
            <pc:docMk/>
            <pc:sldMk cId="3934761647" sldId="410"/>
            <ac:spMk id="127" creationId="{BFCC8DBD-71AF-4F2B-BF21-9540BF2C7E96}"/>
          </ac:spMkLst>
        </pc:spChg>
        <pc:spChg chg="mod">
          <ac:chgData name=" " userId="cc6ef8ab-f80f-47c5-96ae-17e0cbfe7e76" providerId="ADAL" clId="{9422FBF6-8735-4675-A372-101603520AF0}" dt="2022-06-21T05:41:02.344" v="31814" actId="13822"/>
          <ac:spMkLst>
            <pc:docMk/>
            <pc:sldMk cId="3934761647" sldId="410"/>
            <ac:spMk id="459" creationId="{F977B8AC-55FE-4534-9611-EA11D345C4AE}"/>
          </ac:spMkLst>
        </pc:spChg>
        <pc:spChg chg="mod">
          <ac:chgData name=" " userId="cc6ef8ab-f80f-47c5-96ae-17e0cbfe7e76" providerId="ADAL" clId="{9422FBF6-8735-4675-A372-101603520AF0}" dt="2022-06-21T05:41:02.344" v="31814" actId="13822"/>
          <ac:spMkLst>
            <pc:docMk/>
            <pc:sldMk cId="3934761647" sldId="410"/>
            <ac:spMk id="463" creationId="{717C3C63-8E4B-4F42-99F6-3EC0F7DDF7ED}"/>
          </ac:spMkLst>
        </pc:spChg>
        <pc:spChg chg="mod">
          <ac:chgData name=" " userId="cc6ef8ab-f80f-47c5-96ae-17e0cbfe7e76" providerId="ADAL" clId="{9422FBF6-8735-4675-A372-101603520AF0}" dt="2022-06-21T05:38:18.784" v="31800" actId="13822"/>
          <ac:spMkLst>
            <pc:docMk/>
            <pc:sldMk cId="3934761647" sldId="410"/>
            <ac:spMk id="513" creationId="{2F9010FB-0007-48C7-86BF-D49EFB0838D9}"/>
          </ac:spMkLst>
        </pc:spChg>
        <pc:spChg chg="mod">
          <ac:chgData name=" " userId="cc6ef8ab-f80f-47c5-96ae-17e0cbfe7e76" providerId="ADAL" clId="{9422FBF6-8735-4675-A372-101603520AF0}" dt="2022-06-21T05:38:53.820" v="31802" actId="13822"/>
          <ac:spMkLst>
            <pc:docMk/>
            <pc:sldMk cId="3934761647" sldId="410"/>
            <ac:spMk id="515" creationId="{59121FF1-C62C-48DF-8A7C-5D9464BB6BA4}"/>
          </ac:spMkLst>
        </pc:spChg>
        <pc:spChg chg="mod ord">
          <ac:chgData name=" " userId="cc6ef8ab-f80f-47c5-96ae-17e0cbfe7e76" providerId="ADAL" clId="{9422FBF6-8735-4675-A372-101603520AF0}" dt="2022-06-21T05:36:36.930" v="31798" actId="13822"/>
          <ac:spMkLst>
            <pc:docMk/>
            <pc:sldMk cId="3934761647" sldId="410"/>
            <ac:spMk id="536" creationId="{8813969E-01E4-4CB6-B82C-DF6082101169}"/>
          </ac:spMkLst>
        </pc:spChg>
        <pc:grpChg chg="del">
          <ac:chgData name=" " userId="cc6ef8ab-f80f-47c5-96ae-17e0cbfe7e76" providerId="ADAL" clId="{9422FBF6-8735-4675-A372-101603520AF0}" dt="2022-06-21T06:24:51.404" v="32159" actId="165"/>
          <ac:grpSpMkLst>
            <pc:docMk/>
            <pc:sldMk cId="3934761647" sldId="410"/>
            <ac:grpSpMk id="3" creationId="{501DDF2D-2E4B-4A43-AB94-C2AB81B0FD1E}"/>
          </ac:grpSpMkLst>
        </pc:grpChg>
        <pc:grpChg chg="add mod">
          <ac:chgData name=" " userId="cc6ef8ab-f80f-47c5-96ae-17e0cbfe7e76" providerId="ADAL" clId="{9422FBF6-8735-4675-A372-101603520AF0}" dt="2022-06-21T06:25:18.534" v="32186" actId="164"/>
          <ac:grpSpMkLst>
            <pc:docMk/>
            <pc:sldMk cId="3934761647" sldId="410"/>
            <ac:grpSpMk id="12" creationId="{032169F7-9A9A-4E3F-B2F5-7FE6C5A90D23}"/>
          </ac:grpSpMkLst>
        </pc:grpChg>
        <pc:grpChg chg="mod topLvl">
          <ac:chgData name=" " userId="cc6ef8ab-f80f-47c5-96ae-17e0cbfe7e76" providerId="ADAL" clId="{9422FBF6-8735-4675-A372-101603520AF0}" dt="2022-06-21T06:25:18.534" v="32186" actId="164"/>
          <ac:grpSpMkLst>
            <pc:docMk/>
            <pc:sldMk cId="3934761647" sldId="410"/>
            <ac:grpSpMk id="107" creationId="{EB9DDFA8-2086-4657-9F5F-71175216EF08}"/>
          </ac:grpSpMkLst>
        </pc:grpChg>
        <pc:grpChg chg="add mod">
          <ac:chgData name=" " userId="cc6ef8ab-f80f-47c5-96ae-17e0cbfe7e76" providerId="ADAL" clId="{9422FBF6-8735-4675-A372-101603520AF0}" dt="2022-06-21T06:25:18.534" v="32186" actId="164"/>
          <ac:grpSpMkLst>
            <pc:docMk/>
            <pc:sldMk cId="3934761647" sldId="410"/>
            <ac:grpSpMk id="128" creationId="{08ADE7ED-0902-47F3-A12C-9A4345E58C36}"/>
          </ac:grpSpMkLst>
        </pc:grpChg>
        <pc:grpChg chg="del mod topLvl">
          <ac:chgData name=" " userId="cc6ef8ab-f80f-47c5-96ae-17e0cbfe7e76" providerId="ADAL" clId="{9422FBF6-8735-4675-A372-101603520AF0}" dt="2022-06-21T06:24:53.346" v="32160"/>
          <ac:grpSpMkLst>
            <pc:docMk/>
            <pc:sldMk cId="3934761647" sldId="410"/>
            <ac:grpSpMk id="453" creationId="{8A1347FB-8ABD-4CC4-A4D5-879CB623787A}"/>
          </ac:grpSpMkLst>
        </pc:grpChg>
        <pc:grpChg chg="mod ord">
          <ac:chgData name=" " userId="cc6ef8ab-f80f-47c5-96ae-17e0cbfe7e76" providerId="ADAL" clId="{9422FBF6-8735-4675-A372-101603520AF0}" dt="2022-06-21T05:35:21.262" v="31789" actId="166"/>
          <ac:grpSpMkLst>
            <pc:docMk/>
            <pc:sldMk cId="3934761647" sldId="410"/>
            <ac:grpSpMk id="533" creationId="{00F67283-74B2-4370-9C1E-3179FEE24B57}"/>
          </ac:grpSpMkLst>
        </pc:grpChg>
        <pc:graphicFrameChg chg="mod">
          <ac:chgData name=" " userId="cc6ef8ab-f80f-47c5-96ae-17e0cbfe7e76" providerId="ADAL" clId="{9422FBF6-8735-4675-A372-101603520AF0}" dt="2022-06-21T05:40:49.450" v="31813" actId="1076"/>
          <ac:graphicFrameMkLst>
            <pc:docMk/>
            <pc:sldMk cId="3934761647" sldId="410"/>
            <ac:graphicFrameMk id="9" creationId="{BDAC72CE-C895-4F8C-8E6D-F7AB9EB180F9}"/>
          </ac:graphicFrameMkLst>
        </pc:graphicFrameChg>
        <pc:graphicFrameChg chg="mod modGraphic">
          <ac:chgData name=" " userId="cc6ef8ab-f80f-47c5-96ae-17e0cbfe7e76" providerId="ADAL" clId="{9422FBF6-8735-4675-A372-101603520AF0}" dt="2022-06-21T06:07:50.132" v="32104" actId="1076"/>
          <ac:graphicFrameMkLst>
            <pc:docMk/>
            <pc:sldMk cId="3934761647" sldId="410"/>
            <ac:graphicFrameMk id="82" creationId="{D7CF7617-459B-4872-B55C-0046E81C1D4A}"/>
          </ac:graphicFrameMkLst>
        </pc:graphicFrameChg>
        <pc:graphicFrameChg chg="mod modGraphic">
          <ac:chgData name=" " userId="cc6ef8ab-f80f-47c5-96ae-17e0cbfe7e76" providerId="ADAL" clId="{9422FBF6-8735-4675-A372-101603520AF0}" dt="2022-06-21T06:07:50.132" v="32104" actId="1076"/>
          <ac:graphicFrameMkLst>
            <pc:docMk/>
            <pc:sldMk cId="3934761647" sldId="410"/>
            <ac:graphicFrameMk id="83" creationId="{290CEA83-F0C4-42C3-B0F6-4B9682EAFA64}"/>
          </ac:graphicFrameMkLst>
        </pc:graphicFrameChg>
        <pc:graphicFrameChg chg="mod modGraphic">
          <ac:chgData name=" " userId="cc6ef8ab-f80f-47c5-96ae-17e0cbfe7e76" providerId="ADAL" clId="{9422FBF6-8735-4675-A372-101603520AF0}" dt="2022-06-21T06:07:50.132" v="32104" actId="1076"/>
          <ac:graphicFrameMkLst>
            <pc:docMk/>
            <pc:sldMk cId="3934761647" sldId="410"/>
            <ac:graphicFrameMk id="84" creationId="{D0B7ECAD-A99D-4053-9472-D8E8B79C0B76}"/>
          </ac:graphicFrameMkLst>
        </pc:graphicFrameChg>
      </pc:sldChg>
      <pc:sldChg chg="addSp delSp modSp add">
        <pc:chgData name=" " userId="cc6ef8ab-f80f-47c5-96ae-17e0cbfe7e76" providerId="ADAL" clId="{9422FBF6-8735-4675-A372-101603520AF0}" dt="2022-06-21T06:09:27.412" v="32158" actId="165"/>
        <pc:sldMkLst>
          <pc:docMk/>
          <pc:sldMk cId="688661858" sldId="411"/>
        </pc:sldMkLst>
        <pc:spChg chg="mod">
          <ac:chgData name=" " userId="cc6ef8ab-f80f-47c5-96ae-17e0cbfe7e76" providerId="ADAL" clId="{9422FBF6-8735-4675-A372-101603520AF0}" dt="2022-06-21T06:02:29.209" v="32073" actId="1038"/>
          <ac:spMkLst>
            <pc:docMk/>
            <pc:sldMk cId="688661858" sldId="411"/>
            <ac:spMk id="11" creationId="{BE3D53DA-AAD4-42BB-B56A-BA011017CB5A}"/>
          </ac:spMkLst>
        </pc:spChg>
        <pc:spChg chg="mod">
          <ac:chgData name=" " userId="cc6ef8ab-f80f-47c5-96ae-17e0cbfe7e76" providerId="ADAL" clId="{9422FBF6-8735-4675-A372-101603520AF0}" dt="2022-06-21T06:00:10.633" v="31939" actId="20577"/>
          <ac:spMkLst>
            <pc:docMk/>
            <pc:sldMk cId="688661858" sldId="411"/>
            <ac:spMk id="24" creationId="{D43B231D-2E09-9DAC-74DA-779B9E140018}"/>
          </ac:spMkLst>
        </pc:spChg>
        <pc:spChg chg="mod">
          <ac:chgData name=" " userId="cc6ef8ab-f80f-47c5-96ae-17e0cbfe7e76" providerId="ADAL" clId="{9422FBF6-8735-4675-A372-101603520AF0}" dt="2022-06-21T06:01:10.527" v="32059" actId="14100"/>
          <ac:spMkLst>
            <pc:docMk/>
            <pc:sldMk cId="688661858" sldId="411"/>
            <ac:spMk id="91" creationId="{AE2BBCEC-140B-499B-BDCE-4CEF553B1234}"/>
          </ac:spMkLst>
        </pc:spChg>
        <pc:spChg chg="mod">
          <ac:chgData name=" " userId="cc6ef8ab-f80f-47c5-96ae-17e0cbfe7e76" providerId="ADAL" clId="{9422FBF6-8735-4675-A372-101603520AF0}" dt="2022-06-21T06:08:58.446" v="32132" actId="20577"/>
          <ac:spMkLst>
            <pc:docMk/>
            <pc:sldMk cId="688661858" sldId="411"/>
            <ac:spMk id="111" creationId="{A5EDA6A2-EDE5-43FF-A008-58D5AE9396CF}"/>
          </ac:spMkLst>
        </pc:spChg>
        <pc:spChg chg="mod">
          <ac:chgData name=" " userId="cc6ef8ab-f80f-47c5-96ae-17e0cbfe7e76" providerId="ADAL" clId="{9422FBF6-8735-4675-A372-101603520AF0}" dt="2022-06-21T06:09:00.446" v="32134" actId="20577"/>
          <ac:spMkLst>
            <pc:docMk/>
            <pc:sldMk cId="688661858" sldId="411"/>
            <ac:spMk id="112" creationId="{57E3A658-314F-4103-A592-DAABB659B27A}"/>
          </ac:spMkLst>
        </pc:spChg>
        <pc:spChg chg="mod">
          <ac:chgData name=" " userId="cc6ef8ab-f80f-47c5-96ae-17e0cbfe7e76" providerId="ADAL" clId="{9422FBF6-8735-4675-A372-101603520AF0}" dt="2022-06-21T06:09:03.243" v="32136" actId="20577"/>
          <ac:spMkLst>
            <pc:docMk/>
            <pc:sldMk cId="688661858" sldId="411"/>
            <ac:spMk id="113" creationId="{E3601006-359E-41AD-A9F1-670B313E7156}"/>
          </ac:spMkLst>
        </pc:spChg>
        <pc:spChg chg="mod">
          <ac:chgData name=" " userId="cc6ef8ab-f80f-47c5-96ae-17e0cbfe7e76" providerId="ADAL" clId="{9422FBF6-8735-4675-A372-101603520AF0}" dt="2022-06-21T06:09:04.454" v="32138" actId="20577"/>
          <ac:spMkLst>
            <pc:docMk/>
            <pc:sldMk cId="688661858" sldId="411"/>
            <ac:spMk id="114" creationId="{05CBDDCF-D4E4-41D9-8DCC-17887180682C}"/>
          </ac:spMkLst>
        </pc:spChg>
        <pc:spChg chg="mod">
          <ac:chgData name=" " userId="cc6ef8ab-f80f-47c5-96ae-17e0cbfe7e76" providerId="ADAL" clId="{9422FBF6-8735-4675-A372-101603520AF0}" dt="2022-06-21T06:09:06.143" v="32140" actId="20577"/>
          <ac:spMkLst>
            <pc:docMk/>
            <pc:sldMk cId="688661858" sldId="411"/>
            <ac:spMk id="115" creationId="{8B7769CA-A972-4EF1-A3A5-BBB729239406}"/>
          </ac:spMkLst>
        </pc:spChg>
        <pc:spChg chg="mod">
          <ac:chgData name=" " userId="cc6ef8ab-f80f-47c5-96ae-17e0cbfe7e76" providerId="ADAL" clId="{9422FBF6-8735-4675-A372-101603520AF0}" dt="2022-06-21T06:09:07.496" v="32142" actId="20577"/>
          <ac:spMkLst>
            <pc:docMk/>
            <pc:sldMk cId="688661858" sldId="411"/>
            <ac:spMk id="116" creationId="{A26FA2AF-EFA5-40B1-A69F-DA402A61DA0E}"/>
          </ac:spMkLst>
        </pc:spChg>
        <pc:spChg chg="mod">
          <ac:chgData name=" " userId="cc6ef8ab-f80f-47c5-96ae-17e0cbfe7e76" providerId="ADAL" clId="{9422FBF6-8735-4675-A372-101603520AF0}" dt="2022-06-21T06:09:18.133" v="32152" actId="20577"/>
          <ac:spMkLst>
            <pc:docMk/>
            <pc:sldMk cId="688661858" sldId="411"/>
            <ac:spMk id="117" creationId="{02AAECAE-5C87-4F30-BC22-D33AB8FF1430}"/>
          </ac:spMkLst>
        </pc:spChg>
        <pc:spChg chg="mod">
          <ac:chgData name=" " userId="cc6ef8ab-f80f-47c5-96ae-17e0cbfe7e76" providerId="ADAL" clId="{9422FBF6-8735-4675-A372-101603520AF0}" dt="2022-06-21T06:09:19.655" v="32154" actId="20577"/>
          <ac:spMkLst>
            <pc:docMk/>
            <pc:sldMk cId="688661858" sldId="411"/>
            <ac:spMk id="118" creationId="{D1107B6A-E171-4D55-803D-2D65C6B7A541}"/>
          </ac:spMkLst>
        </pc:spChg>
        <pc:spChg chg="mod">
          <ac:chgData name=" " userId="cc6ef8ab-f80f-47c5-96ae-17e0cbfe7e76" providerId="ADAL" clId="{9422FBF6-8735-4675-A372-101603520AF0}" dt="2022-06-21T06:09:22.574" v="32156" actId="20577"/>
          <ac:spMkLst>
            <pc:docMk/>
            <pc:sldMk cId="688661858" sldId="411"/>
            <ac:spMk id="119" creationId="{1D48F9CD-BE28-4699-9771-E0B01C5652A9}"/>
          </ac:spMkLst>
        </pc:spChg>
        <pc:spChg chg="mod">
          <ac:chgData name=" " userId="cc6ef8ab-f80f-47c5-96ae-17e0cbfe7e76" providerId="ADAL" clId="{9422FBF6-8735-4675-A372-101603520AF0}" dt="2022-06-21T06:09:09.156" v="32144" actId="20577"/>
          <ac:spMkLst>
            <pc:docMk/>
            <pc:sldMk cId="688661858" sldId="411"/>
            <ac:spMk id="120" creationId="{9A8E554A-5BF0-4920-9C03-F5ACC3042562}"/>
          </ac:spMkLst>
        </pc:spChg>
        <pc:spChg chg="mod">
          <ac:chgData name=" " userId="cc6ef8ab-f80f-47c5-96ae-17e0cbfe7e76" providerId="ADAL" clId="{9422FBF6-8735-4675-A372-101603520AF0}" dt="2022-06-21T06:09:12.542" v="32148" actId="20577"/>
          <ac:spMkLst>
            <pc:docMk/>
            <pc:sldMk cId="688661858" sldId="411"/>
            <ac:spMk id="121" creationId="{EDB80AB5-9769-40E3-9156-D74490FAD342}"/>
          </ac:spMkLst>
        </pc:spChg>
        <pc:spChg chg="mod">
          <ac:chgData name=" " userId="cc6ef8ab-f80f-47c5-96ae-17e0cbfe7e76" providerId="ADAL" clId="{9422FBF6-8735-4675-A372-101603520AF0}" dt="2022-06-21T06:09:15.199" v="32150" actId="20577"/>
          <ac:spMkLst>
            <pc:docMk/>
            <pc:sldMk cId="688661858" sldId="411"/>
            <ac:spMk id="122" creationId="{F9604720-C42C-473B-A271-96484F7283EC}"/>
          </ac:spMkLst>
        </pc:spChg>
        <pc:spChg chg="mod">
          <ac:chgData name=" " userId="cc6ef8ab-f80f-47c5-96ae-17e0cbfe7e76" providerId="ADAL" clId="{9422FBF6-8735-4675-A372-101603520AF0}" dt="2022-06-21T06:04:52.948" v="32086" actId="1076"/>
          <ac:spMkLst>
            <pc:docMk/>
            <pc:sldMk cId="688661858" sldId="411"/>
            <ac:spMk id="123" creationId="{29F78260-EA32-4A84-BB9C-964A3C02049D}"/>
          </ac:spMkLst>
        </pc:spChg>
        <pc:spChg chg="del">
          <ac:chgData name=" " userId="cc6ef8ab-f80f-47c5-96ae-17e0cbfe7e76" providerId="ADAL" clId="{9422FBF6-8735-4675-A372-101603520AF0}" dt="2022-06-21T06:04:36.201" v="32076" actId="478"/>
          <ac:spMkLst>
            <pc:docMk/>
            <pc:sldMk cId="688661858" sldId="411"/>
            <ac:spMk id="124" creationId="{1253AAF1-3E1F-4EE5-9BD9-982FBCFD156B}"/>
          </ac:spMkLst>
        </pc:spChg>
        <pc:spChg chg="mod">
          <ac:chgData name=" " userId="cc6ef8ab-f80f-47c5-96ae-17e0cbfe7e76" providerId="ADAL" clId="{9422FBF6-8735-4675-A372-101603520AF0}" dt="2022-06-21T06:08:17.434" v="32122" actId="1038"/>
          <ac:spMkLst>
            <pc:docMk/>
            <pc:sldMk cId="688661858" sldId="411"/>
            <ac:spMk id="125" creationId="{CCD8D476-454A-481E-B263-D640E1B9E5FF}"/>
          </ac:spMkLst>
        </pc:spChg>
        <pc:spChg chg="del">
          <ac:chgData name=" " userId="cc6ef8ab-f80f-47c5-96ae-17e0cbfe7e76" providerId="ADAL" clId="{9422FBF6-8735-4675-A372-101603520AF0}" dt="2022-06-21T06:08:02.846" v="32105" actId="478"/>
          <ac:spMkLst>
            <pc:docMk/>
            <pc:sldMk cId="688661858" sldId="411"/>
            <ac:spMk id="126" creationId="{C5E38D1A-4B7F-41C1-834C-C0E4B0BDB557}"/>
          </ac:spMkLst>
        </pc:spChg>
        <pc:spChg chg="del">
          <ac:chgData name=" " userId="cc6ef8ab-f80f-47c5-96ae-17e0cbfe7e76" providerId="ADAL" clId="{9422FBF6-8735-4675-A372-101603520AF0}" dt="2022-06-21T06:08:02.846" v="32105" actId="478"/>
          <ac:spMkLst>
            <pc:docMk/>
            <pc:sldMk cId="688661858" sldId="411"/>
            <ac:spMk id="127" creationId="{BFCC8DBD-71AF-4F2B-BF21-9540BF2C7E96}"/>
          </ac:spMkLst>
        </pc:spChg>
        <pc:spChg chg="mod">
          <ac:chgData name=" " userId="cc6ef8ab-f80f-47c5-96ae-17e0cbfe7e76" providerId="ADAL" clId="{9422FBF6-8735-4675-A372-101603520AF0}" dt="2022-06-21T06:08:30.551" v="32125" actId="13822"/>
          <ac:spMkLst>
            <pc:docMk/>
            <pc:sldMk cId="688661858" sldId="411"/>
            <ac:spMk id="458" creationId="{CAB1C8E2-0DD3-4DC7-B7AC-8A7AE25B0A1E}"/>
          </ac:spMkLst>
        </pc:spChg>
        <pc:spChg chg="mod">
          <ac:chgData name=" " userId="cc6ef8ab-f80f-47c5-96ae-17e0cbfe7e76" providerId="ADAL" clId="{9422FBF6-8735-4675-A372-101603520AF0}" dt="2022-06-21T06:08:30.551" v="32125" actId="13822"/>
          <ac:spMkLst>
            <pc:docMk/>
            <pc:sldMk cId="688661858" sldId="411"/>
            <ac:spMk id="459" creationId="{F977B8AC-55FE-4534-9611-EA11D345C4AE}"/>
          </ac:spMkLst>
        </pc:spChg>
        <pc:spChg chg="mod">
          <ac:chgData name=" " userId="cc6ef8ab-f80f-47c5-96ae-17e0cbfe7e76" providerId="ADAL" clId="{9422FBF6-8735-4675-A372-101603520AF0}" dt="2022-06-21T06:08:30.551" v="32125" actId="13822"/>
          <ac:spMkLst>
            <pc:docMk/>
            <pc:sldMk cId="688661858" sldId="411"/>
            <ac:spMk id="461" creationId="{2715DDAD-FA0D-4558-9F06-00FF90BE9A59}"/>
          </ac:spMkLst>
        </pc:spChg>
        <pc:spChg chg="mod">
          <ac:chgData name=" " userId="cc6ef8ab-f80f-47c5-96ae-17e0cbfe7e76" providerId="ADAL" clId="{9422FBF6-8735-4675-A372-101603520AF0}" dt="2022-06-21T06:08:30.551" v="32125" actId="13822"/>
          <ac:spMkLst>
            <pc:docMk/>
            <pc:sldMk cId="688661858" sldId="411"/>
            <ac:spMk id="462" creationId="{C8616567-ECB2-4C50-B65F-FA9D4B409B07}"/>
          </ac:spMkLst>
        </pc:spChg>
        <pc:spChg chg="mod">
          <ac:chgData name=" " userId="cc6ef8ab-f80f-47c5-96ae-17e0cbfe7e76" providerId="ADAL" clId="{9422FBF6-8735-4675-A372-101603520AF0}" dt="2022-06-21T06:08:22.825" v="32123" actId="13822"/>
          <ac:spMkLst>
            <pc:docMk/>
            <pc:sldMk cId="688661858" sldId="411"/>
            <ac:spMk id="463" creationId="{717C3C63-8E4B-4F42-99F6-3EC0F7DDF7ED}"/>
          </ac:spMkLst>
        </pc:spChg>
        <pc:spChg chg="mod">
          <ac:chgData name=" " userId="cc6ef8ab-f80f-47c5-96ae-17e0cbfe7e76" providerId="ADAL" clId="{9422FBF6-8735-4675-A372-101603520AF0}" dt="2022-06-21T06:04:31.120" v="32074" actId="13822"/>
          <ac:spMkLst>
            <pc:docMk/>
            <pc:sldMk cId="688661858" sldId="411"/>
            <ac:spMk id="512" creationId="{BF391AFC-179A-407E-8200-DA1ACBAB2453}"/>
          </ac:spMkLst>
        </pc:spChg>
        <pc:spChg chg="mod">
          <ac:chgData name=" " userId="cc6ef8ab-f80f-47c5-96ae-17e0cbfe7e76" providerId="ADAL" clId="{9422FBF6-8735-4675-A372-101603520AF0}" dt="2022-06-21T06:04:33.255" v="32075" actId="13822"/>
          <ac:spMkLst>
            <pc:docMk/>
            <pc:sldMk cId="688661858" sldId="411"/>
            <ac:spMk id="513" creationId="{2F9010FB-0007-48C7-86BF-D49EFB0838D9}"/>
          </ac:spMkLst>
        </pc:spChg>
        <pc:spChg chg="mod">
          <ac:chgData name=" " userId="cc6ef8ab-f80f-47c5-96ae-17e0cbfe7e76" providerId="ADAL" clId="{9422FBF6-8735-4675-A372-101603520AF0}" dt="2022-06-21T06:02:17.216" v="32066" actId="13822"/>
          <ac:spMkLst>
            <pc:docMk/>
            <pc:sldMk cId="688661858" sldId="411"/>
            <ac:spMk id="535" creationId="{DE0CA04A-6FC0-4FA8-8DB6-AE4B32A37761}"/>
          </ac:spMkLst>
        </pc:spChg>
        <pc:grpChg chg="add del">
          <ac:chgData name=" " userId="cc6ef8ab-f80f-47c5-96ae-17e0cbfe7e76" providerId="ADAL" clId="{9422FBF6-8735-4675-A372-101603520AF0}" dt="2022-06-21T06:08:39.790" v="32128" actId="165"/>
          <ac:grpSpMkLst>
            <pc:docMk/>
            <pc:sldMk cId="688661858" sldId="411"/>
            <ac:grpSpMk id="3" creationId="{501DDF2D-2E4B-4A43-AB94-C2AB81B0FD1E}"/>
          </ac:grpSpMkLst>
        </pc:grpChg>
        <pc:grpChg chg="add del">
          <ac:chgData name=" " userId="cc6ef8ab-f80f-47c5-96ae-17e0cbfe7e76" providerId="ADAL" clId="{9422FBF6-8735-4675-A372-101603520AF0}" dt="2022-06-21T06:09:27.412" v="32158" actId="165"/>
          <ac:grpSpMkLst>
            <pc:docMk/>
            <pc:sldMk cId="688661858" sldId="411"/>
            <ac:grpSpMk id="92" creationId="{49073892-53BC-4713-9081-073337D1347B}"/>
          </ac:grpSpMkLst>
        </pc:grpChg>
        <pc:grpChg chg="mod topLvl">
          <ac:chgData name=" " userId="cc6ef8ab-f80f-47c5-96ae-17e0cbfe7e76" providerId="ADAL" clId="{9422FBF6-8735-4675-A372-101603520AF0}" dt="2022-06-21T06:09:27.412" v="32158" actId="165"/>
          <ac:grpSpMkLst>
            <pc:docMk/>
            <pc:sldMk cId="688661858" sldId="411"/>
            <ac:grpSpMk id="93" creationId="{469689FF-40CC-445E-AA37-C9C3F4CDF136}"/>
          </ac:grpSpMkLst>
        </pc:grpChg>
        <pc:grpChg chg="del mod topLvl">
          <ac:chgData name=" " userId="cc6ef8ab-f80f-47c5-96ae-17e0cbfe7e76" providerId="ADAL" clId="{9422FBF6-8735-4675-A372-101603520AF0}" dt="2022-06-21T06:09:27.412" v="32158" actId="165"/>
          <ac:grpSpMkLst>
            <pc:docMk/>
            <pc:sldMk cId="688661858" sldId="411"/>
            <ac:grpSpMk id="107" creationId="{EB9DDFA8-2086-4657-9F5F-71175216EF08}"/>
          </ac:grpSpMkLst>
        </pc:grpChg>
        <pc:grpChg chg="mod topLvl">
          <ac:chgData name=" " userId="cc6ef8ab-f80f-47c5-96ae-17e0cbfe7e76" providerId="ADAL" clId="{9422FBF6-8735-4675-A372-101603520AF0}" dt="2022-06-21T06:09:27.412" v="32158" actId="165"/>
          <ac:grpSpMkLst>
            <pc:docMk/>
            <pc:sldMk cId="688661858" sldId="411"/>
            <ac:grpSpMk id="108" creationId="{80DA18E9-B545-4877-9A7C-D2A56F9130E2}"/>
          </ac:grpSpMkLst>
        </pc:grpChg>
        <pc:grpChg chg="mod topLvl">
          <ac:chgData name=" " userId="cc6ef8ab-f80f-47c5-96ae-17e0cbfe7e76" providerId="ADAL" clId="{9422FBF6-8735-4675-A372-101603520AF0}" dt="2022-06-21T06:09:27.412" v="32158" actId="165"/>
          <ac:grpSpMkLst>
            <pc:docMk/>
            <pc:sldMk cId="688661858" sldId="411"/>
            <ac:grpSpMk id="109" creationId="{83D92495-6192-4D39-96D3-0B65E3DE7740}"/>
          </ac:grpSpMkLst>
        </pc:grpChg>
        <pc:grpChg chg="mod topLvl">
          <ac:chgData name=" " userId="cc6ef8ab-f80f-47c5-96ae-17e0cbfe7e76" providerId="ADAL" clId="{9422FBF6-8735-4675-A372-101603520AF0}" dt="2022-06-21T06:09:27.412" v="32158" actId="165"/>
          <ac:grpSpMkLst>
            <pc:docMk/>
            <pc:sldMk cId="688661858" sldId="411"/>
            <ac:grpSpMk id="110" creationId="{EB510DC0-534F-4EE0-9DE1-07A116FAE581}"/>
          </ac:grpSpMkLst>
        </pc:grpChg>
        <pc:grpChg chg="mod topLvl">
          <ac:chgData name=" " userId="cc6ef8ab-f80f-47c5-96ae-17e0cbfe7e76" providerId="ADAL" clId="{9422FBF6-8735-4675-A372-101603520AF0}" dt="2022-06-21T06:09:27.412" v="32158" actId="165"/>
          <ac:grpSpMkLst>
            <pc:docMk/>
            <pc:sldMk cId="688661858" sldId="411"/>
            <ac:grpSpMk id="128" creationId="{23ADE819-FADA-4819-B0B6-77424744845C}"/>
          </ac:grpSpMkLst>
        </pc:grpChg>
        <pc:grpChg chg="mod topLvl">
          <ac:chgData name=" " userId="cc6ef8ab-f80f-47c5-96ae-17e0cbfe7e76" providerId="ADAL" clId="{9422FBF6-8735-4675-A372-101603520AF0}" dt="2022-06-21T06:09:27.412" v="32158" actId="165"/>
          <ac:grpSpMkLst>
            <pc:docMk/>
            <pc:sldMk cId="688661858" sldId="411"/>
            <ac:grpSpMk id="129" creationId="{2BC94BF5-E13B-4E81-A981-DAA819617AB1}"/>
          </ac:grpSpMkLst>
        </pc:grpChg>
        <pc:grpChg chg="del mod topLvl">
          <ac:chgData name=" " userId="cc6ef8ab-f80f-47c5-96ae-17e0cbfe7e76" providerId="ADAL" clId="{9422FBF6-8735-4675-A372-101603520AF0}" dt="2022-06-21T06:08:41.737" v="32129"/>
          <ac:grpSpMkLst>
            <pc:docMk/>
            <pc:sldMk cId="688661858" sldId="411"/>
            <ac:grpSpMk id="453" creationId="{8A1347FB-8ABD-4CC4-A4D5-879CB623787A}"/>
          </ac:grpSpMkLst>
        </pc:grpChg>
        <pc:graphicFrameChg chg="mod modGraphic">
          <ac:chgData name=" " userId="cc6ef8ab-f80f-47c5-96ae-17e0cbfe7e76" providerId="ADAL" clId="{9422FBF6-8735-4675-A372-101603520AF0}" dt="2022-06-21T06:07:43.051" v="32103" actId="1076"/>
          <ac:graphicFrameMkLst>
            <pc:docMk/>
            <pc:sldMk cId="688661858" sldId="411"/>
            <ac:graphicFrameMk id="82" creationId="{D7CF7617-459B-4872-B55C-0046E81C1D4A}"/>
          </ac:graphicFrameMkLst>
        </pc:graphicFrameChg>
        <pc:graphicFrameChg chg="mod modGraphic">
          <ac:chgData name=" " userId="cc6ef8ab-f80f-47c5-96ae-17e0cbfe7e76" providerId="ADAL" clId="{9422FBF6-8735-4675-A372-101603520AF0}" dt="2022-06-21T06:07:43.051" v="32103" actId="1076"/>
          <ac:graphicFrameMkLst>
            <pc:docMk/>
            <pc:sldMk cId="688661858" sldId="411"/>
            <ac:graphicFrameMk id="83" creationId="{290CEA83-F0C4-42C3-B0F6-4B9682EAFA64}"/>
          </ac:graphicFrameMkLst>
        </pc:graphicFrameChg>
        <pc:graphicFrameChg chg="mod modGraphic">
          <ac:chgData name=" " userId="cc6ef8ab-f80f-47c5-96ae-17e0cbfe7e76" providerId="ADAL" clId="{9422FBF6-8735-4675-A372-101603520AF0}" dt="2022-06-21T06:07:43.051" v="32103" actId="1076"/>
          <ac:graphicFrameMkLst>
            <pc:docMk/>
            <pc:sldMk cId="688661858" sldId="411"/>
            <ac:graphicFrameMk id="84" creationId="{D0B7ECAD-A99D-4053-9472-D8E8B79C0B76}"/>
          </ac:graphicFrameMkLst>
        </pc:graphicFrameChg>
      </pc:sldChg>
      <pc:sldChg chg="addSp delSp modSp add">
        <pc:chgData name=" " userId="cc6ef8ab-f80f-47c5-96ae-17e0cbfe7e76" providerId="ADAL" clId="{9422FBF6-8735-4675-A372-101603520AF0}" dt="2022-06-21T06:49:32.250" v="32533" actId="1076"/>
        <pc:sldMkLst>
          <pc:docMk/>
          <pc:sldMk cId="2071014201" sldId="412"/>
        </pc:sldMkLst>
        <pc:spChg chg="add del mod">
          <ac:chgData name=" " userId="cc6ef8ab-f80f-47c5-96ae-17e0cbfe7e76" providerId="ADAL" clId="{9422FBF6-8735-4675-A372-101603520AF0}" dt="2022-06-21T06:32:44.058" v="32396"/>
          <ac:spMkLst>
            <pc:docMk/>
            <pc:sldMk cId="2071014201" sldId="412"/>
            <ac:spMk id="91" creationId="{AC14B673-0C64-4610-9979-CF5AB2359190}"/>
          </ac:spMkLst>
        </pc:spChg>
        <pc:spChg chg="add mod">
          <ac:chgData name=" " userId="cc6ef8ab-f80f-47c5-96ae-17e0cbfe7e76" providerId="ADAL" clId="{9422FBF6-8735-4675-A372-101603520AF0}" dt="2022-06-21T06:33:05.648" v="32404" actId="6549"/>
          <ac:spMkLst>
            <pc:docMk/>
            <pc:sldMk cId="2071014201" sldId="412"/>
            <ac:spMk id="92" creationId="{7163CCA7-8617-400A-AA7B-93D2D256CDBC}"/>
          </ac:spMkLst>
        </pc:spChg>
        <pc:spChg chg="add del mod">
          <ac:chgData name=" " userId="cc6ef8ab-f80f-47c5-96ae-17e0cbfe7e76" providerId="ADAL" clId="{9422FBF6-8735-4675-A372-101603520AF0}" dt="2022-06-21T06:33:01.448" v="32403" actId="478"/>
          <ac:spMkLst>
            <pc:docMk/>
            <pc:sldMk cId="2071014201" sldId="412"/>
            <ac:spMk id="93" creationId="{AAEB3F23-3970-48C3-80C9-7441056EEB84}"/>
          </ac:spMkLst>
        </pc:spChg>
        <pc:spChg chg="mod ord topLvl">
          <ac:chgData name=" " userId="cc6ef8ab-f80f-47c5-96ae-17e0cbfe7e76" providerId="ADAL" clId="{9422FBF6-8735-4675-A372-101603520AF0}" dt="2022-06-21T06:41:41.470" v="32443" actId="13822"/>
          <ac:spMkLst>
            <pc:docMk/>
            <pc:sldMk cId="2071014201" sldId="412"/>
            <ac:spMk id="106" creationId="{7BB06021-2949-4CA8-8BAC-D5A1762F0E00}"/>
          </ac:spMkLst>
        </pc:spChg>
        <pc:spChg chg="mod ord topLvl">
          <ac:chgData name=" " userId="cc6ef8ab-f80f-47c5-96ae-17e0cbfe7e76" providerId="ADAL" clId="{9422FBF6-8735-4675-A372-101603520AF0}" dt="2022-06-21T06:41:41.470" v="32443" actId="13822"/>
          <ac:spMkLst>
            <pc:docMk/>
            <pc:sldMk cId="2071014201" sldId="412"/>
            <ac:spMk id="107" creationId="{95AE3451-AA83-4284-A315-1962761EACF6}"/>
          </ac:spMkLst>
        </pc:spChg>
        <pc:spChg chg="mod topLvl">
          <ac:chgData name=" " userId="cc6ef8ab-f80f-47c5-96ae-17e0cbfe7e76" providerId="ADAL" clId="{9422FBF6-8735-4675-A372-101603520AF0}" dt="2022-06-21T06:41:41.470" v="32443" actId="13822"/>
          <ac:spMkLst>
            <pc:docMk/>
            <pc:sldMk cId="2071014201" sldId="412"/>
            <ac:spMk id="108" creationId="{881440CD-89A6-45DA-B04A-2912152A6EE0}"/>
          </ac:spMkLst>
        </pc:spChg>
        <pc:spChg chg="mod topLvl">
          <ac:chgData name=" " userId="cc6ef8ab-f80f-47c5-96ae-17e0cbfe7e76" providerId="ADAL" clId="{9422FBF6-8735-4675-A372-101603520AF0}" dt="2022-06-21T06:41:41.470" v="32443" actId="13822"/>
          <ac:spMkLst>
            <pc:docMk/>
            <pc:sldMk cId="2071014201" sldId="412"/>
            <ac:spMk id="109" creationId="{B456404D-419C-4D39-8F90-8F4DC41CC814}"/>
          </ac:spMkLst>
        </pc:spChg>
        <pc:spChg chg="mod">
          <ac:chgData name=" " userId="cc6ef8ab-f80f-47c5-96ae-17e0cbfe7e76" providerId="ADAL" clId="{9422FBF6-8735-4675-A372-101603520AF0}" dt="2022-06-21T06:32:45.873" v="32397" actId="6549"/>
          <ac:spMkLst>
            <pc:docMk/>
            <pc:sldMk cId="2071014201" sldId="412"/>
            <ac:spMk id="125" creationId="{C9359E31-747B-4668-8DEF-5F8CFE0550CC}"/>
          </ac:spMkLst>
        </pc:spChg>
        <pc:spChg chg="mod">
          <ac:chgData name=" " userId="cc6ef8ab-f80f-47c5-96ae-17e0cbfe7e76" providerId="ADAL" clId="{9422FBF6-8735-4675-A372-101603520AF0}" dt="2022-06-21T06:41:37.614" v="32442" actId="13822"/>
          <ac:spMkLst>
            <pc:docMk/>
            <pc:sldMk cId="2071014201" sldId="412"/>
            <ac:spMk id="163" creationId="{953FC823-C681-434B-8C40-8D5765D0BE0A}"/>
          </ac:spMkLst>
        </pc:spChg>
        <pc:spChg chg="mod">
          <ac:chgData name=" " userId="cc6ef8ab-f80f-47c5-96ae-17e0cbfe7e76" providerId="ADAL" clId="{9422FBF6-8735-4675-A372-101603520AF0}" dt="2022-06-21T06:41:37.614" v="32442" actId="13822"/>
          <ac:spMkLst>
            <pc:docMk/>
            <pc:sldMk cId="2071014201" sldId="412"/>
            <ac:spMk id="164" creationId="{BD45A212-4C01-4150-B93A-7C2972B6E4A6}"/>
          </ac:spMkLst>
        </pc:spChg>
        <pc:spChg chg="mod">
          <ac:chgData name=" " userId="cc6ef8ab-f80f-47c5-96ae-17e0cbfe7e76" providerId="ADAL" clId="{9422FBF6-8735-4675-A372-101603520AF0}" dt="2022-06-21T06:41:37.614" v="32442" actId="13822"/>
          <ac:spMkLst>
            <pc:docMk/>
            <pc:sldMk cId="2071014201" sldId="412"/>
            <ac:spMk id="165" creationId="{3760D7F2-51F3-429E-B9FD-D26EC1C22755}"/>
          </ac:spMkLst>
        </pc:spChg>
        <pc:spChg chg="mod">
          <ac:chgData name=" " userId="cc6ef8ab-f80f-47c5-96ae-17e0cbfe7e76" providerId="ADAL" clId="{9422FBF6-8735-4675-A372-101603520AF0}" dt="2022-06-21T06:41:37.614" v="32442" actId="13822"/>
          <ac:spMkLst>
            <pc:docMk/>
            <pc:sldMk cId="2071014201" sldId="412"/>
            <ac:spMk id="166" creationId="{0B38FB05-3019-46FD-A427-6DCA02A941DE}"/>
          </ac:spMkLst>
        </pc:spChg>
        <pc:spChg chg="mod">
          <ac:chgData name=" " userId="cc6ef8ab-f80f-47c5-96ae-17e0cbfe7e76" providerId="ADAL" clId="{9422FBF6-8735-4675-A372-101603520AF0}" dt="2022-06-21T06:41:37.614" v="32442" actId="13822"/>
          <ac:spMkLst>
            <pc:docMk/>
            <pc:sldMk cId="2071014201" sldId="412"/>
            <ac:spMk id="167" creationId="{E220CBDF-83BE-4CCE-9028-F6927E49DC07}"/>
          </ac:spMkLst>
        </pc:spChg>
        <pc:spChg chg="mod">
          <ac:chgData name=" " userId="cc6ef8ab-f80f-47c5-96ae-17e0cbfe7e76" providerId="ADAL" clId="{9422FBF6-8735-4675-A372-101603520AF0}" dt="2022-06-21T06:41:37.614" v="32442" actId="13822"/>
          <ac:spMkLst>
            <pc:docMk/>
            <pc:sldMk cId="2071014201" sldId="412"/>
            <ac:spMk id="168" creationId="{F9E70702-A49C-49F5-AA27-7D871FEBB7C8}"/>
          </ac:spMkLst>
        </pc:spChg>
        <pc:spChg chg="mod">
          <ac:chgData name=" " userId="cc6ef8ab-f80f-47c5-96ae-17e0cbfe7e76" providerId="ADAL" clId="{9422FBF6-8735-4675-A372-101603520AF0}" dt="2022-06-21T06:41:37.614" v="32442" actId="13822"/>
          <ac:spMkLst>
            <pc:docMk/>
            <pc:sldMk cId="2071014201" sldId="412"/>
            <ac:spMk id="169" creationId="{9F247FED-EBBA-4F94-91DD-135EEEB1874E}"/>
          </ac:spMkLst>
        </pc:spChg>
        <pc:spChg chg="mod">
          <ac:chgData name=" " userId="cc6ef8ab-f80f-47c5-96ae-17e0cbfe7e76" providerId="ADAL" clId="{9422FBF6-8735-4675-A372-101603520AF0}" dt="2022-06-21T06:41:37.614" v="32442" actId="13822"/>
          <ac:spMkLst>
            <pc:docMk/>
            <pc:sldMk cId="2071014201" sldId="412"/>
            <ac:spMk id="170" creationId="{41192A21-AC7A-4BB0-B5F7-BBFF5C2A1357}"/>
          </ac:spMkLst>
        </pc:spChg>
        <pc:spChg chg="mod">
          <ac:chgData name=" " userId="cc6ef8ab-f80f-47c5-96ae-17e0cbfe7e76" providerId="ADAL" clId="{9422FBF6-8735-4675-A372-101603520AF0}" dt="2022-06-21T06:41:37.614" v="32442" actId="13822"/>
          <ac:spMkLst>
            <pc:docMk/>
            <pc:sldMk cId="2071014201" sldId="412"/>
            <ac:spMk id="171" creationId="{91879B3E-A2BC-47A2-A363-C640C0441107}"/>
          </ac:spMkLst>
        </pc:spChg>
        <pc:spChg chg="mod">
          <ac:chgData name=" " userId="cc6ef8ab-f80f-47c5-96ae-17e0cbfe7e76" providerId="ADAL" clId="{9422FBF6-8735-4675-A372-101603520AF0}" dt="2022-06-21T06:41:37.614" v="32442" actId="13822"/>
          <ac:spMkLst>
            <pc:docMk/>
            <pc:sldMk cId="2071014201" sldId="412"/>
            <ac:spMk id="172" creationId="{246C6DBE-8756-4840-9CDC-AA9E1D6D2DDB}"/>
          </ac:spMkLst>
        </pc:spChg>
        <pc:spChg chg="mod">
          <ac:chgData name=" " userId="cc6ef8ab-f80f-47c5-96ae-17e0cbfe7e76" providerId="ADAL" clId="{9422FBF6-8735-4675-A372-101603520AF0}" dt="2022-06-21T06:41:37.614" v="32442" actId="13822"/>
          <ac:spMkLst>
            <pc:docMk/>
            <pc:sldMk cId="2071014201" sldId="412"/>
            <ac:spMk id="173" creationId="{7E89FCBD-1EA5-40C3-A50C-88102D99F064}"/>
          </ac:spMkLst>
        </pc:spChg>
        <pc:spChg chg="mod">
          <ac:chgData name=" " userId="cc6ef8ab-f80f-47c5-96ae-17e0cbfe7e76" providerId="ADAL" clId="{9422FBF6-8735-4675-A372-101603520AF0}" dt="2022-06-21T06:41:37.614" v="32442" actId="13822"/>
          <ac:spMkLst>
            <pc:docMk/>
            <pc:sldMk cId="2071014201" sldId="412"/>
            <ac:spMk id="174" creationId="{95382401-D595-41D5-944A-72874141A404}"/>
          </ac:spMkLst>
        </pc:spChg>
        <pc:spChg chg="mod topLvl">
          <ac:chgData name=" " userId="cc6ef8ab-f80f-47c5-96ae-17e0cbfe7e76" providerId="ADAL" clId="{9422FBF6-8735-4675-A372-101603520AF0}" dt="2022-06-21T06:42:58.755" v="32460" actId="164"/>
          <ac:spMkLst>
            <pc:docMk/>
            <pc:sldMk cId="2071014201" sldId="412"/>
            <ac:spMk id="210" creationId="{11E152D7-3AEE-4191-B7C0-1D1AE1D1F2C0}"/>
          </ac:spMkLst>
        </pc:spChg>
        <pc:spChg chg="mod topLvl">
          <ac:chgData name=" " userId="cc6ef8ab-f80f-47c5-96ae-17e0cbfe7e76" providerId="ADAL" clId="{9422FBF6-8735-4675-A372-101603520AF0}" dt="2022-06-21T06:42:58.755" v="32460" actId="164"/>
          <ac:spMkLst>
            <pc:docMk/>
            <pc:sldMk cId="2071014201" sldId="412"/>
            <ac:spMk id="211" creationId="{51369A41-F3F6-41F3-B223-C6E99C8DAAD7}"/>
          </ac:spMkLst>
        </pc:spChg>
        <pc:spChg chg="mod topLvl">
          <ac:chgData name=" " userId="cc6ef8ab-f80f-47c5-96ae-17e0cbfe7e76" providerId="ADAL" clId="{9422FBF6-8735-4675-A372-101603520AF0}" dt="2022-06-21T06:42:58.755" v="32460" actId="164"/>
          <ac:spMkLst>
            <pc:docMk/>
            <pc:sldMk cId="2071014201" sldId="412"/>
            <ac:spMk id="212" creationId="{D4F5F405-7CA2-4A85-BE9D-EA46621C3BB0}"/>
          </ac:spMkLst>
        </pc:spChg>
        <pc:spChg chg="mod topLvl">
          <ac:chgData name=" " userId="cc6ef8ab-f80f-47c5-96ae-17e0cbfe7e76" providerId="ADAL" clId="{9422FBF6-8735-4675-A372-101603520AF0}" dt="2022-06-21T06:42:58.755" v="32460" actId="164"/>
          <ac:spMkLst>
            <pc:docMk/>
            <pc:sldMk cId="2071014201" sldId="412"/>
            <ac:spMk id="213" creationId="{B022D8E4-81D3-40E9-9CFF-11DDF6B236DA}"/>
          </ac:spMkLst>
        </pc:spChg>
        <pc:spChg chg="mod topLvl">
          <ac:chgData name=" " userId="cc6ef8ab-f80f-47c5-96ae-17e0cbfe7e76" providerId="ADAL" clId="{9422FBF6-8735-4675-A372-101603520AF0}" dt="2022-06-21T06:42:58.755" v="32460" actId="164"/>
          <ac:spMkLst>
            <pc:docMk/>
            <pc:sldMk cId="2071014201" sldId="412"/>
            <ac:spMk id="214" creationId="{C871FABD-AF85-4B9F-B07F-764EC00CE240}"/>
          </ac:spMkLst>
        </pc:spChg>
        <pc:spChg chg="mod topLvl">
          <ac:chgData name=" " userId="cc6ef8ab-f80f-47c5-96ae-17e0cbfe7e76" providerId="ADAL" clId="{9422FBF6-8735-4675-A372-101603520AF0}" dt="2022-06-21T06:42:58.755" v="32460" actId="164"/>
          <ac:spMkLst>
            <pc:docMk/>
            <pc:sldMk cId="2071014201" sldId="412"/>
            <ac:spMk id="215" creationId="{B4DFA34E-548E-4B8E-882F-450B40BF2926}"/>
          </ac:spMkLst>
        </pc:spChg>
        <pc:spChg chg="mod ord topLvl">
          <ac:chgData name=" " userId="cc6ef8ab-f80f-47c5-96ae-17e0cbfe7e76" providerId="ADAL" clId="{9422FBF6-8735-4675-A372-101603520AF0}" dt="2022-06-21T06:42:54.823" v="32459" actId="164"/>
          <ac:spMkLst>
            <pc:docMk/>
            <pc:sldMk cId="2071014201" sldId="412"/>
            <ac:spMk id="216" creationId="{6133893F-27C2-4A55-B542-8FC0F6CC4DF6}"/>
          </ac:spMkLst>
        </pc:spChg>
        <pc:spChg chg="mod ord topLvl">
          <ac:chgData name=" " userId="cc6ef8ab-f80f-47c5-96ae-17e0cbfe7e76" providerId="ADAL" clId="{9422FBF6-8735-4675-A372-101603520AF0}" dt="2022-06-21T06:42:54.823" v="32459" actId="164"/>
          <ac:spMkLst>
            <pc:docMk/>
            <pc:sldMk cId="2071014201" sldId="412"/>
            <ac:spMk id="217" creationId="{79E5F27A-FC98-4D91-A9AA-AE2723764A5D}"/>
          </ac:spMkLst>
        </pc:spChg>
        <pc:spChg chg="mod ord topLvl">
          <ac:chgData name=" " userId="cc6ef8ab-f80f-47c5-96ae-17e0cbfe7e76" providerId="ADAL" clId="{9422FBF6-8735-4675-A372-101603520AF0}" dt="2022-06-21T06:42:54.823" v="32459" actId="164"/>
          <ac:spMkLst>
            <pc:docMk/>
            <pc:sldMk cId="2071014201" sldId="412"/>
            <ac:spMk id="218" creationId="{12894E73-11E7-428E-B0AF-5EC59062321E}"/>
          </ac:spMkLst>
        </pc:spChg>
        <pc:spChg chg="mod topLvl">
          <ac:chgData name=" " userId="cc6ef8ab-f80f-47c5-96ae-17e0cbfe7e76" providerId="ADAL" clId="{9422FBF6-8735-4675-A372-101603520AF0}" dt="2022-06-21T06:42:54.823" v="32459" actId="164"/>
          <ac:spMkLst>
            <pc:docMk/>
            <pc:sldMk cId="2071014201" sldId="412"/>
            <ac:spMk id="219" creationId="{4689AA17-EB31-441A-A82A-7D6C0FD7D881}"/>
          </ac:spMkLst>
        </pc:spChg>
        <pc:spChg chg="mod topLvl">
          <ac:chgData name=" " userId="cc6ef8ab-f80f-47c5-96ae-17e0cbfe7e76" providerId="ADAL" clId="{9422FBF6-8735-4675-A372-101603520AF0}" dt="2022-06-21T06:42:54.823" v="32459" actId="164"/>
          <ac:spMkLst>
            <pc:docMk/>
            <pc:sldMk cId="2071014201" sldId="412"/>
            <ac:spMk id="220" creationId="{1DE3A828-1665-45B3-A6FC-32F3148B0F23}"/>
          </ac:spMkLst>
        </pc:spChg>
        <pc:spChg chg="mod topLvl">
          <ac:chgData name=" " userId="cc6ef8ab-f80f-47c5-96ae-17e0cbfe7e76" providerId="ADAL" clId="{9422FBF6-8735-4675-A372-101603520AF0}" dt="2022-06-21T06:42:54.823" v="32459" actId="164"/>
          <ac:spMkLst>
            <pc:docMk/>
            <pc:sldMk cId="2071014201" sldId="412"/>
            <ac:spMk id="221" creationId="{609FB31E-A773-4F8A-B323-EBBE9BCDE1BF}"/>
          </ac:spMkLst>
        </pc:spChg>
        <pc:spChg chg="mod">
          <ac:chgData name=" " userId="cc6ef8ab-f80f-47c5-96ae-17e0cbfe7e76" providerId="ADAL" clId="{9422FBF6-8735-4675-A372-101603520AF0}" dt="2022-06-21T06:47:24.644" v="32516" actId="13822"/>
          <ac:spMkLst>
            <pc:docMk/>
            <pc:sldMk cId="2071014201" sldId="412"/>
            <ac:spMk id="229" creationId="{C1107C7F-E36A-48DD-B695-CDA34462482C}"/>
          </ac:spMkLst>
        </pc:spChg>
        <pc:spChg chg="mod">
          <ac:chgData name=" " userId="cc6ef8ab-f80f-47c5-96ae-17e0cbfe7e76" providerId="ADAL" clId="{9422FBF6-8735-4675-A372-101603520AF0}" dt="2022-06-21T06:47:24.644" v="32516" actId="13822"/>
          <ac:spMkLst>
            <pc:docMk/>
            <pc:sldMk cId="2071014201" sldId="412"/>
            <ac:spMk id="230" creationId="{8A16DF71-EB5F-4364-A511-0F00DB65067E}"/>
          </ac:spMkLst>
        </pc:spChg>
        <pc:spChg chg="mod">
          <ac:chgData name=" " userId="cc6ef8ab-f80f-47c5-96ae-17e0cbfe7e76" providerId="ADAL" clId="{9422FBF6-8735-4675-A372-101603520AF0}" dt="2022-06-21T06:47:24.644" v="32516" actId="13822"/>
          <ac:spMkLst>
            <pc:docMk/>
            <pc:sldMk cId="2071014201" sldId="412"/>
            <ac:spMk id="231" creationId="{0317C21F-ACC8-4FBE-8876-EDC1AF109AE5}"/>
          </ac:spMkLst>
        </pc:spChg>
        <pc:spChg chg="mod">
          <ac:chgData name=" " userId="cc6ef8ab-f80f-47c5-96ae-17e0cbfe7e76" providerId="ADAL" clId="{9422FBF6-8735-4675-A372-101603520AF0}" dt="2022-06-21T06:47:24.644" v="32516" actId="13822"/>
          <ac:spMkLst>
            <pc:docMk/>
            <pc:sldMk cId="2071014201" sldId="412"/>
            <ac:spMk id="232" creationId="{B9E52305-391E-439C-93B7-511B5F00F5AC}"/>
          </ac:spMkLst>
        </pc:spChg>
        <pc:spChg chg="mod">
          <ac:chgData name=" " userId="cc6ef8ab-f80f-47c5-96ae-17e0cbfe7e76" providerId="ADAL" clId="{9422FBF6-8735-4675-A372-101603520AF0}" dt="2022-06-21T06:47:24.644" v="32516" actId="13822"/>
          <ac:spMkLst>
            <pc:docMk/>
            <pc:sldMk cId="2071014201" sldId="412"/>
            <ac:spMk id="233" creationId="{02BFE055-BDB1-4A43-95AA-FCCF3443950C}"/>
          </ac:spMkLst>
        </pc:spChg>
        <pc:spChg chg="mod">
          <ac:chgData name=" " userId="cc6ef8ab-f80f-47c5-96ae-17e0cbfe7e76" providerId="ADAL" clId="{9422FBF6-8735-4675-A372-101603520AF0}" dt="2022-06-21T06:47:24.644" v="32516" actId="13822"/>
          <ac:spMkLst>
            <pc:docMk/>
            <pc:sldMk cId="2071014201" sldId="412"/>
            <ac:spMk id="234" creationId="{5F08E8C5-67AD-4EFF-AA36-0C7F773172E1}"/>
          </ac:spMkLst>
        </pc:spChg>
        <pc:spChg chg="mod">
          <ac:chgData name=" " userId="cc6ef8ab-f80f-47c5-96ae-17e0cbfe7e76" providerId="ADAL" clId="{9422FBF6-8735-4675-A372-101603520AF0}" dt="2022-06-21T06:47:24.644" v="32516" actId="13822"/>
          <ac:spMkLst>
            <pc:docMk/>
            <pc:sldMk cId="2071014201" sldId="412"/>
            <ac:spMk id="235" creationId="{F3CB7A78-BAC4-4763-A2CA-54354D908B91}"/>
          </ac:spMkLst>
        </pc:spChg>
        <pc:spChg chg="mod">
          <ac:chgData name=" " userId="cc6ef8ab-f80f-47c5-96ae-17e0cbfe7e76" providerId="ADAL" clId="{9422FBF6-8735-4675-A372-101603520AF0}" dt="2022-06-21T06:47:24.644" v="32516" actId="13822"/>
          <ac:spMkLst>
            <pc:docMk/>
            <pc:sldMk cId="2071014201" sldId="412"/>
            <ac:spMk id="236" creationId="{BF024C89-DEEA-42F9-9EB4-0C555D6797BA}"/>
          </ac:spMkLst>
        </pc:spChg>
        <pc:spChg chg="mod">
          <ac:chgData name=" " userId="cc6ef8ab-f80f-47c5-96ae-17e0cbfe7e76" providerId="ADAL" clId="{9422FBF6-8735-4675-A372-101603520AF0}" dt="2022-06-21T06:47:24.644" v="32516" actId="13822"/>
          <ac:spMkLst>
            <pc:docMk/>
            <pc:sldMk cId="2071014201" sldId="412"/>
            <ac:spMk id="237" creationId="{FEF7E43B-5E1C-45E1-8336-A85F7EB8CA43}"/>
          </ac:spMkLst>
        </pc:spChg>
        <pc:spChg chg="mod">
          <ac:chgData name=" " userId="cc6ef8ab-f80f-47c5-96ae-17e0cbfe7e76" providerId="ADAL" clId="{9422FBF6-8735-4675-A372-101603520AF0}" dt="2022-06-21T06:47:24.644" v="32516" actId="13822"/>
          <ac:spMkLst>
            <pc:docMk/>
            <pc:sldMk cId="2071014201" sldId="412"/>
            <ac:spMk id="238" creationId="{7D565490-4CEF-46E5-97A7-29B0D7742DBD}"/>
          </ac:spMkLst>
        </pc:spChg>
        <pc:spChg chg="mod">
          <ac:chgData name=" " userId="cc6ef8ab-f80f-47c5-96ae-17e0cbfe7e76" providerId="ADAL" clId="{9422FBF6-8735-4675-A372-101603520AF0}" dt="2022-06-21T06:47:24.644" v="32516" actId="13822"/>
          <ac:spMkLst>
            <pc:docMk/>
            <pc:sldMk cId="2071014201" sldId="412"/>
            <ac:spMk id="239" creationId="{812DFF00-9836-41CF-BEA6-E7CB37E089E1}"/>
          </ac:spMkLst>
        </pc:spChg>
        <pc:spChg chg="mod">
          <ac:chgData name=" " userId="cc6ef8ab-f80f-47c5-96ae-17e0cbfe7e76" providerId="ADAL" clId="{9422FBF6-8735-4675-A372-101603520AF0}" dt="2022-06-21T06:47:24.644" v="32516" actId="13822"/>
          <ac:spMkLst>
            <pc:docMk/>
            <pc:sldMk cId="2071014201" sldId="412"/>
            <ac:spMk id="240" creationId="{289A2700-B0E1-415C-8BA5-755F6C409F56}"/>
          </ac:spMkLst>
        </pc:spChg>
        <pc:grpChg chg="add mod">
          <ac:chgData name=" " userId="cc6ef8ab-f80f-47c5-96ae-17e0cbfe7e76" providerId="ADAL" clId="{9422FBF6-8735-4675-A372-101603520AF0}" dt="2022-06-21T06:36:58.337" v="32431" actId="1076"/>
          <ac:grpSpMkLst>
            <pc:docMk/>
            <pc:sldMk cId="2071014201" sldId="412"/>
            <ac:grpSpMk id="3" creationId="{2DC4EF05-F947-4E62-BD77-E148A20E5E00}"/>
          </ac:grpSpMkLst>
        </pc:grpChg>
        <pc:grpChg chg="add mod">
          <ac:chgData name=" " userId="cc6ef8ab-f80f-47c5-96ae-17e0cbfe7e76" providerId="ADAL" clId="{9422FBF6-8735-4675-A372-101603520AF0}" dt="2022-06-21T06:43:07.740" v="32462" actId="164"/>
          <ac:grpSpMkLst>
            <pc:docMk/>
            <pc:sldMk cId="2071014201" sldId="412"/>
            <ac:grpSpMk id="4" creationId="{0E509232-530D-4FB1-81C8-029963D15652}"/>
          </ac:grpSpMkLst>
        </pc:grpChg>
        <pc:grpChg chg="del">
          <ac:chgData name=" " userId="cc6ef8ab-f80f-47c5-96ae-17e0cbfe7e76" providerId="ADAL" clId="{9422FBF6-8735-4675-A372-101603520AF0}" dt="2022-06-21T06:33:36.671" v="32409" actId="478"/>
          <ac:grpSpMkLst>
            <pc:docMk/>
            <pc:sldMk cId="2071014201" sldId="412"/>
            <ac:grpSpMk id="5" creationId="{304FF1A2-3D1C-4A0B-9919-E8D5780ACBA6}"/>
          </ac:grpSpMkLst>
        </pc:grpChg>
        <pc:grpChg chg="del">
          <ac:chgData name=" " userId="cc6ef8ab-f80f-47c5-96ae-17e0cbfe7e76" providerId="ADAL" clId="{9422FBF6-8735-4675-A372-101603520AF0}" dt="2022-06-21T06:33:36.671" v="32409" actId="478"/>
          <ac:grpSpMkLst>
            <pc:docMk/>
            <pc:sldMk cId="2071014201" sldId="412"/>
            <ac:grpSpMk id="8" creationId="{5BF52BA4-64DF-4C21-83A4-77F5583FCD67}"/>
          </ac:grpSpMkLst>
        </pc:grpChg>
        <pc:grpChg chg="del">
          <ac:chgData name=" " userId="cc6ef8ab-f80f-47c5-96ae-17e0cbfe7e76" providerId="ADAL" clId="{9422FBF6-8735-4675-A372-101603520AF0}" dt="2022-06-21T06:33:36.671" v="32409" actId="478"/>
          <ac:grpSpMkLst>
            <pc:docMk/>
            <pc:sldMk cId="2071014201" sldId="412"/>
            <ac:grpSpMk id="10" creationId="{A1748EC8-9C1C-4886-B319-9F81D81C94DB}"/>
          </ac:grpSpMkLst>
        </pc:grpChg>
        <pc:grpChg chg="add mod">
          <ac:chgData name=" " userId="cc6ef8ab-f80f-47c5-96ae-17e0cbfe7e76" providerId="ADAL" clId="{9422FBF6-8735-4675-A372-101603520AF0}" dt="2022-06-21T06:43:07.740" v="32462" actId="164"/>
          <ac:grpSpMkLst>
            <pc:docMk/>
            <pc:sldMk cId="2071014201" sldId="412"/>
            <ac:grpSpMk id="11" creationId="{B423F1C3-7BCD-449B-8C67-BD54231511BF}"/>
          </ac:grpSpMkLst>
        </pc:grpChg>
        <pc:grpChg chg="add mod">
          <ac:chgData name=" " userId="cc6ef8ab-f80f-47c5-96ae-17e0cbfe7e76" providerId="ADAL" clId="{9422FBF6-8735-4675-A372-101603520AF0}" dt="2022-06-21T06:48:56.651" v="32528" actId="1076"/>
          <ac:grpSpMkLst>
            <pc:docMk/>
            <pc:sldMk cId="2071014201" sldId="412"/>
            <ac:grpSpMk id="12" creationId="{B26AABF7-432E-4E1F-AF62-672AE7F5AE90}"/>
          </ac:grpSpMkLst>
        </pc:grpChg>
        <pc:grpChg chg="add mod">
          <ac:chgData name=" " userId="cc6ef8ab-f80f-47c5-96ae-17e0cbfe7e76" providerId="ADAL" clId="{9422FBF6-8735-4675-A372-101603520AF0}" dt="2022-06-21T06:46:57.783" v="32512" actId="164"/>
          <ac:grpSpMkLst>
            <pc:docMk/>
            <pc:sldMk cId="2071014201" sldId="412"/>
            <ac:grpSpMk id="19" creationId="{157B4061-B68E-4A21-BE9F-F1DE04643EEC}"/>
          </ac:grpSpMkLst>
        </pc:grpChg>
        <pc:grpChg chg="add mod">
          <ac:chgData name=" " userId="cc6ef8ab-f80f-47c5-96ae-17e0cbfe7e76" providerId="ADAL" clId="{9422FBF6-8735-4675-A372-101603520AF0}" dt="2022-06-21T06:49:17.176" v="32531" actId="1076"/>
          <ac:grpSpMkLst>
            <pc:docMk/>
            <pc:sldMk cId="2071014201" sldId="412"/>
            <ac:grpSpMk id="20" creationId="{7F0F5F91-B6FD-4AF9-AEB2-6EB397D0604B}"/>
          </ac:grpSpMkLst>
        </pc:grpChg>
        <pc:grpChg chg="del">
          <ac:chgData name=" " userId="cc6ef8ab-f80f-47c5-96ae-17e0cbfe7e76" providerId="ADAL" clId="{9422FBF6-8735-4675-A372-101603520AF0}" dt="2022-06-21T06:33:25.857" v="32408" actId="478"/>
          <ac:grpSpMkLst>
            <pc:docMk/>
            <pc:sldMk cId="2071014201" sldId="412"/>
            <ac:grpSpMk id="94" creationId="{3660569E-110A-4595-BCB7-6EFEEB334C86}"/>
          </ac:grpSpMkLst>
        </pc:grpChg>
        <pc:grpChg chg="add del mod">
          <ac:chgData name=" " userId="cc6ef8ab-f80f-47c5-96ae-17e0cbfe7e76" providerId="ADAL" clId="{9422FBF6-8735-4675-A372-101603520AF0}" dt="2022-06-21T06:35:53.191" v="32419" actId="165"/>
          <ac:grpSpMkLst>
            <pc:docMk/>
            <pc:sldMk cId="2071014201" sldId="412"/>
            <ac:grpSpMk id="99" creationId="{75ED83AD-8756-4C21-A0E6-16940C030C68}"/>
          </ac:grpSpMkLst>
        </pc:grpChg>
        <pc:grpChg chg="del">
          <ac:chgData name=" " userId="cc6ef8ab-f80f-47c5-96ae-17e0cbfe7e76" providerId="ADAL" clId="{9422FBF6-8735-4675-A372-101603520AF0}" dt="2022-06-21T06:33:20.391" v="32405" actId="478"/>
          <ac:grpSpMkLst>
            <pc:docMk/>
            <pc:sldMk cId="2071014201" sldId="412"/>
            <ac:grpSpMk id="100" creationId="{460B31F0-F51E-487E-87AE-8F6A6C30F48A}"/>
          </ac:grpSpMkLst>
        </pc:grpChg>
        <pc:grpChg chg="del">
          <ac:chgData name=" " userId="cc6ef8ab-f80f-47c5-96ae-17e0cbfe7e76" providerId="ADAL" clId="{9422FBF6-8735-4675-A372-101603520AF0}" dt="2022-06-21T06:33:20.391" v="32405" actId="478"/>
          <ac:grpSpMkLst>
            <pc:docMk/>
            <pc:sldMk cId="2071014201" sldId="412"/>
            <ac:grpSpMk id="103" creationId="{FB9DB609-5011-4712-9561-6AAFFCA5F36D}"/>
          </ac:grpSpMkLst>
        </pc:grpChg>
        <pc:grpChg chg="add del mod">
          <ac:chgData name=" " userId="cc6ef8ab-f80f-47c5-96ae-17e0cbfe7e76" providerId="ADAL" clId="{9422FBF6-8735-4675-A372-101603520AF0}" dt="2022-06-21T06:41:52.946" v="32446" actId="478"/>
          <ac:grpSpMkLst>
            <pc:docMk/>
            <pc:sldMk cId="2071014201" sldId="412"/>
            <ac:grpSpMk id="110" creationId="{25D0B2A8-DA31-46DE-B7A6-78DE6464119D}"/>
          </ac:grpSpMkLst>
        </pc:grpChg>
        <pc:grpChg chg="add del">
          <ac:chgData name=" " userId="cc6ef8ab-f80f-47c5-96ae-17e0cbfe7e76" providerId="ADAL" clId="{9422FBF6-8735-4675-A372-101603520AF0}" dt="2022-06-21T06:41:29.454" v="32439" actId="165"/>
          <ac:grpSpMkLst>
            <pc:docMk/>
            <pc:sldMk cId="2071014201" sldId="412"/>
            <ac:grpSpMk id="123" creationId="{B481F5FF-DC85-4EBA-BA8B-9CBCC2F4DD1B}"/>
          </ac:grpSpMkLst>
        </pc:grpChg>
        <pc:grpChg chg="del mod topLvl">
          <ac:chgData name=" " userId="cc6ef8ab-f80f-47c5-96ae-17e0cbfe7e76" providerId="ADAL" clId="{9422FBF6-8735-4675-A372-101603520AF0}" dt="2022-06-21T06:41:32.031" v="32441" actId="478"/>
          <ac:grpSpMkLst>
            <pc:docMk/>
            <pc:sldMk cId="2071014201" sldId="412"/>
            <ac:grpSpMk id="124" creationId="{288AD45C-4608-4A72-9D5A-F885ABF33CDC}"/>
          </ac:grpSpMkLst>
        </pc:grpChg>
        <pc:grpChg chg="del">
          <ac:chgData name=" " userId="cc6ef8ab-f80f-47c5-96ae-17e0cbfe7e76" providerId="ADAL" clId="{9422FBF6-8735-4675-A372-101603520AF0}" dt="2022-06-21T06:33:21.471" v="32406" actId="478"/>
          <ac:grpSpMkLst>
            <pc:docMk/>
            <pc:sldMk cId="2071014201" sldId="412"/>
            <ac:grpSpMk id="126" creationId="{073D71C1-160B-48C3-A92A-FE90B1033835}"/>
          </ac:grpSpMkLst>
        </pc:grpChg>
        <pc:grpChg chg="del mod topLvl">
          <ac:chgData name=" " userId="cc6ef8ab-f80f-47c5-96ae-17e0cbfe7e76" providerId="ADAL" clId="{9422FBF6-8735-4675-A372-101603520AF0}" dt="2022-06-21T06:41:51.491" v="32445"/>
          <ac:grpSpMkLst>
            <pc:docMk/>
            <pc:sldMk cId="2071014201" sldId="412"/>
            <ac:grpSpMk id="159" creationId="{92BBBFDF-869E-45AA-A67E-85B2843FA5C0}"/>
          </ac:grpSpMkLst>
        </pc:grpChg>
        <pc:grpChg chg="add mod">
          <ac:chgData name=" " userId="cc6ef8ab-f80f-47c5-96ae-17e0cbfe7e76" providerId="ADAL" clId="{9422FBF6-8735-4675-A372-101603520AF0}" dt="2022-06-21T06:48:21.729" v="32521" actId="1076"/>
          <ac:grpSpMkLst>
            <pc:docMk/>
            <pc:sldMk cId="2071014201" sldId="412"/>
            <ac:grpSpMk id="190" creationId="{F0181239-7EEB-48D4-A28C-E34164E87BA7}"/>
          </ac:grpSpMkLst>
        </pc:grpChg>
        <pc:grpChg chg="add del mod">
          <ac:chgData name=" " userId="cc6ef8ab-f80f-47c5-96ae-17e0cbfe7e76" providerId="ADAL" clId="{9422FBF6-8735-4675-A372-101603520AF0}" dt="2022-06-21T06:42:11.855" v="32449" actId="165"/>
          <ac:grpSpMkLst>
            <pc:docMk/>
            <pc:sldMk cId="2071014201" sldId="412"/>
            <ac:grpSpMk id="206" creationId="{1D9C3253-2476-49B9-A5BC-82B040E5DE74}"/>
          </ac:grpSpMkLst>
        </pc:grpChg>
        <pc:grpChg chg="del mod topLvl">
          <ac:chgData name=" " userId="cc6ef8ab-f80f-47c5-96ae-17e0cbfe7e76" providerId="ADAL" clId="{9422FBF6-8735-4675-A372-101603520AF0}" dt="2022-06-21T06:42:29.339" v="32453" actId="165"/>
          <ac:grpSpMkLst>
            <pc:docMk/>
            <pc:sldMk cId="2071014201" sldId="412"/>
            <ac:grpSpMk id="207" creationId="{8875CBC2-3EED-43BC-85FA-AEAA95795CEF}"/>
          </ac:grpSpMkLst>
        </pc:grpChg>
        <pc:grpChg chg="del mod ord topLvl">
          <ac:chgData name=" " userId="cc6ef8ab-f80f-47c5-96ae-17e0cbfe7e76" providerId="ADAL" clId="{9422FBF6-8735-4675-A372-101603520AF0}" dt="2022-06-21T06:42:47.666" v="32458" actId="165"/>
          <ac:grpSpMkLst>
            <pc:docMk/>
            <pc:sldMk cId="2071014201" sldId="412"/>
            <ac:grpSpMk id="208" creationId="{E8540FE2-A2A0-4CC9-AD89-2377360A35BA}"/>
          </ac:grpSpMkLst>
        </pc:grpChg>
        <pc:grpChg chg="del mod ord topLvl">
          <ac:chgData name=" " userId="cc6ef8ab-f80f-47c5-96ae-17e0cbfe7e76" providerId="ADAL" clId="{9422FBF6-8735-4675-A372-101603520AF0}" dt="2022-06-21T06:42:47.666" v="32458" actId="165"/>
          <ac:grpSpMkLst>
            <pc:docMk/>
            <pc:sldMk cId="2071014201" sldId="412"/>
            <ac:grpSpMk id="209" creationId="{A01B3ACC-FC4F-4A90-9B43-83DEEDA3E4E3}"/>
          </ac:grpSpMkLst>
        </pc:grpChg>
        <pc:grpChg chg="add del mod">
          <ac:chgData name=" " userId="cc6ef8ab-f80f-47c5-96ae-17e0cbfe7e76" providerId="ADAL" clId="{9422FBF6-8735-4675-A372-101603520AF0}" dt="2022-06-21T06:46:31.246" v="32498" actId="165"/>
          <ac:grpSpMkLst>
            <pc:docMk/>
            <pc:sldMk cId="2071014201" sldId="412"/>
            <ac:grpSpMk id="225" creationId="{B80EF9DD-8C56-40F1-A014-41D53F168518}"/>
          </ac:grpSpMkLst>
        </pc:grpChg>
        <pc:grpChg chg="mod topLvl">
          <ac:chgData name=" " userId="cc6ef8ab-f80f-47c5-96ae-17e0cbfe7e76" providerId="ADAL" clId="{9422FBF6-8735-4675-A372-101603520AF0}" dt="2022-06-21T06:46:57.783" v="32512" actId="164"/>
          <ac:grpSpMkLst>
            <pc:docMk/>
            <pc:sldMk cId="2071014201" sldId="412"/>
            <ac:grpSpMk id="226" creationId="{6F97BE08-2E17-4856-8421-FCA288BE948A}"/>
          </ac:grpSpMkLst>
        </pc:grpChg>
        <pc:grpChg chg="mod topLvl">
          <ac:chgData name=" " userId="cc6ef8ab-f80f-47c5-96ae-17e0cbfe7e76" providerId="ADAL" clId="{9422FBF6-8735-4675-A372-101603520AF0}" dt="2022-06-21T06:46:34.462" v="32499" actId="164"/>
          <ac:grpSpMkLst>
            <pc:docMk/>
            <pc:sldMk cId="2071014201" sldId="412"/>
            <ac:grpSpMk id="227" creationId="{C3EBF82A-F1E5-44AC-9C20-F4D1E480B377}"/>
          </ac:grpSpMkLst>
        </pc:grpChg>
        <pc:grpChg chg="mod topLvl">
          <ac:chgData name=" " userId="cc6ef8ab-f80f-47c5-96ae-17e0cbfe7e76" providerId="ADAL" clId="{9422FBF6-8735-4675-A372-101603520AF0}" dt="2022-06-21T06:46:34.462" v="32499" actId="164"/>
          <ac:grpSpMkLst>
            <pc:docMk/>
            <pc:sldMk cId="2071014201" sldId="412"/>
            <ac:grpSpMk id="228" creationId="{3744A267-0F38-497A-B9BA-7D4CB3B3C1E3}"/>
          </ac:grpSpMkLst>
        </pc:grpChg>
        <pc:grpChg chg="del">
          <ac:chgData name=" " userId="cc6ef8ab-f80f-47c5-96ae-17e0cbfe7e76" providerId="ADAL" clId="{9422FBF6-8735-4675-A372-101603520AF0}" dt="2022-06-21T06:38:59.372" v="32434" actId="478"/>
          <ac:grpSpMkLst>
            <pc:docMk/>
            <pc:sldMk cId="2071014201" sldId="412"/>
            <ac:grpSpMk id="507" creationId="{693E7646-EE54-4081-8997-31126F41191E}"/>
          </ac:grpSpMkLst>
        </pc:grpChg>
        <pc:grpChg chg="mod">
          <ac:chgData name=" " userId="cc6ef8ab-f80f-47c5-96ae-17e0cbfe7e76" providerId="ADAL" clId="{9422FBF6-8735-4675-A372-101603520AF0}" dt="2022-06-21T06:35:40.772" v="32415" actId="1076"/>
          <ac:grpSpMkLst>
            <pc:docMk/>
            <pc:sldMk cId="2071014201" sldId="412"/>
            <ac:grpSpMk id="533" creationId="{00F67283-74B2-4370-9C1E-3179FEE24B57}"/>
          </ac:grpSpMkLst>
        </pc:grpChg>
        <pc:graphicFrameChg chg="del">
          <ac:chgData name=" " userId="cc6ef8ab-f80f-47c5-96ae-17e0cbfe7e76" providerId="ADAL" clId="{9422FBF6-8735-4675-A372-101603520AF0}" dt="2022-06-21T06:33:24.309" v="32407" actId="478"/>
          <ac:graphicFrameMkLst>
            <pc:docMk/>
            <pc:sldMk cId="2071014201" sldId="412"/>
            <ac:graphicFrameMk id="9" creationId="{BDAC72CE-C895-4F8C-8E6D-F7AB9EB180F9}"/>
          </ac:graphicFrameMkLst>
        </pc:graphicFrameChg>
        <pc:graphicFrameChg chg="mod modGraphic">
          <ac:chgData name=" " userId="cc6ef8ab-f80f-47c5-96ae-17e0cbfe7e76" providerId="ADAL" clId="{9422FBF6-8735-4675-A372-101603520AF0}" dt="2022-06-21T06:49:04.546" v="32529" actId="1076"/>
          <ac:graphicFrameMkLst>
            <pc:docMk/>
            <pc:sldMk cId="2071014201" sldId="412"/>
            <ac:graphicFrameMk id="82" creationId="{D7CF7617-459B-4872-B55C-0046E81C1D4A}"/>
          </ac:graphicFrameMkLst>
        </pc:graphicFrameChg>
        <pc:graphicFrameChg chg="del">
          <ac:chgData name=" " userId="cc6ef8ab-f80f-47c5-96ae-17e0cbfe7e76" providerId="ADAL" clId="{9422FBF6-8735-4675-A372-101603520AF0}" dt="2022-06-21T06:33:20.391" v="32405" actId="478"/>
          <ac:graphicFrameMkLst>
            <pc:docMk/>
            <pc:sldMk cId="2071014201" sldId="412"/>
            <ac:graphicFrameMk id="83" creationId="{290CEA83-F0C4-42C3-B0F6-4B9682EAFA64}"/>
          </ac:graphicFrameMkLst>
        </pc:graphicFrameChg>
        <pc:graphicFrameChg chg="mod modGraphic">
          <ac:chgData name=" " userId="cc6ef8ab-f80f-47c5-96ae-17e0cbfe7e76" providerId="ADAL" clId="{9422FBF6-8735-4675-A372-101603520AF0}" dt="2022-06-21T06:37:13.350" v="32432" actId="1076"/>
          <ac:graphicFrameMkLst>
            <pc:docMk/>
            <pc:sldMk cId="2071014201" sldId="412"/>
            <ac:graphicFrameMk id="84" creationId="{D0B7ECAD-A99D-4053-9472-D8E8B79C0B76}"/>
          </ac:graphicFrameMkLst>
        </pc:graphicFrameChg>
        <pc:graphicFrameChg chg="add mod modGraphic">
          <ac:chgData name=" " userId="cc6ef8ab-f80f-47c5-96ae-17e0cbfe7e76" providerId="ADAL" clId="{9422FBF6-8735-4675-A372-101603520AF0}" dt="2022-06-21T06:49:17.176" v="32531" actId="1076"/>
          <ac:graphicFrameMkLst>
            <pc:docMk/>
            <pc:sldMk cId="2071014201" sldId="412"/>
            <ac:graphicFrameMk id="224" creationId="{EFBA323B-7BFC-4C16-AED7-7A526663663E}"/>
          </ac:graphicFrameMkLst>
        </pc:graphicFrameChg>
        <pc:picChg chg="add mod">
          <ac:chgData name=" " userId="cc6ef8ab-f80f-47c5-96ae-17e0cbfe7e76" providerId="ADAL" clId="{9422FBF6-8735-4675-A372-101603520AF0}" dt="2022-06-21T06:43:26.977" v="32465" actId="1076"/>
          <ac:picMkLst>
            <pc:docMk/>
            <pc:sldMk cId="2071014201" sldId="412"/>
            <ac:picMk id="98" creationId="{E4F64A5C-AFFF-4D9A-999C-A114D4807F44}"/>
          </ac:picMkLst>
        </pc:picChg>
        <pc:picChg chg="add mod">
          <ac:chgData name=" " userId="cc6ef8ab-f80f-47c5-96ae-17e0cbfe7e76" providerId="ADAL" clId="{9422FBF6-8735-4675-A372-101603520AF0}" dt="2022-06-21T06:49:32.250" v="32533" actId="1076"/>
          <ac:picMkLst>
            <pc:docMk/>
            <pc:sldMk cId="2071014201" sldId="412"/>
            <ac:picMk id="222" creationId="{826A615C-10D1-440B-A4FD-30E6C10C5658}"/>
          </ac:picMkLst>
        </pc:picChg>
        <pc:picChg chg="add mod">
          <ac:chgData name=" " userId="cc6ef8ab-f80f-47c5-96ae-17e0cbfe7e76" providerId="ADAL" clId="{9422FBF6-8735-4675-A372-101603520AF0}" dt="2022-06-21T06:49:21.516" v="32532" actId="1076"/>
          <ac:picMkLst>
            <pc:docMk/>
            <pc:sldMk cId="2071014201" sldId="412"/>
            <ac:picMk id="223" creationId="{998ECC13-97CB-4227-8D38-A2E9F76DC2B2}"/>
          </ac:picMkLst>
        </pc:picChg>
      </pc:sldChg>
      <pc:sldChg chg="addSp delSp modSp add">
        <pc:chgData name=" " userId="cc6ef8ab-f80f-47c5-96ae-17e0cbfe7e76" providerId="ADAL" clId="{9422FBF6-8735-4675-A372-101603520AF0}" dt="2022-06-21T06:58:06.156" v="32755" actId="13822"/>
        <pc:sldMkLst>
          <pc:docMk/>
          <pc:sldMk cId="1871166678" sldId="413"/>
        </pc:sldMkLst>
        <pc:spChg chg="mod">
          <ac:chgData name=" " userId="cc6ef8ab-f80f-47c5-96ae-17e0cbfe7e76" providerId="ADAL" clId="{9422FBF6-8735-4675-A372-101603520AF0}" dt="2022-06-21T06:58:06.156" v="32755" actId="13822"/>
          <ac:spMkLst>
            <pc:docMk/>
            <pc:sldMk cId="1871166678" sldId="413"/>
            <ac:spMk id="88" creationId="{F64068C6-798D-43FD-8BDB-31C1BED43607}"/>
          </ac:spMkLst>
        </pc:spChg>
        <pc:spChg chg="mod">
          <ac:chgData name=" " userId="cc6ef8ab-f80f-47c5-96ae-17e0cbfe7e76" providerId="ADAL" clId="{9422FBF6-8735-4675-A372-101603520AF0}" dt="2022-06-21T06:58:06.156" v="32755" actId="13822"/>
          <ac:spMkLst>
            <pc:docMk/>
            <pc:sldMk cId="1871166678" sldId="413"/>
            <ac:spMk id="89" creationId="{0606DFA9-5FA1-4EAF-A0C5-8C571EBC7CC2}"/>
          </ac:spMkLst>
        </pc:spChg>
        <pc:spChg chg="mod">
          <ac:chgData name=" " userId="cc6ef8ab-f80f-47c5-96ae-17e0cbfe7e76" providerId="ADAL" clId="{9422FBF6-8735-4675-A372-101603520AF0}" dt="2022-06-21T06:58:06.156" v="32755" actId="13822"/>
          <ac:spMkLst>
            <pc:docMk/>
            <pc:sldMk cId="1871166678" sldId="413"/>
            <ac:spMk id="90" creationId="{553C2AC9-5F88-4515-9043-ECD4F580E90E}"/>
          </ac:spMkLst>
        </pc:spChg>
        <pc:spChg chg="mod">
          <ac:chgData name=" " userId="cc6ef8ab-f80f-47c5-96ae-17e0cbfe7e76" providerId="ADAL" clId="{9422FBF6-8735-4675-A372-101603520AF0}" dt="2022-06-21T06:58:06.156" v="32755" actId="13822"/>
          <ac:spMkLst>
            <pc:docMk/>
            <pc:sldMk cId="1871166678" sldId="413"/>
            <ac:spMk id="91" creationId="{1AB3E534-6CBA-4B40-9DAD-379901FC1B08}"/>
          </ac:spMkLst>
        </pc:spChg>
        <pc:spChg chg="mod">
          <ac:chgData name=" " userId="cc6ef8ab-f80f-47c5-96ae-17e0cbfe7e76" providerId="ADAL" clId="{9422FBF6-8735-4675-A372-101603520AF0}" dt="2022-06-21T06:50:55.448" v="32661" actId="113"/>
          <ac:spMkLst>
            <pc:docMk/>
            <pc:sldMk cId="1871166678" sldId="413"/>
            <ac:spMk id="92" creationId="{7163CCA7-8617-400A-AA7B-93D2D256CDBC}"/>
          </ac:spMkLst>
        </pc:spChg>
        <pc:spChg chg="mod">
          <ac:chgData name=" " userId="cc6ef8ab-f80f-47c5-96ae-17e0cbfe7e76" providerId="ADAL" clId="{9422FBF6-8735-4675-A372-101603520AF0}" dt="2022-06-21T06:58:06.156" v="32755" actId="13822"/>
          <ac:spMkLst>
            <pc:docMk/>
            <pc:sldMk cId="1871166678" sldId="413"/>
            <ac:spMk id="94" creationId="{A30A0B81-F02D-4434-BA7E-38144975F4A9}"/>
          </ac:spMkLst>
        </pc:spChg>
        <pc:spChg chg="mod ord">
          <ac:chgData name=" " userId="cc6ef8ab-f80f-47c5-96ae-17e0cbfe7e76" providerId="ADAL" clId="{9422FBF6-8735-4675-A372-101603520AF0}" dt="2022-06-21T06:58:06.156" v="32755" actId="13822"/>
          <ac:spMkLst>
            <pc:docMk/>
            <pc:sldMk cId="1871166678" sldId="413"/>
            <ac:spMk id="95" creationId="{8ACDE836-F7DF-4944-922F-D63E634DD70A}"/>
          </ac:spMkLst>
        </pc:spChg>
        <pc:spChg chg="mod">
          <ac:chgData name=" " userId="cc6ef8ab-f80f-47c5-96ae-17e0cbfe7e76" providerId="ADAL" clId="{9422FBF6-8735-4675-A372-101603520AF0}" dt="2022-06-21T06:58:06.156" v="32755" actId="13822"/>
          <ac:spMkLst>
            <pc:docMk/>
            <pc:sldMk cId="1871166678" sldId="413"/>
            <ac:spMk id="96" creationId="{84181A6C-81FB-4DB1-9C79-01DD423CA7F5}"/>
          </ac:spMkLst>
        </pc:spChg>
        <pc:spChg chg="mod">
          <ac:chgData name=" " userId="cc6ef8ab-f80f-47c5-96ae-17e0cbfe7e76" providerId="ADAL" clId="{9422FBF6-8735-4675-A372-101603520AF0}" dt="2022-06-21T06:58:06.156" v="32755" actId="13822"/>
          <ac:spMkLst>
            <pc:docMk/>
            <pc:sldMk cId="1871166678" sldId="413"/>
            <ac:spMk id="99" creationId="{3702AF34-56A9-4D9A-8BEE-59FCDBDF9EE5}"/>
          </ac:spMkLst>
        </pc:spChg>
        <pc:spChg chg="mod topLvl">
          <ac:chgData name=" " userId="cc6ef8ab-f80f-47c5-96ae-17e0cbfe7e76" providerId="ADAL" clId="{9422FBF6-8735-4675-A372-101603520AF0}" dt="2022-06-21T06:54:27.512" v="32720" actId="164"/>
          <ac:spMkLst>
            <pc:docMk/>
            <pc:sldMk cId="1871166678" sldId="413"/>
            <ac:spMk id="101" creationId="{6B0226E2-6694-42C0-9C74-69CFF10153A7}"/>
          </ac:spMkLst>
        </pc:spChg>
        <pc:spChg chg="mod topLvl">
          <ac:chgData name=" " userId="cc6ef8ab-f80f-47c5-96ae-17e0cbfe7e76" providerId="ADAL" clId="{9422FBF6-8735-4675-A372-101603520AF0}" dt="2022-06-21T06:54:27.512" v="32720" actId="164"/>
          <ac:spMkLst>
            <pc:docMk/>
            <pc:sldMk cId="1871166678" sldId="413"/>
            <ac:spMk id="102" creationId="{E1CB2DF1-325D-41DB-9E61-B8187DE4A123}"/>
          </ac:spMkLst>
        </pc:spChg>
        <pc:spChg chg="mod topLvl">
          <ac:chgData name=" " userId="cc6ef8ab-f80f-47c5-96ae-17e0cbfe7e76" providerId="ADAL" clId="{9422FBF6-8735-4675-A372-101603520AF0}" dt="2022-06-21T06:54:27.512" v="32720" actId="164"/>
          <ac:spMkLst>
            <pc:docMk/>
            <pc:sldMk cId="1871166678" sldId="413"/>
            <ac:spMk id="103" creationId="{E74C031F-1E1C-482C-9966-A252497B4A9F}"/>
          </ac:spMkLst>
        </pc:spChg>
        <pc:spChg chg="mod topLvl">
          <ac:chgData name=" " userId="cc6ef8ab-f80f-47c5-96ae-17e0cbfe7e76" providerId="ADAL" clId="{9422FBF6-8735-4675-A372-101603520AF0}" dt="2022-06-21T06:54:27.512" v="32720" actId="164"/>
          <ac:spMkLst>
            <pc:docMk/>
            <pc:sldMk cId="1871166678" sldId="413"/>
            <ac:spMk id="104" creationId="{648D2003-A6D9-463F-8AA0-173334DF464E}"/>
          </ac:spMkLst>
        </pc:spChg>
        <pc:spChg chg="add mod">
          <ac:chgData name=" " userId="cc6ef8ab-f80f-47c5-96ae-17e0cbfe7e76" providerId="ADAL" clId="{9422FBF6-8735-4675-A372-101603520AF0}" dt="2022-06-21T06:54:27.512" v="32720" actId="164"/>
          <ac:spMkLst>
            <pc:docMk/>
            <pc:sldMk cId="1871166678" sldId="413"/>
            <ac:spMk id="105" creationId="{4A26ECBC-6B15-4E8D-A821-70AB21C739BB}"/>
          </ac:spMkLst>
        </pc:spChg>
        <pc:spChg chg="add mod">
          <ac:chgData name=" " userId="cc6ef8ab-f80f-47c5-96ae-17e0cbfe7e76" providerId="ADAL" clId="{9422FBF6-8735-4675-A372-101603520AF0}" dt="2022-06-21T06:54:27.512" v="32720" actId="164"/>
          <ac:spMkLst>
            <pc:docMk/>
            <pc:sldMk cId="1871166678" sldId="413"/>
            <ac:spMk id="110" creationId="{0534CEB2-7C35-4AE8-8EE4-E3B9A03AE1E3}"/>
          </ac:spMkLst>
        </pc:spChg>
        <pc:spChg chg="add mod">
          <ac:chgData name=" " userId="cc6ef8ab-f80f-47c5-96ae-17e0cbfe7e76" providerId="ADAL" clId="{9422FBF6-8735-4675-A372-101603520AF0}" dt="2022-06-21T06:54:27.512" v="32720" actId="164"/>
          <ac:spMkLst>
            <pc:docMk/>
            <pc:sldMk cId="1871166678" sldId="413"/>
            <ac:spMk id="111" creationId="{FFA49680-E072-4BA2-912A-144C2D7C8075}"/>
          </ac:spMkLst>
        </pc:spChg>
        <pc:spChg chg="add mod">
          <ac:chgData name=" " userId="cc6ef8ab-f80f-47c5-96ae-17e0cbfe7e76" providerId="ADAL" clId="{9422FBF6-8735-4675-A372-101603520AF0}" dt="2022-06-21T06:54:27.512" v="32720" actId="164"/>
          <ac:spMkLst>
            <pc:docMk/>
            <pc:sldMk cId="1871166678" sldId="413"/>
            <ac:spMk id="112" creationId="{65EA499C-1010-4EF2-819B-071A8AF0AC3B}"/>
          </ac:spMkLst>
        </pc:spChg>
        <pc:grpChg chg="mod topLvl">
          <ac:chgData name=" " userId="cc6ef8ab-f80f-47c5-96ae-17e0cbfe7e76" providerId="ADAL" clId="{9422FBF6-8735-4675-A372-101603520AF0}" dt="2022-06-21T06:56:27.514" v="32754" actId="1076"/>
          <ac:grpSpMkLst>
            <pc:docMk/>
            <pc:sldMk cId="1871166678" sldId="413"/>
            <ac:grpSpMk id="3" creationId="{2DC4EF05-F947-4E62-BD77-E148A20E5E00}"/>
          </ac:grpSpMkLst>
        </pc:grpChg>
        <pc:grpChg chg="add mod topLvl">
          <ac:chgData name=" " userId="cc6ef8ab-f80f-47c5-96ae-17e0cbfe7e76" providerId="ADAL" clId="{9422FBF6-8735-4675-A372-101603520AF0}" dt="2022-06-21T06:56:27.514" v="32754" actId="1076"/>
          <ac:grpSpMkLst>
            <pc:docMk/>
            <pc:sldMk cId="1871166678" sldId="413"/>
            <ac:grpSpMk id="5" creationId="{5FE7B7A1-0BE3-4784-8B56-5C6CD9DE19B5}"/>
          </ac:grpSpMkLst>
        </pc:grpChg>
        <pc:grpChg chg="add mod topLvl">
          <ac:chgData name=" " userId="cc6ef8ab-f80f-47c5-96ae-17e0cbfe7e76" providerId="ADAL" clId="{9422FBF6-8735-4675-A372-101603520AF0}" dt="2022-06-21T06:56:27.514" v="32754" actId="1076"/>
          <ac:grpSpMkLst>
            <pc:docMk/>
            <pc:sldMk cId="1871166678" sldId="413"/>
            <ac:grpSpMk id="8" creationId="{77E84954-5E9E-4066-BAAC-6D895B771A6D}"/>
          </ac:grpSpMkLst>
        </pc:grpChg>
        <pc:grpChg chg="add del mod">
          <ac:chgData name=" " userId="cc6ef8ab-f80f-47c5-96ae-17e0cbfe7e76" providerId="ADAL" clId="{9422FBF6-8735-4675-A372-101603520AF0}" dt="2022-06-21T06:56:12.702" v="32753" actId="165"/>
          <ac:grpSpMkLst>
            <pc:docMk/>
            <pc:sldMk cId="1871166678" sldId="413"/>
            <ac:grpSpMk id="9" creationId="{E3E3E937-E129-46D0-B35A-EBE2B9E6454F}"/>
          </ac:grpSpMkLst>
        </pc:grpChg>
        <pc:grpChg chg="del">
          <ac:chgData name=" " userId="cc6ef8ab-f80f-47c5-96ae-17e0cbfe7e76" providerId="ADAL" clId="{9422FBF6-8735-4675-A372-101603520AF0}" dt="2022-06-21T06:52:54.983" v="32677" actId="478"/>
          <ac:grpSpMkLst>
            <pc:docMk/>
            <pc:sldMk cId="1871166678" sldId="413"/>
            <ac:grpSpMk id="12" creationId="{B26AABF7-432E-4E1F-AF62-672AE7F5AE90}"/>
          </ac:grpSpMkLst>
        </pc:grpChg>
        <pc:grpChg chg="del">
          <ac:chgData name=" " userId="cc6ef8ab-f80f-47c5-96ae-17e0cbfe7e76" providerId="ADAL" clId="{9422FBF6-8735-4675-A372-101603520AF0}" dt="2022-06-21T06:52:53.421" v="32676" actId="478"/>
          <ac:grpSpMkLst>
            <pc:docMk/>
            <pc:sldMk cId="1871166678" sldId="413"/>
            <ac:grpSpMk id="20" creationId="{7F0F5F91-B6FD-4AF9-AEB2-6EB397D0604B}"/>
          </ac:grpSpMkLst>
        </pc:grpChg>
        <pc:grpChg chg="add mod">
          <ac:chgData name=" " userId="cc6ef8ab-f80f-47c5-96ae-17e0cbfe7e76" providerId="ADAL" clId="{9422FBF6-8735-4675-A372-101603520AF0}" dt="2022-06-21T06:52:58.219" v="32679" actId="571"/>
          <ac:grpSpMkLst>
            <pc:docMk/>
            <pc:sldMk cId="1871166678" sldId="413"/>
            <ac:grpSpMk id="80" creationId="{614BEFE9-46D6-4942-9149-F5EEB54930E9}"/>
          </ac:grpSpMkLst>
        </pc:grpChg>
        <pc:grpChg chg="add mod">
          <ac:chgData name=" " userId="cc6ef8ab-f80f-47c5-96ae-17e0cbfe7e76" providerId="ADAL" clId="{9422FBF6-8735-4675-A372-101603520AF0}" dt="2022-06-21T06:53:41.801" v="32704" actId="164"/>
          <ac:grpSpMkLst>
            <pc:docMk/>
            <pc:sldMk cId="1871166678" sldId="413"/>
            <ac:grpSpMk id="87" creationId="{1414007B-3395-45CD-8081-8B30CAB24EFE}"/>
          </ac:grpSpMkLst>
        </pc:grpChg>
        <pc:grpChg chg="add mod ord">
          <ac:chgData name=" " userId="cc6ef8ab-f80f-47c5-96ae-17e0cbfe7e76" providerId="ADAL" clId="{9422FBF6-8735-4675-A372-101603520AF0}" dt="2022-06-21T06:53:41.801" v="32704" actId="164"/>
          <ac:grpSpMkLst>
            <pc:docMk/>
            <pc:sldMk cId="1871166678" sldId="413"/>
            <ac:grpSpMk id="93" creationId="{BF789B37-A7FA-4F79-AEC4-A06CF7373037}"/>
          </ac:grpSpMkLst>
        </pc:grpChg>
        <pc:grpChg chg="add del mod">
          <ac:chgData name=" " userId="cc6ef8ab-f80f-47c5-96ae-17e0cbfe7e76" providerId="ADAL" clId="{9422FBF6-8735-4675-A372-101603520AF0}" dt="2022-06-21T06:54:04.244" v="32709" actId="165"/>
          <ac:grpSpMkLst>
            <pc:docMk/>
            <pc:sldMk cId="1871166678" sldId="413"/>
            <ac:grpSpMk id="100" creationId="{9C8303CC-9468-41BA-984B-5BD2D9B71FE1}"/>
          </ac:grpSpMkLst>
        </pc:grpChg>
        <pc:grpChg chg="del">
          <ac:chgData name=" " userId="cc6ef8ab-f80f-47c5-96ae-17e0cbfe7e76" providerId="ADAL" clId="{9422FBF6-8735-4675-A372-101603520AF0}" dt="2022-06-21T06:52:53.421" v="32676" actId="478"/>
          <ac:grpSpMkLst>
            <pc:docMk/>
            <pc:sldMk cId="1871166678" sldId="413"/>
            <ac:grpSpMk id="190" creationId="{F0181239-7EEB-48D4-A28C-E34164E87BA7}"/>
          </ac:grpSpMkLst>
        </pc:grpChg>
        <pc:grpChg chg="mod topLvl">
          <ac:chgData name=" " userId="cc6ef8ab-f80f-47c5-96ae-17e0cbfe7e76" providerId="ADAL" clId="{9422FBF6-8735-4675-A372-101603520AF0}" dt="2022-06-21T06:56:27.514" v="32754" actId="1076"/>
          <ac:grpSpMkLst>
            <pc:docMk/>
            <pc:sldMk cId="1871166678" sldId="413"/>
            <ac:grpSpMk id="533" creationId="{00F67283-74B2-4370-9C1E-3179FEE24B57}"/>
          </ac:grpSpMkLst>
        </pc:grpChg>
        <pc:graphicFrameChg chg="del">
          <ac:chgData name=" " userId="cc6ef8ab-f80f-47c5-96ae-17e0cbfe7e76" providerId="ADAL" clId="{9422FBF6-8735-4675-A372-101603520AF0}" dt="2022-06-21T06:52:53.421" v="32676" actId="478"/>
          <ac:graphicFrameMkLst>
            <pc:docMk/>
            <pc:sldMk cId="1871166678" sldId="413"/>
            <ac:graphicFrameMk id="82" creationId="{D7CF7617-459B-4872-B55C-0046E81C1D4A}"/>
          </ac:graphicFrameMkLst>
        </pc:graphicFrameChg>
        <pc:graphicFrameChg chg="mod modGraphic">
          <ac:chgData name=" " userId="cc6ef8ab-f80f-47c5-96ae-17e0cbfe7e76" providerId="ADAL" clId="{9422FBF6-8735-4675-A372-101603520AF0}" dt="2022-06-21T06:56:27.514" v="32754" actId="1076"/>
          <ac:graphicFrameMkLst>
            <pc:docMk/>
            <pc:sldMk cId="1871166678" sldId="413"/>
            <ac:graphicFrameMk id="84" creationId="{D0B7ECAD-A99D-4053-9472-D8E8B79C0B76}"/>
          </ac:graphicFrameMkLst>
        </pc:graphicFrameChg>
        <pc:graphicFrameChg chg="add mod modGraphic">
          <ac:chgData name=" " userId="cc6ef8ab-f80f-47c5-96ae-17e0cbfe7e76" providerId="ADAL" clId="{9422FBF6-8735-4675-A372-101603520AF0}" dt="2022-06-21T06:56:27.514" v="32754" actId="1076"/>
          <ac:graphicFrameMkLst>
            <pc:docMk/>
            <pc:sldMk cId="1871166678" sldId="413"/>
            <ac:graphicFrameMk id="114" creationId="{3F8EF078-DBB4-4BBE-8DBA-8CD6D63BCE66}"/>
          </ac:graphicFrameMkLst>
        </pc:graphicFrameChg>
        <pc:graphicFrameChg chg="del">
          <ac:chgData name=" " userId="cc6ef8ab-f80f-47c5-96ae-17e0cbfe7e76" providerId="ADAL" clId="{9422FBF6-8735-4675-A372-101603520AF0}" dt="2022-06-21T06:52:53.421" v="32676" actId="478"/>
          <ac:graphicFrameMkLst>
            <pc:docMk/>
            <pc:sldMk cId="1871166678" sldId="413"/>
            <ac:graphicFrameMk id="224" creationId="{EFBA323B-7BFC-4C16-AED7-7A526663663E}"/>
          </ac:graphicFrameMkLst>
        </pc:graphicFrameChg>
        <pc:picChg chg="mod topLvl">
          <ac:chgData name=" " userId="cc6ef8ab-f80f-47c5-96ae-17e0cbfe7e76" providerId="ADAL" clId="{9422FBF6-8735-4675-A372-101603520AF0}" dt="2022-06-21T06:56:27.514" v="32754" actId="1076"/>
          <ac:picMkLst>
            <pc:docMk/>
            <pc:sldMk cId="1871166678" sldId="413"/>
            <ac:picMk id="98" creationId="{E4F64A5C-AFFF-4D9A-999C-A114D4807F44}"/>
          </ac:picMkLst>
        </pc:picChg>
        <pc:picChg chg="add mod topLvl">
          <ac:chgData name=" " userId="cc6ef8ab-f80f-47c5-96ae-17e0cbfe7e76" providerId="ADAL" clId="{9422FBF6-8735-4675-A372-101603520AF0}" dt="2022-06-21T06:56:27.514" v="32754" actId="1076"/>
          <ac:picMkLst>
            <pc:docMk/>
            <pc:sldMk cId="1871166678" sldId="413"/>
            <ac:picMk id="113" creationId="{845088F1-0466-46F6-AA09-9AEA80770A48}"/>
          </ac:picMkLst>
        </pc:picChg>
        <pc:picChg chg="del">
          <ac:chgData name=" " userId="cc6ef8ab-f80f-47c5-96ae-17e0cbfe7e76" providerId="ADAL" clId="{9422FBF6-8735-4675-A372-101603520AF0}" dt="2022-06-21T06:52:53.421" v="32676" actId="478"/>
          <ac:picMkLst>
            <pc:docMk/>
            <pc:sldMk cId="1871166678" sldId="413"/>
            <ac:picMk id="222" creationId="{826A615C-10D1-440B-A4FD-30E6C10C5658}"/>
          </ac:picMkLst>
        </pc:picChg>
        <pc:picChg chg="del">
          <ac:chgData name=" " userId="cc6ef8ab-f80f-47c5-96ae-17e0cbfe7e76" providerId="ADAL" clId="{9422FBF6-8735-4675-A372-101603520AF0}" dt="2022-06-21T06:52:53.421" v="32676" actId="478"/>
          <ac:picMkLst>
            <pc:docMk/>
            <pc:sldMk cId="1871166678" sldId="413"/>
            <ac:picMk id="223" creationId="{998ECC13-97CB-4227-8D38-A2E9F76DC2B2}"/>
          </ac:picMkLst>
        </pc:picChg>
      </pc:sldChg>
      <pc:sldChg chg="delSp modSp add">
        <pc:chgData name=" " userId="cc6ef8ab-f80f-47c5-96ae-17e0cbfe7e76" providerId="ADAL" clId="{9422FBF6-8735-4675-A372-101603520AF0}" dt="2022-06-22T05:16:20.771" v="36713" actId="1076"/>
        <pc:sldMkLst>
          <pc:docMk/>
          <pc:sldMk cId="1390216478" sldId="414"/>
        </pc:sldMkLst>
        <pc:spChg chg="mod">
          <ac:chgData name=" " userId="cc6ef8ab-f80f-47c5-96ae-17e0cbfe7e76" providerId="ADAL" clId="{9422FBF6-8735-4675-A372-101603520AF0}" dt="2022-06-22T05:16:07.529" v="36711" actId="1076"/>
          <ac:spMkLst>
            <pc:docMk/>
            <pc:sldMk cId="1390216478" sldId="414"/>
            <ac:spMk id="64" creationId="{F49A05A7-1659-48C8-824C-89021C72B696}"/>
          </ac:spMkLst>
        </pc:spChg>
        <pc:spChg chg="mod">
          <ac:chgData name=" " userId="cc6ef8ab-f80f-47c5-96ae-17e0cbfe7e76" providerId="ADAL" clId="{9422FBF6-8735-4675-A372-101603520AF0}" dt="2022-06-22T05:16:20.771" v="36713" actId="1076"/>
          <ac:spMkLst>
            <pc:docMk/>
            <pc:sldMk cId="1390216478" sldId="414"/>
            <ac:spMk id="95" creationId="{8ACDE836-F7DF-4944-922F-D63E634DD70A}"/>
          </ac:spMkLst>
        </pc:spChg>
        <pc:grpChg chg="del">
          <ac:chgData name=" " userId="cc6ef8ab-f80f-47c5-96ae-17e0cbfe7e76" providerId="ADAL" clId="{9422FBF6-8735-4675-A372-101603520AF0}" dt="2022-06-22T05:15:54.501" v="36710" actId="165"/>
          <ac:grpSpMkLst>
            <pc:docMk/>
            <pc:sldMk cId="1390216478" sldId="414"/>
            <ac:grpSpMk id="4" creationId="{DE81A985-CD02-4B36-A737-3946656F907A}"/>
          </ac:grpSpMkLst>
        </pc:grpChg>
        <pc:grpChg chg="mod topLvl">
          <ac:chgData name=" " userId="cc6ef8ab-f80f-47c5-96ae-17e0cbfe7e76" providerId="ADAL" clId="{9422FBF6-8735-4675-A372-101603520AF0}" dt="2022-06-22T05:15:54.501" v="36710" actId="165"/>
          <ac:grpSpMkLst>
            <pc:docMk/>
            <pc:sldMk cId="1390216478" sldId="414"/>
            <ac:grpSpMk id="62" creationId="{95CDCA05-1824-46D3-8C2B-840B582EA902}"/>
          </ac:grpSpMkLst>
        </pc:grpChg>
        <pc:grpChg chg="mod topLvl">
          <ac:chgData name=" " userId="cc6ef8ab-f80f-47c5-96ae-17e0cbfe7e76" providerId="ADAL" clId="{9422FBF6-8735-4675-A372-101603520AF0}" dt="2022-06-22T05:15:54.501" v="36710" actId="165"/>
          <ac:grpSpMkLst>
            <pc:docMk/>
            <pc:sldMk cId="1390216478" sldId="414"/>
            <ac:grpSpMk id="93" creationId="{BF789B37-A7FA-4F79-AEC4-A06CF7373037}"/>
          </ac:grpSpMkLst>
        </pc:grpChg>
      </pc:sldChg>
      <pc:sldChg chg="addSp delSp modSp add">
        <pc:chgData name=" " userId="cc6ef8ab-f80f-47c5-96ae-17e0cbfe7e76" providerId="ADAL" clId="{9422FBF6-8735-4675-A372-101603520AF0}" dt="2022-06-21T07:34:43.872" v="33337" actId="20577"/>
        <pc:sldMkLst>
          <pc:docMk/>
          <pc:sldMk cId="2865854918" sldId="415"/>
        </pc:sldMkLst>
        <pc:spChg chg="mod">
          <ac:chgData name=" " userId="cc6ef8ab-f80f-47c5-96ae-17e0cbfe7e76" providerId="ADAL" clId="{9422FBF6-8735-4675-A372-101603520AF0}" dt="2022-06-21T07:33:41" v="33317" actId="1076"/>
          <ac:spMkLst>
            <pc:docMk/>
            <pc:sldMk cId="2865854918" sldId="415"/>
            <ac:spMk id="8" creationId="{54F88C03-0AEB-42CB-9490-DEDB096E0DEC}"/>
          </ac:spMkLst>
        </pc:spChg>
        <pc:spChg chg="del">
          <ac:chgData name=" " userId="cc6ef8ab-f80f-47c5-96ae-17e0cbfe7e76" providerId="ADAL" clId="{9422FBF6-8735-4675-A372-101603520AF0}" dt="2022-06-21T07:30:15.808" v="33264" actId="478"/>
          <ac:spMkLst>
            <pc:docMk/>
            <pc:sldMk cId="2865854918" sldId="415"/>
            <ac:spMk id="16" creationId="{0BF46204-1FFE-4C3D-9358-9C317D857CAA}"/>
          </ac:spMkLst>
        </pc:spChg>
        <pc:spChg chg="add del mod topLvl">
          <ac:chgData name=" " userId="cc6ef8ab-f80f-47c5-96ae-17e0cbfe7e76" providerId="ADAL" clId="{9422FBF6-8735-4675-A372-101603520AF0}" dt="2022-06-21T07:30:26.457" v="33267" actId="478"/>
          <ac:spMkLst>
            <pc:docMk/>
            <pc:sldMk cId="2865854918" sldId="415"/>
            <ac:spMk id="17" creationId="{09D97266-3407-132E-31F4-35CD22288C1C}"/>
          </ac:spMkLst>
        </pc:spChg>
        <pc:spChg chg="mod">
          <ac:chgData name=" " userId="cc6ef8ab-f80f-47c5-96ae-17e0cbfe7e76" providerId="ADAL" clId="{9422FBF6-8735-4675-A372-101603520AF0}" dt="2022-06-21T07:30:38.056" v="33282"/>
          <ac:spMkLst>
            <pc:docMk/>
            <pc:sldMk cId="2865854918" sldId="415"/>
            <ac:spMk id="18" creationId="{1509A5E2-FFC6-48B3-A966-87D205D36782}"/>
          </ac:spMkLst>
        </pc:spChg>
        <pc:spChg chg="del">
          <ac:chgData name=" " userId="cc6ef8ab-f80f-47c5-96ae-17e0cbfe7e76" providerId="ADAL" clId="{9422FBF6-8735-4675-A372-101603520AF0}" dt="2022-06-21T07:31:45.114" v="33301" actId="478"/>
          <ac:spMkLst>
            <pc:docMk/>
            <pc:sldMk cId="2865854918" sldId="415"/>
            <ac:spMk id="19" creationId="{17C2CD38-17B7-46AE-AF19-53B069F581C7}"/>
          </ac:spMkLst>
        </pc:spChg>
        <pc:spChg chg="add">
          <ac:chgData name=" " userId="cc6ef8ab-f80f-47c5-96ae-17e0cbfe7e76" providerId="ADAL" clId="{9422FBF6-8735-4675-A372-101603520AF0}" dt="2022-06-21T07:30:16.044" v="33265"/>
          <ac:spMkLst>
            <pc:docMk/>
            <pc:sldMk cId="2865854918" sldId="415"/>
            <ac:spMk id="24" creationId="{B2AE88A1-9D46-46E1-A4A3-8E2A06D7A6EF}"/>
          </ac:spMkLst>
        </pc:spChg>
        <pc:spChg chg="mod">
          <ac:chgData name=" " userId="cc6ef8ab-f80f-47c5-96ae-17e0cbfe7e76" providerId="ADAL" clId="{9422FBF6-8735-4675-A372-101603520AF0}" dt="2022-06-21T07:30:51.930" v="33300" actId="20577"/>
          <ac:spMkLst>
            <pc:docMk/>
            <pc:sldMk cId="2865854918" sldId="415"/>
            <ac:spMk id="30" creationId="{6DFBBCA9-6C6B-4A26-8027-53A06524F3DD}"/>
          </ac:spMkLst>
        </pc:spChg>
        <pc:grpChg chg="add del">
          <ac:chgData name=" " userId="cc6ef8ab-f80f-47c5-96ae-17e0cbfe7e76" providerId="ADAL" clId="{9422FBF6-8735-4675-A372-101603520AF0}" dt="2022-06-21T07:30:28.400" v="33268" actId="478"/>
          <ac:grpSpMkLst>
            <pc:docMk/>
            <pc:sldMk cId="2865854918" sldId="415"/>
            <ac:grpSpMk id="15" creationId="{369F324C-EC4D-8411-F93A-C291143370ED}"/>
          </ac:grpSpMkLst>
        </pc:grpChg>
        <pc:grpChg chg="mod topLvl">
          <ac:chgData name=" " userId="cc6ef8ab-f80f-47c5-96ae-17e0cbfe7e76" providerId="ADAL" clId="{9422FBF6-8735-4675-A372-101603520AF0}" dt="2022-06-21T07:30:26.457" v="33267" actId="478"/>
          <ac:grpSpMkLst>
            <pc:docMk/>
            <pc:sldMk cId="2865854918" sldId="415"/>
            <ac:grpSpMk id="21" creationId="{9C2B634A-3925-9DEC-13E3-21A49917D9A1}"/>
          </ac:grpSpMkLst>
        </pc:grpChg>
        <pc:grpChg chg="add">
          <ac:chgData name=" " userId="cc6ef8ab-f80f-47c5-96ae-17e0cbfe7e76" providerId="ADAL" clId="{9422FBF6-8735-4675-A372-101603520AF0}" dt="2022-06-21T07:30:28.581" v="33269"/>
          <ac:grpSpMkLst>
            <pc:docMk/>
            <pc:sldMk cId="2865854918" sldId="415"/>
            <ac:grpSpMk id="26" creationId="{0B1CB5D4-5504-4ABF-AA46-5492D9F0751F}"/>
          </ac:grpSpMkLst>
        </pc:grpChg>
        <pc:grpChg chg="add mod">
          <ac:chgData name=" " userId="cc6ef8ab-f80f-47c5-96ae-17e0cbfe7e76" providerId="ADAL" clId="{9422FBF6-8735-4675-A372-101603520AF0}" dt="2022-06-21T07:34:25.783" v="33323" actId="1076"/>
          <ac:grpSpMkLst>
            <pc:docMk/>
            <pc:sldMk cId="2865854918" sldId="415"/>
            <ac:grpSpMk id="34" creationId="{DE17B881-CE81-4672-9D05-0DEA46D183B5}"/>
          </ac:grpSpMkLst>
        </pc:grpChg>
        <pc:grpChg chg="add mod">
          <ac:chgData name=" " userId="cc6ef8ab-f80f-47c5-96ae-17e0cbfe7e76" providerId="ADAL" clId="{9422FBF6-8735-4675-A372-101603520AF0}" dt="2022-06-21T07:34:25.783" v="33323" actId="1076"/>
          <ac:grpSpMkLst>
            <pc:docMk/>
            <pc:sldMk cId="2865854918" sldId="415"/>
            <ac:grpSpMk id="43" creationId="{C5EC3F6D-BEE6-4C7F-8A0B-E1800C2B0C70}"/>
          </ac:grpSpMkLst>
        </pc:grpChg>
        <pc:grpChg chg="add del">
          <ac:chgData name=" " userId="cc6ef8ab-f80f-47c5-96ae-17e0cbfe7e76" providerId="ADAL" clId="{9422FBF6-8735-4675-A372-101603520AF0}" dt="2022-06-21T07:32:30.369" v="33304" actId="478"/>
          <ac:grpSpMkLst>
            <pc:docMk/>
            <pc:sldMk cId="2865854918" sldId="415"/>
            <ac:grpSpMk id="51" creationId="{7D525814-0AED-4117-8107-5E8FCE257CFD}"/>
          </ac:grpSpMkLst>
        </pc:grpChg>
        <pc:grpChg chg="add del">
          <ac:chgData name=" " userId="cc6ef8ab-f80f-47c5-96ae-17e0cbfe7e76" providerId="ADAL" clId="{9422FBF6-8735-4675-A372-101603520AF0}" dt="2022-06-21T07:32:30.369" v="33304" actId="478"/>
          <ac:grpSpMkLst>
            <pc:docMk/>
            <pc:sldMk cId="2865854918" sldId="415"/>
            <ac:grpSpMk id="54" creationId="{AB8CDFDB-B8A1-478A-80C3-73FF233E97A0}"/>
          </ac:grpSpMkLst>
        </pc:grpChg>
        <pc:grpChg chg="add del">
          <ac:chgData name=" " userId="cc6ef8ab-f80f-47c5-96ae-17e0cbfe7e76" providerId="ADAL" clId="{9422FBF6-8735-4675-A372-101603520AF0}" dt="2022-06-21T07:32:30.369" v="33304" actId="478"/>
          <ac:grpSpMkLst>
            <pc:docMk/>
            <pc:sldMk cId="2865854918" sldId="415"/>
            <ac:grpSpMk id="57" creationId="{1713258B-F856-4E03-8DB5-8851C139DA6C}"/>
          </ac:grpSpMkLst>
        </pc:grpChg>
        <pc:grpChg chg="add del">
          <ac:chgData name=" " userId="cc6ef8ab-f80f-47c5-96ae-17e0cbfe7e76" providerId="ADAL" clId="{9422FBF6-8735-4675-A372-101603520AF0}" dt="2022-06-21T07:32:30.369" v="33304" actId="478"/>
          <ac:grpSpMkLst>
            <pc:docMk/>
            <pc:sldMk cId="2865854918" sldId="415"/>
            <ac:grpSpMk id="60" creationId="{9988B952-EC86-4E8E-917D-ADDEB10AF465}"/>
          </ac:grpSpMkLst>
        </pc:grpChg>
        <pc:grpChg chg="add del">
          <ac:chgData name=" " userId="cc6ef8ab-f80f-47c5-96ae-17e0cbfe7e76" providerId="ADAL" clId="{9422FBF6-8735-4675-A372-101603520AF0}" dt="2022-06-21T07:32:30.369" v="33304" actId="478"/>
          <ac:grpSpMkLst>
            <pc:docMk/>
            <pc:sldMk cId="2865854918" sldId="415"/>
            <ac:grpSpMk id="63" creationId="{732B40D7-17FA-4633-B419-4E49F362D8E2}"/>
          </ac:grpSpMkLst>
        </pc:grpChg>
        <pc:grpChg chg="add del">
          <ac:chgData name=" " userId="cc6ef8ab-f80f-47c5-96ae-17e0cbfe7e76" providerId="ADAL" clId="{9422FBF6-8735-4675-A372-101603520AF0}" dt="2022-06-21T07:32:30.369" v="33304" actId="478"/>
          <ac:grpSpMkLst>
            <pc:docMk/>
            <pc:sldMk cId="2865854918" sldId="415"/>
            <ac:grpSpMk id="66" creationId="{0B9926D1-4C38-4F22-94AE-A28B54354396}"/>
          </ac:grpSpMkLst>
        </pc:grpChg>
        <pc:grpChg chg="add mod">
          <ac:chgData name=" " userId="cc6ef8ab-f80f-47c5-96ae-17e0cbfe7e76" providerId="ADAL" clId="{9422FBF6-8735-4675-A372-101603520AF0}" dt="2022-06-21T07:34:25.783" v="33323" actId="1076"/>
          <ac:grpSpMkLst>
            <pc:docMk/>
            <pc:sldMk cId="2865854918" sldId="415"/>
            <ac:grpSpMk id="69" creationId="{F9DB3D4F-E85D-4D2C-BCBE-FEE5CB6A40B1}"/>
          </ac:grpSpMkLst>
        </pc:grpChg>
        <pc:graphicFrameChg chg="del">
          <ac:chgData name=" " userId="cc6ef8ab-f80f-47c5-96ae-17e0cbfe7e76" providerId="ADAL" clId="{9422FBF6-8735-4675-A372-101603520AF0}" dt="2022-06-21T07:31:45.114" v="33301" actId="478"/>
          <ac:graphicFrameMkLst>
            <pc:docMk/>
            <pc:sldMk cId="2865854918" sldId="415"/>
            <ac:graphicFrameMk id="20" creationId="{1DECF48A-1FB1-47CF-8D21-9CEAE3190893}"/>
          </ac:graphicFrameMkLst>
        </pc:graphicFrameChg>
        <pc:graphicFrameChg chg="add del">
          <ac:chgData name=" " userId="cc6ef8ab-f80f-47c5-96ae-17e0cbfe7e76" providerId="ADAL" clId="{9422FBF6-8735-4675-A372-101603520AF0}" dt="2022-06-21T07:32:22.514" v="33303" actId="478"/>
          <ac:graphicFrameMkLst>
            <pc:docMk/>
            <pc:sldMk cId="2865854918" sldId="415"/>
            <ac:graphicFrameMk id="33" creationId="{4694B07E-2042-4323-A761-6EDE882B5E7D}"/>
          </ac:graphicFrameMkLst>
        </pc:graphicFrameChg>
        <pc:graphicFrameChg chg="add del">
          <ac:chgData name=" " userId="cc6ef8ab-f80f-47c5-96ae-17e0cbfe7e76" providerId="ADAL" clId="{9422FBF6-8735-4675-A372-101603520AF0}" dt="2022-06-21T07:33:10.145" v="33313" actId="478"/>
          <ac:graphicFrameMkLst>
            <pc:docMk/>
            <pc:sldMk cId="2865854918" sldId="415"/>
            <ac:graphicFrameMk id="48" creationId="{8DEC4592-B75F-4481-858E-4A9E468EA5C5}"/>
          </ac:graphicFrameMkLst>
        </pc:graphicFrameChg>
        <pc:graphicFrameChg chg="add del">
          <ac:chgData name=" " userId="cc6ef8ab-f80f-47c5-96ae-17e0cbfe7e76" providerId="ADAL" clId="{9422FBF6-8735-4675-A372-101603520AF0}" dt="2022-06-21T07:33:10.145" v="33313" actId="478"/>
          <ac:graphicFrameMkLst>
            <pc:docMk/>
            <pc:sldMk cId="2865854918" sldId="415"/>
            <ac:graphicFrameMk id="49" creationId="{9FDB307B-1488-419F-A224-AE8B85C4CC7D}"/>
          </ac:graphicFrameMkLst>
        </pc:graphicFrameChg>
        <pc:graphicFrameChg chg="add mod modGraphic">
          <ac:chgData name=" " userId="cc6ef8ab-f80f-47c5-96ae-17e0cbfe7e76" providerId="ADAL" clId="{9422FBF6-8735-4675-A372-101603520AF0}" dt="2022-06-21T07:34:25.783" v="33323" actId="1076"/>
          <ac:graphicFrameMkLst>
            <pc:docMk/>
            <pc:sldMk cId="2865854918" sldId="415"/>
            <ac:graphicFrameMk id="50" creationId="{53ABA295-EFB9-4B2D-9CF0-D153C460FBEE}"/>
          </ac:graphicFrameMkLst>
        </pc:graphicFrameChg>
        <pc:graphicFrameChg chg="add mod modGraphic">
          <ac:chgData name=" " userId="cc6ef8ab-f80f-47c5-96ae-17e0cbfe7e76" providerId="ADAL" clId="{9422FBF6-8735-4675-A372-101603520AF0}" dt="2022-06-21T07:34:39.075" v="33329" actId="20577"/>
          <ac:graphicFrameMkLst>
            <pc:docMk/>
            <pc:sldMk cId="2865854918" sldId="415"/>
            <ac:graphicFrameMk id="102" creationId="{2D3A5C4E-9BA4-4BAB-ACA5-8E7BC88EF761}"/>
          </ac:graphicFrameMkLst>
        </pc:graphicFrameChg>
        <pc:graphicFrameChg chg="add mod modGraphic">
          <ac:chgData name=" " userId="cc6ef8ab-f80f-47c5-96ae-17e0cbfe7e76" providerId="ADAL" clId="{9422FBF6-8735-4675-A372-101603520AF0}" dt="2022-06-21T07:34:43.872" v="33337" actId="20577"/>
          <ac:graphicFrameMkLst>
            <pc:docMk/>
            <pc:sldMk cId="2865854918" sldId="415"/>
            <ac:graphicFrameMk id="103" creationId="{CD21D9B6-AA2B-4247-BC2F-CD06317F33D5}"/>
          </ac:graphicFrameMkLst>
        </pc:graphicFrameChg>
        <pc:picChg chg="del">
          <ac:chgData name=" " userId="cc6ef8ab-f80f-47c5-96ae-17e0cbfe7e76" providerId="ADAL" clId="{9422FBF6-8735-4675-A372-101603520AF0}" dt="2022-06-21T07:30:15.808" v="33264" actId="478"/>
          <ac:picMkLst>
            <pc:docMk/>
            <pc:sldMk cId="2865854918" sldId="415"/>
            <ac:picMk id="13" creationId="{38707F09-3EE8-4A5E-9356-C934D0610F24}"/>
          </ac:picMkLst>
        </pc:picChg>
        <pc:picChg chg="add">
          <ac:chgData name=" " userId="cc6ef8ab-f80f-47c5-96ae-17e0cbfe7e76" providerId="ADAL" clId="{9422FBF6-8735-4675-A372-101603520AF0}" dt="2022-06-21T07:30:16.044" v="33265"/>
          <ac:picMkLst>
            <pc:docMk/>
            <pc:sldMk cId="2865854918" sldId="415"/>
            <ac:picMk id="25" creationId="{7969BE35-3DDE-4BA9-8770-BCEB03863401}"/>
          </ac:picMkLst>
        </pc:picChg>
        <pc:picChg chg="add">
          <ac:chgData name=" " userId="cc6ef8ab-f80f-47c5-96ae-17e0cbfe7e76" providerId="ADAL" clId="{9422FBF6-8735-4675-A372-101603520AF0}" dt="2022-06-21T07:30:28.581" v="33269"/>
          <ac:picMkLst>
            <pc:docMk/>
            <pc:sldMk cId="2865854918" sldId="415"/>
            <ac:picMk id="32" creationId="{EC6FECE1-6106-4AE8-8BE9-8B783C82A47B}"/>
          </ac:picMkLst>
        </pc:picChg>
      </pc:sldChg>
      <pc:sldChg chg="addSp delSp modSp add">
        <pc:chgData name=" " userId="cc6ef8ab-f80f-47c5-96ae-17e0cbfe7e76" providerId="ADAL" clId="{9422FBF6-8735-4675-A372-101603520AF0}" dt="2022-06-21T08:31:19.082" v="33558" actId="20577"/>
        <pc:sldMkLst>
          <pc:docMk/>
          <pc:sldMk cId="1860952264" sldId="416"/>
        </pc:sldMkLst>
        <pc:spChg chg="mod">
          <ac:chgData name=" " userId="cc6ef8ab-f80f-47c5-96ae-17e0cbfe7e76" providerId="ADAL" clId="{9422FBF6-8735-4675-A372-101603520AF0}" dt="2022-06-21T08:30:43.278" v="33518" actId="1076"/>
          <ac:spMkLst>
            <pc:docMk/>
            <pc:sldMk cId="1860952264" sldId="416"/>
            <ac:spMk id="3" creationId="{0064E105-13DB-4B11-8D02-D4B3FAD7A350}"/>
          </ac:spMkLst>
        </pc:spChg>
        <pc:spChg chg="add del">
          <ac:chgData name=" " userId="cc6ef8ab-f80f-47c5-96ae-17e0cbfe7e76" providerId="ADAL" clId="{9422FBF6-8735-4675-A372-101603520AF0}" dt="2022-06-21T08:24:46.422" v="33418"/>
          <ac:spMkLst>
            <pc:docMk/>
            <pc:sldMk cId="1860952264" sldId="416"/>
            <ac:spMk id="5" creationId="{5C752DD1-99F8-4E38-9D92-2A890DE0E9F3}"/>
          </ac:spMkLst>
        </pc:spChg>
        <pc:spChg chg="add mod">
          <ac:chgData name=" " userId="cc6ef8ab-f80f-47c5-96ae-17e0cbfe7e76" providerId="ADAL" clId="{9422FBF6-8735-4675-A372-101603520AF0}" dt="2022-06-21T08:30:43.278" v="33518" actId="1076"/>
          <ac:spMkLst>
            <pc:docMk/>
            <pc:sldMk cId="1860952264" sldId="416"/>
            <ac:spMk id="49" creationId="{301396AA-2F29-408B-971D-B46CC6644B91}"/>
          </ac:spMkLst>
        </pc:spChg>
        <pc:spChg chg="add mod">
          <ac:chgData name=" " userId="cc6ef8ab-f80f-47c5-96ae-17e0cbfe7e76" providerId="ADAL" clId="{9422FBF6-8735-4675-A372-101603520AF0}" dt="2022-06-21T08:30:43.278" v="33518" actId="1076"/>
          <ac:spMkLst>
            <pc:docMk/>
            <pc:sldMk cId="1860952264" sldId="416"/>
            <ac:spMk id="50" creationId="{879B8EBF-B0FF-4F28-8F0B-DDAF420403B5}"/>
          </ac:spMkLst>
        </pc:spChg>
        <pc:spChg chg="add mod">
          <ac:chgData name=" " userId="cc6ef8ab-f80f-47c5-96ae-17e0cbfe7e76" providerId="ADAL" clId="{9422FBF6-8735-4675-A372-101603520AF0}" dt="2022-06-21T08:31:04.263" v="33540" actId="404"/>
          <ac:spMkLst>
            <pc:docMk/>
            <pc:sldMk cId="1860952264" sldId="416"/>
            <ac:spMk id="51" creationId="{CFE564CF-67F3-465F-AE02-F9A518C55CD4}"/>
          </ac:spMkLst>
        </pc:spChg>
        <pc:spChg chg="add mod">
          <ac:chgData name=" " userId="cc6ef8ab-f80f-47c5-96ae-17e0cbfe7e76" providerId="ADAL" clId="{9422FBF6-8735-4675-A372-101603520AF0}" dt="2022-06-21T08:31:19.082" v="33558" actId="20577"/>
          <ac:spMkLst>
            <pc:docMk/>
            <pc:sldMk cId="1860952264" sldId="416"/>
            <ac:spMk id="57" creationId="{3DC8D998-98A0-4091-8C62-561BB3BF8945}"/>
          </ac:spMkLst>
        </pc:spChg>
        <pc:spChg chg="add mod">
          <ac:chgData name=" " userId="cc6ef8ab-f80f-47c5-96ae-17e0cbfe7e76" providerId="ADAL" clId="{9422FBF6-8735-4675-A372-101603520AF0}" dt="2022-06-21T08:31:13.022" v="33542" actId="404"/>
          <ac:spMkLst>
            <pc:docMk/>
            <pc:sldMk cId="1860952264" sldId="416"/>
            <ac:spMk id="58" creationId="{271ADEEB-4802-407C-9B51-B4CA046E0FA7}"/>
          </ac:spMkLst>
        </pc:spChg>
        <pc:spChg chg="del">
          <ac:chgData name=" " userId="cc6ef8ab-f80f-47c5-96ae-17e0cbfe7e76" providerId="ADAL" clId="{9422FBF6-8735-4675-A372-101603520AF0}" dt="2022-06-21T08:24:00.001" v="33407" actId="478"/>
          <ac:spMkLst>
            <pc:docMk/>
            <pc:sldMk cId="1860952264" sldId="416"/>
            <ac:spMk id="68" creationId="{30161F88-C5BA-4E33-BCB8-16C25F849E65}"/>
          </ac:spMkLst>
        </pc:spChg>
        <pc:spChg chg="mod">
          <ac:chgData name=" " userId="cc6ef8ab-f80f-47c5-96ae-17e0cbfe7e76" providerId="ADAL" clId="{9422FBF6-8735-4675-A372-101603520AF0}" dt="2022-06-21T08:13:04.192" v="33406" actId="20577"/>
          <ac:spMkLst>
            <pc:docMk/>
            <pc:sldMk cId="1860952264" sldId="416"/>
            <ac:spMk id="125" creationId="{C9359E31-747B-4668-8DEF-5F8CFE0550CC}"/>
          </ac:spMkLst>
        </pc:spChg>
        <pc:grpChg chg="del">
          <ac:chgData name=" " userId="cc6ef8ab-f80f-47c5-96ae-17e0cbfe7e76" providerId="ADAL" clId="{9422FBF6-8735-4675-A372-101603520AF0}" dt="2022-06-21T08:24:37.921" v="33416" actId="478"/>
          <ac:grpSpMkLst>
            <pc:docMk/>
            <pc:sldMk cId="1860952264" sldId="416"/>
            <ac:grpSpMk id="4" creationId="{DE81A985-CD02-4B36-A737-3946656F907A}"/>
          </ac:grpSpMkLst>
        </pc:grpChg>
        <pc:grpChg chg="del">
          <ac:chgData name=" " userId="cc6ef8ab-f80f-47c5-96ae-17e0cbfe7e76" providerId="ADAL" clId="{9422FBF6-8735-4675-A372-101603520AF0}" dt="2022-06-21T08:24:37.921" v="33416" actId="478"/>
          <ac:grpSpMkLst>
            <pc:docMk/>
            <pc:sldMk cId="1860952264" sldId="416"/>
            <ac:grpSpMk id="52" creationId="{57BAFCF7-8072-4E1F-8B01-0B4145FCD67E}"/>
          </ac:grpSpMkLst>
        </pc:grpChg>
        <pc:grpChg chg="del">
          <ac:chgData name=" " userId="cc6ef8ab-f80f-47c5-96ae-17e0cbfe7e76" providerId="ADAL" clId="{9422FBF6-8735-4675-A372-101603520AF0}" dt="2022-06-21T08:24:37.921" v="33416" actId="478"/>
          <ac:grpSpMkLst>
            <pc:docMk/>
            <pc:sldMk cId="1860952264" sldId="416"/>
            <ac:grpSpMk id="533" creationId="{00F67283-74B2-4370-9C1E-3179FEE24B57}"/>
          </ac:grpSpMkLst>
        </pc:grpChg>
        <pc:graphicFrameChg chg="del">
          <ac:chgData name=" " userId="cc6ef8ab-f80f-47c5-96ae-17e0cbfe7e76" providerId="ADAL" clId="{9422FBF6-8735-4675-A372-101603520AF0}" dt="2022-06-21T08:24:00.001" v="33407" actId="478"/>
          <ac:graphicFrameMkLst>
            <pc:docMk/>
            <pc:sldMk cId="1860952264" sldId="416"/>
            <ac:graphicFrameMk id="61" creationId="{66893B19-CDAC-40C7-A5E4-8CB81854FFC4}"/>
          </ac:graphicFrameMkLst>
        </pc:graphicFrameChg>
        <pc:graphicFrameChg chg="del">
          <ac:chgData name=" " userId="cc6ef8ab-f80f-47c5-96ae-17e0cbfe7e76" providerId="ADAL" clId="{9422FBF6-8735-4675-A372-101603520AF0}" dt="2022-06-21T08:24:00.001" v="33407" actId="478"/>
          <ac:graphicFrameMkLst>
            <pc:docMk/>
            <pc:sldMk cId="1860952264" sldId="416"/>
            <ac:graphicFrameMk id="84" creationId="{D0B7ECAD-A99D-4053-9472-D8E8B79C0B76}"/>
          </ac:graphicFrameMkLst>
        </pc:graphicFrameChg>
        <pc:graphicFrameChg chg="del">
          <ac:chgData name=" " userId="cc6ef8ab-f80f-47c5-96ae-17e0cbfe7e76" providerId="ADAL" clId="{9422FBF6-8735-4675-A372-101603520AF0}" dt="2022-06-21T08:24:00.001" v="33407" actId="478"/>
          <ac:graphicFrameMkLst>
            <pc:docMk/>
            <pc:sldMk cId="1860952264" sldId="416"/>
            <ac:graphicFrameMk id="114" creationId="{3F8EF078-DBB4-4BBE-8DBA-8CD6D63BCE66}"/>
          </ac:graphicFrameMkLst>
        </pc:graphicFrameChg>
        <pc:picChg chg="add mod">
          <ac:chgData name=" " userId="cc6ef8ab-f80f-47c5-96ae-17e0cbfe7e76" providerId="ADAL" clId="{9422FBF6-8735-4675-A372-101603520AF0}" dt="2022-06-21T08:30:43.278" v="33518" actId="1076"/>
          <ac:picMkLst>
            <pc:docMk/>
            <pc:sldMk cId="1860952264" sldId="416"/>
            <ac:picMk id="9" creationId="{23A1798C-CA95-423C-A363-C351CA8A6C37}"/>
          </ac:picMkLst>
        </pc:picChg>
        <pc:picChg chg="add mod">
          <ac:chgData name=" " userId="cc6ef8ab-f80f-47c5-96ae-17e0cbfe7e76" providerId="ADAL" clId="{9422FBF6-8735-4675-A372-101603520AF0}" dt="2022-06-21T08:30:43.278" v="33518" actId="1076"/>
          <ac:picMkLst>
            <pc:docMk/>
            <pc:sldMk cId="1860952264" sldId="416"/>
            <ac:picMk id="11" creationId="{4250669D-8D2F-4DBE-A1E9-E7BD480760F7}"/>
          </ac:picMkLst>
        </pc:picChg>
        <pc:picChg chg="add mod">
          <ac:chgData name=" " userId="cc6ef8ab-f80f-47c5-96ae-17e0cbfe7e76" providerId="ADAL" clId="{9422FBF6-8735-4675-A372-101603520AF0}" dt="2022-06-21T08:30:43.278" v="33518" actId="1076"/>
          <ac:picMkLst>
            <pc:docMk/>
            <pc:sldMk cId="1860952264" sldId="416"/>
            <ac:picMk id="19" creationId="{2FED2583-93AF-49CE-A301-EF984F513E62}"/>
          </ac:picMkLst>
        </pc:picChg>
        <pc:picChg chg="add del mod">
          <ac:chgData name=" " userId="cc6ef8ab-f80f-47c5-96ae-17e0cbfe7e76" providerId="ADAL" clId="{9422FBF6-8735-4675-A372-101603520AF0}" dt="2022-06-21T08:26:33.257" v="33431" actId="478"/>
          <ac:picMkLst>
            <pc:docMk/>
            <pc:sldMk cId="1860952264" sldId="416"/>
            <ac:picMk id="46" creationId="{AF63B273-33DA-47CD-BEDC-94C1F56F1A7C}"/>
          </ac:picMkLst>
        </pc:picChg>
      </pc:sldChg>
      <pc:sldChg chg="addSp modSp add">
        <pc:chgData name=" " userId="cc6ef8ab-f80f-47c5-96ae-17e0cbfe7e76" providerId="ADAL" clId="{9422FBF6-8735-4675-A372-101603520AF0}" dt="2022-06-21T08:37:47.755" v="33790" actId="20577"/>
        <pc:sldMkLst>
          <pc:docMk/>
          <pc:sldMk cId="2696075770" sldId="417"/>
        </pc:sldMkLst>
        <pc:spChg chg="mod">
          <ac:chgData name=" " userId="cc6ef8ab-f80f-47c5-96ae-17e0cbfe7e76" providerId="ADAL" clId="{9422FBF6-8735-4675-A372-101603520AF0}" dt="2022-06-21T08:34:59.930" v="33589" actId="20577"/>
          <ac:spMkLst>
            <pc:docMk/>
            <pc:sldMk cId="2696075770" sldId="417"/>
            <ac:spMk id="18" creationId="{1509A5E2-FFC6-48B3-A966-87D205D36782}"/>
          </ac:spMkLst>
        </pc:spChg>
        <pc:spChg chg="mod">
          <ac:chgData name=" " userId="cc6ef8ab-f80f-47c5-96ae-17e0cbfe7e76" providerId="ADAL" clId="{9422FBF6-8735-4675-A372-101603520AF0}" dt="2022-06-21T08:35:30.586" v="33664" actId="113"/>
          <ac:spMkLst>
            <pc:docMk/>
            <pc:sldMk cId="2696075770" sldId="417"/>
            <ac:spMk id="30" creationId="{6DFBBCA9-6C6B-4A26-8027-53A06524F3DD}"/>
          </ac:spMkLst>
        </pc:spChg>
        <pc:spChg chg="add mod">
          <ac:chgData name=" " userId="cc6ef8ab-f80f-47c5-96ae-17e0cbfe7e76" providerId="ADAL" clId="{9422FBF6-8735-4675-A372-101603520AF0}" dt="2022-06-21T08:37:47.755" v="33790" actId="20577"/>
          <ac:spMkLst>
            <pc:docMk/>
            <pc:sldMk cId="2696075770" sldId="417"/>
            <ac:spMk id="66" creationId="{0EAE6AEC-4033-4AF8-B8FB-F4CAAB672ADB}"/>
          </ac:spMkLst>
        </pc:spChg>
        <pc:graphicFrameChg chg="mod modGraphic">
          <ac:chgData name=" " userId="cc6ef8ab-f80f-47c5-96ae-17e0cbfe7e76" providerId="ADAL" clId="{9422FBF6-8735-4675-A372-101603520AF0}" dt="2022-06-21T08:36:17.258" v="33669" actId="20577"/>
          <ac:graphicFrameMkLst>
            <pc:docMk/>
            <pc:sldMk cId="2696075770" sldId="417"/>
            <ac:graphicFrameMk id="50" creationId="{53ABA295-EFB9-4B2D-9CF0-D153C460FBEE}"/>
          </ac:graphicFrameMkLst>
        </pc:graphicFrameChg>
        <pc:graphicFrameChg chg="mod modGraphic">
          <ac:chgData name=" " userId="cc6ef8ab-f80f-47c5-96ae-17e0cbfe7e76" providerId="ADAL" clId="{9422FBF6-8735-4675-A372-101603520AF0}" dt="2022-06-21T08:36:27.522" v="33671" actId="20577"/>
          <ac:graphicFrameMkLst>
            <pc:docMk/>
            <pc:sldMk cId="2696075770" sldId="417"/>
            <ac:graphicFrameMk id="102" creationId="{2D3A5C4E-9BA4-4BAB-ACA5-8E7BC88EF761}"/>
          </ac:graphicFrameMkLst>
        </pc:graphicFrameChg>
        <pc:graphicFrameChg chg="mod modGraphic">
          <ac:chgData name=" " userId="cc6ef8ab-f80f-47c5-96ae-17e0cbfe7e76" providerId="ADAL" clId="{9422FBF6-8735-4675-A372-101603520AF0}" dt="2022-06-21T08:36:37.585" v="33673" actId="20577"/>
          <ac:graphicFrameMkLst>
            <pc:docMk/>
            <pc:sldMk cId="2696075770" sldId="417"/>
            <ac:graphicFrameMk id="103" creationId="{CD21D9B6-AA2B-4247-BC2F-CD06317F33D5}"/>
          </ac:graphicFrameMkLst>
        </pc:graphicFrameChg>
      </pc:sldChg>
      <pc:sldChg chg="addSp delSp modSp add">
        <pc:chgData name=" " userId="cc6ef8ab-f80f-47c5-96ae-17e0cbfe7e76" providerId="ADAL" clId="{9422FBF6-8735-4675-A372-101603520AF0}" dt="2022-06-21T08:54:58.071" v="34181" actId="1076"/>
        <pc:sldMkLst>
          <pc:docMk/>
          <pc:sldMk cId="1542965867" sldId="418"/>
        </pc:sldMkLst>
        <pc:spChg chg="add mod">
          <ac:chgData name=" " userId="cc6ef8ab-f80f-47c5-96ae-17e0cbfe7e76" providerId="ADAL" clId="{9422FBF6-8735-4675-A372-101603520AF0}" dt="2022-06-21T08:54:18.617" v="34176" actId="1076"/>
          <ac:spMkLst>
            <pc:docMk/>
            <pc:sldMk cId="1542965867" sldId="418"/>
            <ac:spMk id="3" creationId="{663D9FA7-1254-4FC8-9E68-7C5F2E590F54}"/>
          </ac:spMkLst>
        </pc:spChg>
        <pc:spChg chg="add del mod">
          <ac:chgData name=" " userId="cc6ef8ab-f80f-47c5-96ae-17e0cbfe7e76" providerId="ADAL" clId="{9422FBF6-8735-4675-A372-101603520AF0}" dt="2022-06-21T08:47:02.627" v="34092" actId="478"/>
          <ac:spMkLst>
            <pc:docMk/>
            <pc:sldMk cId="1542965867" sldId="418"/>
            <ac:spMk id="4" creationId="{BE87AFF2-FB66-4D68-9819-C9EF456947E2}"/>
          </ac:spMkLst>
        </pc:spChg>
        <pc:spChg chg="del">
          <ac:chgData name=" " userId="cc6ef8ab-f80f-47c5-96ae-17e0cbfe7e76" providerId="ADAL" clId="{9422FBF6-8735-4675-A372-101603520AF0}" dt="2022-06-21T08:39:59.539" v="33792" actId="478"/>
          <ac:spMkLst>
            <pc:docMk/>
            <pc:sldMk cId="1542965867" sldId="418"/>
            <ac:spMk id="11" creationId="{BE3D53DA-AAD4-42BB-B56A-BA011017CB5A}"/>
          </ac:spMkLst>
        </pc:spChg>
        <pc:spChg chg="mod">
          <ac:chgData name=" " userId="cc6ef8ab-f80f-47c5-96ae-17e0cbfe7e76" providerId="ADAL" clId="{9422FBF6-8735-4675-A372-101603520AF0}" dt="2022-06-21T08:51:23.563" v="34142" actId="1076"/>
          <ac:spMkLst>
            <pc:docMk/>
            <pc:sldMk cId="1542965867" sldId="418"/>
            <ac:spMk id="14" creationId="{9F1AD625-4AAB-4F35-9A13-CF9C38C9566A}"/>
          </ac:spMkLst>
        </pc:spChg>
        <pc:spChg chg="mod">
          <ac:chgData name=" " userId="cc6ef8ab-f80f-47c5-96ae-17e0cbfe7e76" providerId="ADAL" clId="{9422FBF6-8735-4675-A372-101603520AF0}" dt="2022-06-21T08:40:24.442" v="33832" actId="20577"/>
          <ac:spMkLst>
            <pc:docMk/>
            <pc:sldMk cId="1542965867" sldId="418"/>
            <ac:spMk id="24" creationId="{D43B231D-2E09-9DAC-74DA-779B9E140018}"/>
          </ac:spMkLst>
        </pc:spChg>
        <pc:spChg chg="mod">
          <ac:chgData name=" " userId="cc6ef8ab-f80f-47c5-96ae-17e0cbfe7e76" providerId="ADAL" clId="{9422FBF6-8735-4675-A372-101603520AF0}" dt="2022-06-21T08:41:38.258" v="34046" actId="113"/>
          <ac:spMkLst>
            <pc:docMk/>
            <pc:sldMk cId="1542965867" sldId="418"/>
            <ac:spMk id="91" creationId="{AE2BBCEC-140B-499B-BDCE-4CEF553B1234}"/>
          </ac:spMkLst>
        </pc:spChg>
        <pc:spChg chg="mod">
          <ac:chgData name=" " userId="cc6ef8ab-f80f-47c5-96ae-17e0cbfe7e76" providerId="ADAL" clId="{9422FBF6-8735-4675-A372-101603520AF0}" dt="2022-06-21T08:42:05.816" v="34054" actId="13822"/>
          <ac:spMkLst>
            <pc:docMk/>
            <pc:sldMk cId="1542965867" sldId="418"/>
            <ac:spMk id="106" creationId="{9B3F1BCE-2274-4A17-AE12-1277EECEBF7F}"/>
          </ac:spMkLst>
        </pc:spChg>
        <pc:spChg chg="mod">
          <ac:chgData name=" " userId="cc6ef8ab-f80f-47c5-96ae-17e0cbfe7e76" providerId="ADAL" clId="{9422FBF6-8735-4675-A372-101603520AF0}" dt="2022-06-21T08:42:05.816" v="34054" actId="13822"/>
          <ac:spMkLst>
            <pc:docMk/>
            <pc:sldMk cId="1542965867" sldId="418"/>
            <ac:spMk id="107" creationId="{CE5A5604-7CF4-4809-8CD5-6AB3F358AD62}"/>
          </ac:spMkLst>
        </pc:spChg>
        <pc:spChg chg="del">
          <ac:chgData name=" " userId="cc6ef8ab-f80f-47c5-96ae-17e0cbfe7e76" providerId="ADAL" clId="{9422FBF6-8735-4675-A372-101603520AF0}" dt="2022-06-21T08:41:56.298" v="34049" actId="478"/>
          <ac:spMkLst>
            <pc:docMk/>
            <pc:sldMk cId="1542965867" sldId="418"/>
            <ac:spMk id="123" creationId="{29F78260-EA32-4A84-BB9C-964A3C02049D}"/>
          </ac:spMkLst>
        </pc:spChg>
        <pc:spChg chg="mod">
          <ac:chgData name=" " userId="cc6ef8ab-f80f-47c5-96ae-17e0cbfe7e76" providerId="ADAL" clId="{9422FBF6-8735-4675-A372-101603520AF0}" dt="2022-06-21T08:42:05.816" v="34054" actId="13822"/>
          <ac:spMkLst>
            <pc:docMk/>
            <pc:sldMk cId="1542965867" sldId="418"/>
            <ac:spMk id="124" creationId="{4CDF8F41-222F-4531-9FAF-33D1DC405A29}"/>
          </ac:spMkLst>
        </pc:spChg>
        <pc:spChg chg="del">
          <ac:chgData name=" " userId="cc6ef8ab-f80f-47c5-96ae-17e0cbfe7e76" providerId="ADAL" clId="{9422FBF6-8735-4675-A372-101603520AF0}" dt="2022-06-21T08:40:04.490" v="33795" actId="478"/>
          <ac:spMkLst>
            <pc:docMk/>
            <pc:sldMk cId="1542965867" sldId="418"/>
            <ac:spMk id="125" creationId="{CCD8D476-454A-481E-B263-D640E1B9E5FF}"/>
          </ac:spMkLst>
        </pc:spChg>
        <pc:spChg chg="mod">
          <ac:chgData name=" " userId="cc6ef8ab-f80f-47c5-96ae-17e0cbfe7e76" providerId="ADAL" clId="{9422FBF6-8735-4675-A372-101603520AF0}" dt="2022-06-21T08:42:05.816" v="34054" actId="13822"/>
          <ac:spMkLst>
            <pc:docMk/>
            <pc:sldMk cId="1542965867" sldId="418"/>
            <ac:spMk id="126" creationId="{C2E1D25E-0F9D-4DFE-8E1D-E87169092D1C}"/>
          </ac:spMkLst>
        </pc:spChg>
        <pc:spChg chg="mod">
          <ac:chgData name=" " userId="cc6ef8ab-f80f-47c5-96ae-17e0cbfe7e76" providerId="ADAL" clId="{9422FBF6-8735-4675-A372-101603520AF0}" dt="2022-06-21T08:42:05.816" v="34054" actId="13822"/>
          <ac:spMkLst>
            <pc:docMk/>
            <pc:sldMk cId="1542965867" sldId="418"/>
            <ac:spMk id="127" creationId="{7638B491-4A77-4FE9-A06D-30B31F60A92A}"/>
          </ac:spMkLst>
        </pc:spChg>
        <pc:spChg chg="mod">
          <ac:chgData name=" " userId="cc6ef8ab-f80f-47c5-96ae-17e0cbfe7e76" providerId="ADAL" clId="{9422FBF6-8735-4675-A372-101603520AF0}" dt="2022-06-21T08:42:05.816" v="34054" actId="13822"/>
          <ac:spMkLst>
            <pc:docMk/>
            <pc:sldMk cId="1542965867" sldId="418"/>
            <ac:spMk id="142" creationId="{8D1BDF47-3B57-40DA-87E9-4B89B2FBBE9C}"/>
          </ac:spMkLst>
        </pc:spChg>
        <pc:spChg chg="add mod">
          <ac:chgData name=" " userId="cc6ef8ab-f80f-47c5-96ae-17e0cbfe7e76" providerId="ADAL" clId="{9422FBF6-8735-4675-A372-101603520AF0}" dt="2022-06-21T08:54:18.617" v="34176" actId="1076"/>
          <ac:spMkLst>
            <pc:docMk/>
            <pc:sldMk cId="1542965867" sldId="418"/>
            <ac:spMk id="143" creationId="{B9332B55-675B-484C-B8FF-50BE49B85367}"/>
          </ac:spMkLst>
        </pc:spChg>
        <pc:spChg chg="add mod">
          <ac:chgData name=" " userId="cc6ef8ab-f80f-47c5-96ae-17e0cbfe7e76" providerId="ADAL" clId="{9422FBF6-8735-4675-A372-101603520AF0}" dt="2022-06-21T08:54:18.617" v="34176" actId="1076"/>
          <ac:spMkLst>
            <pc:docMk/>
            <pc:sldMk cId="1542965867" sldId="418"/>
            <ac:spMk id="144" creationId="{0546B1E0-2AAD-487F-8FDE-1FC36FAE320E}"/>
          </ac:spMkLst>
        </pc:spChg>
        <pc:spChg chg="mod ord topLvl">
          <ac:chgData name=" " userId="cc6ef8ab-f80f-47c5-96ae-17e0cbfe7e76" providerId="ADAL" clId="{9422FBF6-8735-4675-A372-101603520AF0}" dt="2022-06-21T08:49:16.932" v="34125" actId="164"/>
          <ac:spMkLst>
            <pc:docMk/>
            <pc:sldMk cId="1542965867" sldId="418"/>
            <ac:spMk id="148" creationId="{971E8C67-6CFE-4ACC-B861-060487330F1A}"/>
          </ac:spMkLst>
        </pc:spChg>
        <pc:spChg chg="mod ord topLvl">
          <ac:chgData name=" " userId="cc6ef8ab-f80f-47c5-96ae-17e0cbfe7e76" providerId="ADAL" clId="{9422FBF6-8735-4675-A372-101603520AF0}" dt="2022-06-21T08:49:16.932" v="34125" actId="164"/>
          <ac:spMkLst>
            <pc:docMk/>
            <pc:sldMk cId="1542965867" sldId="418"/>
            <ac:spMk id="149" creationId="{D6B066EF-7131-4ECD-8EB3-C6E9C9357731}"/>
          </ac:spMkLst>
        </pc:spChg>
        <pc:spChg chg="mod topLvl">
          <ac:chgData name=" " userId="cc6ef8ab-f80f-47c5-96ae-17e0cbfe7e76" providerId="ADAL" clId="{9422FBF6-8735-4675-A372-101603520AF0}" dt="2022-06-21T08:49:16.932" v="34125" actId="164"/>
          <ac:spMkLst>
            <pc:docMk/>
            <pc:sldMk cId="1542965867" sldId="418"/>
            <ac:spMk id="150" creationId="{27D26ECA-8170-4579-A0C8-8143557B7944}"/>
          </ac:spMkLst>
        </pc:spChg>
        <pc:spChg chg="add del mod">
          <ac:chgData name=" " userId="cc6ef8ab-f80f-47c5-96ae-17e0cbfe7e76" providerId="ADAL" clId="{9422FBF6-8735-4675-A372-101603520AF0}" dt="2022-06-21T08:53:30.115" v="34166" actId="478"/>
          <ac:spMkLst>
            <pc:docMk/>
            <pc:sldMk cId="1542965867" sldId="418"/>
            <ac:spMk id="154" creationId="{8FFAB456-61D0-4479-9AD1-C00B293355E6}"/>
          </ac:spMkLst>
        </pc:spChg>
        <pc:spChg chg="add mod">
          <ac:chgData name=" " userId="cc6ef8ab-f80f-47c5-96ae-17e0cbfe7e76" providerId="ADAL" clId="{9422FBF6-8735-4675-A372-101603520AF0}" dt="2022-06-21T08:54:18.617" v="34176" actId="1076"/>
          <ac:spMkLst>
            <pc:docMk/>
            <pc:sldMk cId="1542965867" sldId="418"/>
            <ac:spMk id="157" creationId="{53ADA2AC-65E5-47C5-AAB7-F3DC71B9D8BE}"/>
          </ac:spMkLst>
        </pc:spChg>
        <pc:spChg chg="mod">
          <ac:chgData name=" " userId="cc6ef8ab-f80f-47c5-96ae-17e0cbfe7e76" providerId="ADAL" clId="{9422FBF6-8735-4675-A372-101603520AF0}" dt="2022-06-21T08:52:47.058" v="34155" actId="20577"/>
          <ac:spMkLst>
            <pc:docMk/>
            <pc:sldMk cId="1542965867" sldId="418"/>
            <ac:spMk id="159" creationId="{0BD3922B-323B-4546-8796-BD72B1335BB7}"/>
          </ac:spMkLst>
        </pc:spChg>
        <pc:spChg chg="mod">
          <ac:chgData name=" " userId="cc6ef8ab-f80f-47c5-96ae-17e0cbfe7e76" providerId="ADAL" clId="{9422FBF6-8735-4675-A372-101603520AF0}" dt="2022-06-21T08:52:46.179" v="34154" actId="20577"/>
          <ac:spMkLst>
            <pc:docMk/>
            <pc:sldMk cId="1542965867" sldId="418"/>
            <ac:spMk id="160" creationId="{37791372-9705-44D2-B22A-84D68DBECDD8}"/>
          </ac:spMkLst>
        </pc:spChg>
        <pc:spChg chg="mod">
          <ac:chgData name=" " userId="cc6ef8ab-f80f-47c5-96ae-17e0cbfe7e76" providerId="ADAL" clId="{9422FBF6-8735-4675-A372-101603520AF0}" dt="2022-06-21T08:52:45.434" v="34153" actId="20577"/>
          <ac:spMkLst>
            <pc:docMk/>
            <pc:sldMk cId="1542965867" sldId="418"/>
            <ac:spMk id="161" creationId="{EFD34012-526D-47DE-B5EE-FEE12923FA10}"/>
          </ac:spMkLst>
        </pc:spChg>
        <pc:spChg chg="add mod">
          <ac:chgData name=" " userId="cc6ef8ab-f80f-47c5-96ae-17e0cbfe7e76" providerId="ADAL" clId="{9422FBF6-8735-4675-A372-101603520AF0}" dt="2022-06-21T08:54:18.617" v="34176" actId="1076"/>
          <ac:spMkLst>
            <pc:docMk/>
            <pc:sldMk cId="1542965867" sldId="418"/>
            <ac:spMk id="162" creationId="{1AE13200-C3BF-4A4B-B185-0EFF1D69EA65}"/>
          </ac:spMkLst>
        </pc:spChg>
        <pc:spChg chg="add mod">
          <ac:chgData name=" " userId="cc6ef8ab-f80f-47c5-96ae-17e0cbfe7e76" providerId="ADAL" clId="{9422FBF6-8735-4675-A372-101603520AF0}" dt="2022-06-21T08:54:18.617" v="34176" actId="1076"/>
          <ac:spMkLst>
            <pc:docMk/>
            <pc:sldMk cId="1542965867" sldId="418"/>
            <ac:spMk id="173" creationId="{97271A10-3F1E-48B4-B2BE-C51572D393DE}"/>
          </ac:spMkLst>
        </pc:spChg>
        <pc:spChg chg="mod">
          <ac:chgData name=" " userId="cc6ef8ab-f80f-47c5-96ae-17e0cbfe7e76" providerId="ADAL" clId="{9422FBF6-8735-4675-A372-101603520AF0}" dt="2022-06-21T08:41:52.325" v="34047" actId="13822"/>
          <ac:spMkLst>
            <pc:docMk/>
            <pc:sldMk cId="1542965867" sldId="418"/>
            <ac:spMk id="511" creationId="{2B70E4B9-5E28-4B0B-A7C8-2AFD6FA304A3}"/>
          </ac:spMkLst>
        </pc:spChg>
        <pc:spChg chg="mod">
          <ac:chgData name=" " userId="cc6ef8ab-f80f-47c5-96ae-17e0cbfe7e76" providerId="ADAL" clId="{9422FBF6-8735-4675-A372-101603520AF0}" dt="2022-06-21T08:41:52.325" v="34047" actId="13822"/>
          <ac:spMkLst>
            <pc:docMk/>
            <pc:sldMk cId="1542965867" sldId="418"/>
            <ac:spMk id="512" creationId="{BF391AFC-179A-407E-8200-DA1ACBAB2453}"/>
          </ac:spMkLst>
        </pc:spChg>
        <pc:spChg chg="mod">
          <ac:chgData name=" " userId="cc6ef8ab-f80f-47c5-96ae-17e0cbfe7e76" providerId="ADAL" clId="{9422FBF6-8735-4675-A372-101603520AF0}" dt="2022-06-21T08:41:52.325" v="34047" actId="13822"/>
          <ac:spMkLst>
            <pc:docMk/>
            <pc:sldMk cId="1542965867" sldId="418"/>
            <ac:spMk id="513" creationId="{2F9010FB-0007-48C7-86BF-D49EFB0838D9}"/>
          </ac:spMkLst>
        </pc:spChg>
        <pc:spChg chg="mod">
          <ac:chgData name=" " userId="cc6ef8ab-f80f-47c5-96ae-17e0cbfe7e76" providerId="ADAL" clId="{9422FBF6-8735-4675-A372-101603520AF0}" dt="2022-06-21T08:41:52.325" v="34047" actId="13822"/>
          <ac:spMkLst>
            <pc:docMk/>
            <pc:sldMk cId="1542965867" sldId="418"/>
            <ac:spMk id="514" creationId="{D8173593-5696-4EE0-A2CF-6962A214BA7D}"/>
          </ac:spMkLst>
        </pc:spChg>
        <pc:spChg chg="mod">
          <ac:chgData name=" " userId="cc6ef8ab-f80f-47c5-96ae-17e0cbfe7e76" providerId="ADAL" clId="{9422FBF6-8735-4675-A372-101603520AF0}" dt="2022-06-21T08:41:52.325" v="34047" actId="13822"/>
          <ac:spMkLst>
            <pc:docMk/>
            <pc:sldMk cId="1542965867" sldId="418"/>
            <ac:spMk id="515" creationId="{59121FF1-C62C-48DF-8A7C-5D9464BB6BA4}"/>
          </ac:spMkLst>
        </pc:spChg>
        <pc:spChg chg="mod">
          <ac:chgData name=" " userId="cc6ef8ab-f80f-47c5-96ae-17e0cbfe7e76" providerId="ADAL" clId="{9422FBF6-8735-4675-A372-101603520AF0}" dt="2022-06-21T08:41:52.325" v="34047" actId="13822"/>
          <ac:spMkLst>
            <pc:docMk/>
            <pc:sldMk cId="1542965867" sldId="418"/>
            <ac:spMk id="516" creationId="{28D0114E-AC8A-4B33-B617-866ABC9E3882}"/>
          </ac:spMkLst>
        </pc:spChg>
        <pc:grpChg chg="del">
          <ac:chgData name=" " userId="cc6ef8ab-f80f-47c5-96ae-17e0cbfe7e76" providerId="ADAL" clId="{9422FBF6-8735-4675-A372-101603520AF0}" dt="2022-06-21T08:41:55.473" v="34048" actId="478"/>
          <ac:grpSpMkLst>
            <pc:docMk/>
            <pc:sldMk cId="1542965867" sldId="418"/>
            <ac:grpSpMk id="5" creationId="{304FF1A2-3D1C-4A0B-9919-E8D5780ACBA6}"/>
          </ac:grpSpMkLst>
        </pc:grpChg>
        <pc:grpChg chg="del">
          <ac:chgData name=" " userId="cc6ef8ab-f80f-47c5-96ae-17e0cbfe7e76" providerId="ADAL" clId="{9422FBF6-8735-4675-A372-101603520AF0}" dt="2022-06-21T08:40:02.713" v="33794" actId="478"/>
          <ac:grpSpMkLst>
            <pc:docMk/>
            <pc:sldMk cId="1542965867" sldId="418"/>
            <ac:grpSpMk id="8" creationId="{5BF52BA4-64DF-4C21-83A4-77F5583FCD67}"/>
          </ac:grpSpMkLst>
        </pc:grpChg>
        <pc:grpChg chg="del">
          <ac:chgData name=" " userId="cc6ef8ab-f80f-47c5-96ae-17e0cbfe7e76" providerId="ADAL" clId="{9422FBF6-8735-4675-A372-101603520AF0}" dt="2022-06-21T08:39:59.539" v="33792" actId="478"/>
          <ac:grpSpMkLst>
            <pc:docMk/>
            <pc:sldMk cId="1542965867" sldId="418"/>
            <ac:grpSpMk id="10" creationId="{A1748EC8-9C1C-4886-B319-9F81D81C94DB}"/>
          </ac:grpSpMkLst>
        </pc:grpChg>
        <pc:grpChg chg="add mod">
          <ac:chgData name=" " userId="cc6ef8ab-f80f-47c5-96ae-17e0cbfe7e76" providerId="ADAL" clId="{9422FBF6-8735-4675-A372-101603520AF0}" dt="2022-06-21T08:54:18.617" v="34176" actId="1076"/>
          <ac:grpSpMkLst>
            <pc:docMk/>
            <pc:sldMk cId="1542965867" sldId="418"/>
            <ac:grpSpMk id="12" creationId="{B79A2110-D64B-46DC-B4B3-74024FABC211}"/>
          </ac:grpSpMkLst>
        </pc:grpChg>
        <pc:grpChg chg="add mod">
          <ac:chgData name=" " userId="cc6ef8ab-f80f-47c5-96ae-17e0cbfe7e76" providerId="ADAL" clId="{9422FBF6-8735-4675-A372-101603520AF0}" dt="2022-06-21T08:54:18.617" v="34176" actId="1076"/>
          <ac:grpSpMkLst>
            <pc:docMk/>
            <pc:sldMk cId="1542965867" sldId="418"/>
            <ac:grpSpMk id="19" creationId="{AA68A994-C95E-4EFA-8EE5-619FC165236A}"/>
          </ac:grpSpMkLst>
        </pc:grpChg>
        <pc:grpChg chg="add mod">
          <ac:chgData name=" " userId="cc6ef8ab-f80f-47c5-96ae-17e0cbfe7e76" providerId="ADAL" clId="{9422FBF6-8735-4675-A372-101603520AF0}" dt="2022-06-21T08:54:18.617" v="34176" actId="1076"/>
          <ac:grpSpMkLst>
            <pc:docMk/>
            <pc:sldMk cId="1542965867" sldId="418"/>
            <ac:grpSpMk id="92" creationId="{857E9E79-2BEC-41D6-A6B3-94FBCD7B2D63}"/>
          </ac:grpSpMkLst>
        </pc:grpChg>
        <pc:grpChg chg="del">
          <ac:chgData name=" " userId="cc6ef8ab-f80f-47c5-96ae-17e0cbfe7e76" providerId="ADAL" clId="{9422FBF6-8735-4675-A372-101603520AF0}" dt="2022-06-21T08:40:04.490" v="33795" actId="478"/>
          <ac:grpSpMkLst>
            <pc:docMk/>
            <pc:sldMk cId="1542965867" sldId="418"/>
            <ac:grpSpMk id="93" creationId="{469689FF-40CC-445E-AA37-C9C3F4CDF136}"/>
          </ac:grpSpMkLst>
        </pc:grpChg>
        <pc:grpChg chg="del">
          <ac:chgData name=" " userId="cc6ef8ab-f80f-47c5-96ae-17e0cbfe7e76" providerId="ADAL" clId="{9422FBF6-8735-4675-A372-101603520AF0}" dt="2022-06-21T08:40:04.490" v="33795" actId="478"/>
          <ac:grpSpMkLst>
            <pc:docMk/>
            <pc:sldMk cId="1542965867" sldId="418"/>
            <ac:grpSpMk id="94" creationId="{3660569E-110A-4595-BCB7-6EFEEB334C86}"/>
          </ac:grpSpMkLst>
        </pc:grpChg>
        <pc:grpChg chg="mod">
          <ac:chgData name=" " userId="cc6ef8ab-f80f-47c5-96ae-17e0cbfe7e76" providerId="ADAL" clId="{9422FBF6-8735-4675-A372-101603520AF0}" dt="2022-06-21T08:42:03.156" v="34053" actId="571"/>
          <ac:grpSpMkLst>
            <pc:docMk/>
            <pc:sldMk cId="1542965867" sldId="418"/>
            <ac:grpSpMk id="98" creationId="{B7B5D901-AEF0-4553-8A7E-23435518F3D4}"/>
          </ac:grpSpMkLst>
        </pc:grpChg>
        <pc:grpChg chg="mod">
          <ac:chgData name=" " userId="cc6ef8ab-f80f-47c5-96ae-17e0cbfe7e76" providerId="ADAL" clId="{9422FBF6-8735-4675-A372-101603520AF0}" dt="2022-06-21T08:42:03.156" v="34053" actId="571"/>
          <ac:grpSpMkLst>
            <pc:docMk/>
            <pc:sldMk cId="1542965867" sldId="418"/>
            <ac:grpSpMk id="99" creationId="{77E07C89-0235-4A7A-A55A-AB70FA136FEA}"/>
          </ac:grpSpMkLst>
        </pc:grpChg>
        <pc:grpChg chg="del">
          <ac:chgData name=" " userId="cc6ef8ab-f80f-47c5-96ae-17e0cbfe7e76" providerId="ADAL" clId="{9422FBF6-8735-4675-A372-101603520AF0}" dt="2022-06-21T08:40:02.713" v="33794" actId="478"/>
          <ac:grpSpMkLst>
            <pc:docMk/>
            <pc:sldMk cId="1542965867" sldId="418"/>
            <ac:grpSpMk id="100" creationId="{460B31F0-F51E-487E-87AE-8F6A6C30F48A}"/>
          </ac:grpSpMkLst>
        </pc:grpChg>
        <pc:grpChg chg="del">
          <ac:chgData name=" " userId="cc6ef8ab-f80f-47c5-96ae-17e0cbfe7e76" providerId="ADAL" clId="{9422FBF6-8735-4675-A372-101603520AF0}" dt="2022-06-21T08:40:04.490" v="33795" actId="478"/>
          <ac:grpSpMkLst>
            <pc:docMk/>
            <pc:sldMk cId="1542965867" sldId="418"/>
            <ac:grpSpMk id="103" creationId="{FB9DB609-5011-4712-9561-6AAFFCA5F36D}"/>
          </ac:grpSpMkLst>
        </pc:grpChg>
        <pc:grpChg chg="del">
          <ac:chgData name=" " userId="cc6ef8ab-f80f-47c5-96ae-17e0cbfe7e76" providerId="ADAL" clId="{9422FBF6-8735-4675-A372-101603520AF0}" dt="2022-06-21T08:40:04.490" v="33795" actId="478"/>
          <ac:grpSpMkLst>
            <pc:docMk/>
            <pc:sldMk cId="1542965867" sldId="418"/>
            <ac:grpSpMk id="108" creationId="{80DA18E9-B545-4877-9A7C-D2A56F9130E2}"/>
          </ac:grpSpMkLst>
        </pc:grpChg>
        <pc:grpChg chg="del">
          <ac:chgData name=" " userId="cc6ef8ab-f80f-47c5-96ae-17e0cbfe7e76" providerId="ADAL" clId="{9422FBF6-8735-4675-A372-101603520AF0}" dt="2022-06-21T08:40:04.490" v="33795" actId="478"/>
          <ac:grpSpMkLst>
            <pc:docMk/>
            <pc:sldMk cId="1542965867" sldId="418"/>
            <ac:grpSpMk id="109" creationId="{83D92495-6192-4D39-96D3-0B65E3DE7740}"/>
          </ac:grpSpMkLst>
        </pc:grpChg>
        <pc:grpChg chg="del">
          <ac:chgData name=" " userId="cc6ef8ab-f80f-47c5-96ae-17e0cbfe7e76" providerId="ADAL" clId="{9422FBF6-8735-4675-A372-101603520AF0}" dt="2022-06-21T08:40:04.490" v="33795" actId="478"/>
          <ac:grpSpMkLst>
            <pc:docMk/>
            <pc:sldMk cId="1542965867" sldId="418"/>
            <ac:grpSpMk id="110" creationId="{EB510DC0-534F-4EE0-9DE1-07A116FAE581}"/>
          </ac:grpSpMkLst>
        </pc:grpChg>
        <pc:grpChg chg="del">
          <ac:chgData name=" " userId="cc6ef8ab-f80f-47c5-96ae-17e0cbfe7e76" providerId="ADAL" clId="{9422FBF6-8735-4675-A372-101603520AF0}" dt="2022-06-21T08:40:04.490" v="33795" actId="478"/>
          <ac:grpSpMkLst>
            <pc:docMk/>
            <pc:sldMk cId="1542965867" sldId="418"/>
            <ac:grpSpMk id="128" creationId="{23ADE819-FADA-4819-B0B6-77424744845C}"/>
          </ac:grpSpMkLst>
        </pc:grpChg>
        <pc:grpChg chg="del">
          <ac:chgData name=" " userId="cc6ef8ab-f80f-47c5-96ae-17e0cbfe7e76" providerId="ADAL" clId="{9422FBF6-8735-4675-A372-101603520AF0}" dt="2022-06-21T08:40:04.490" v="33795" actId="478"/>
          <ac:grpSpMkLst>
            <pc:docMk/>
            <pc:sldMk cId="1542965867" sldId="418"/>
            <ac:grpSpMk id="129" creationId="{2BC94BF5-E13B-4E81-A981-DAA819617AB1}"/>
          </ac:grpSpMkLst>
        </pc:grpChg>
        <pc:grpChg chg="add del mod">
          <ac:chgData name=" " userId="cc6ef8ab-f80f-47c5-96ae-17e0cbfe7e76" providerId="ADAL" clId="{9422FBF6-8735-4675-A372-101603520AF0}" dt="2022-06-21T08:43:30.449" v="34080" actId="165"/>
          <ac:grpSpMkLst>
            <pc:docMk/>
            <pc:sldMk cId="1542965867" sldId="418"/>
            <ac:grpSpMk id="145" creationId="{A7E39C55-8656-4ACA-A2EC-138B4DD108F1}"/>
          </ac:grpSpMkLst>
        </pc:grpChg>
        <pc:grpChg chg="del mod topLvl">
          <ac:chgData name=" " userId="cc6ef8ab-f80f-47c5-96ae-17e0cbfe7e76" providerId="ADAL" clId="{9422FBF6-8735-4675-A372-101603520AF0}" dt="2022-06-21T08:43:36.473" v="34081" actId="478"/>
          <ac:grpSpMkLst>
            <pc:docMk/>
            <pc:sldMk cId="1542965867" sldId="418"/>
            <ac:grpSpMk id="146" creationId="{05CA036D-92FD-40AF-8441-C7F840D99413}"/>
          </ac:grpSpMkLst>
        </pc:grpChg>
        <pc:grpChg chg="del mod topLvl">
          <ac:chgData name=" " userId="cc6ef8ab-f80f-47c5-96ae-17e0cbfe7e76" providerId="ADAL" clId="{9422FBF6-8735-4675-A372-101603520AF0}" dt="2022-06-21T08:43:39.840" v="34082" actId="165"/>
          <ac:grpSpMkLst>
            <pc:docMk/>
            <pc:sldMk cId="1542965867" sldId="418"/>
            <ac:grpSpMk id="147" creationId="{23D66018-318C-4587-876D-C0AB0DC77EAE}"/>
          </ac:grpSpMkLst>
        </pc:grpChg>
        <pc:grpChg chg="add mod">
          <ac:chgData name=" " userId="cc6ef8ab-f80f-47c5-96ae-17e0cbfe7e76" providerId="ADAL" clId="{9422FBF6-8735-4675-A372-101603520AF0}" dt="2022-06-21T08:54:18.617" v="34176" actId="1076"/>
          <ac:grpSpMkLst>
            <pc:docMk/>
            <pc:sldMk cId="1542965867" sldId="418"/>
            <ac:grpSpMk id="158" creationId="{D85C220F-AB84-4A0B-9A5F-3FB3C5EA9B86}"/>
          </ac:grpSpMkLst>
        </pc:grpChg>
        <pc:grpChg chg="add mod">
          <ac:chgData name=" " userId="cc6ef8ab-f80f-47c5-96ae-17e0cbfe7e76" providerId="ADAL" clId="{9422FBF6-8735-4675-A372-101603520AF0}" dt="2022-06-21T08:53:08.702" v="34160" actId="164"/>
          <ac:grpSpMkLst>
            <pc:docMk/>
            <pc:sldMk cId="1542965867" sldId="418"/>
            <ac:grpSpMk id="164" creationId="{61C44E1D-7DC4-4D68-8D3F-EBBEE366CA1C}"/>
          </ac:grpSpMkLst>
        </pc:grpChg>
        <pc:grpChg chg="add mod">
          <ac:chgData name=" " userId="cc6ef8ab-f80f-47c5-96ae-17e0cbfe7e76" providerId="ADAL" clId="{9422FBF6-8735-4675-A372-101603520AF0}" dt="2022-06-21T08:53:08.702" v="34160" actId="164"/>
          <ac:grpSpMkLst>
            <pc:docMk/>
            <pc:sldMk cId="1542965867" sldId="418"/>
            <ac:grpSpMk id="168" creationId="{F5260121-6FEC-4F4F-83E9-90F30F1B723E}"/>
          </ac:grpSpMkLst>
        </pc:grpChg>
        <pc:grpChg chg="add del mod">
          <ac:chgData name=" " userId="cc6ef8ab-f80f-47c5-96ae-17e0cbfe7e76" providerId="ADAL" clId="{9422FBF6-8735-4675-A372-101603520AF0}" dt="2022-06-21T08:42:10.823" v="34055" actId="165"/>
          <ac:grpSpMkLst>
            <pc:docMk/>
            <pc:sldMk cId="1542965867" sldId="418"/>
            <ac:grpSpMk id="507" creationId="{693E7646-EE54-4081-8997-31126F41191E}"/>
          </ac:grpSpMkLst>
        </pc:grpChg>
        <pc:grpChg chg="mod topLvl">
          <ac:chgData name=" " userId="cc6ef8ab-f80f-47c5-96ae-17e0cbfe7e76" providerId="ADAL" clId="{9422FBF6-8735-4675-A372-101603520AF0}" dt="2022-06-21T08:54:18.617" v="34176" actId="1076"/>
          <ac:grpSpMkLst>
            <pc:docMk/>
            <pc:sldMk cId="1542965867" sldId="418"/>
            <ac:grpSpMk id="509" creationId="{09A554BA-60DC-425F-92BB-9C2543015CC7}"/>
          </ac:grpSpMkLst>
        </pc:grpChg>
        <pc:grpChg chg="mod topLvl">
          <ac:chgData name=" " userId="cc6ef8ab-f80f-47c5-96ae-17e0cbfe7e76" providerId="ADAL" clId="{9422FBF6-8735-4675-A372-101603520AF0}" dt="2022-06-21T08:54:18.617" v="34176" actId="1076"/>
          <ac:grpSpMkLst>
            <pc:docMk/>
            <pc:sldMk cId="1542965867" sldId="418"/>
            <ac:grpSpMk id="510" creationId="{B3AB8C90-A920-456C-92DE-178F6EE805AF}"/>
          </ac:grpSpMkLst>
        </pc:grpChg>
        <pc:grpChg chg="del">
          <ac:chgData name=" " userId="cc6ef8ab-f80f-47c5-96ae-17e0cbfe7e76" providerId="ADAL" clId="{9422FBF6-8735-4675-A372-101603520AF0}" dt="2022-06-21T08:39:59.539" v="33792" actId="478"/>
          <ac:grpSpMkLst>
            <pc:docMk/>
            <pc:sldMk cId="1542965867" sldId="418"/>
            <ac:grpSpMk id="533" creationId="{00F67283-74B2-4370-9C1E-3179FEE24B57}"/>
          </ac:grpSpMkLst>
        </pc:grpChg>
        <pc:graphicFrameChg chg="del">
          <ac:chgData name=" " userId="cc6ef8ab-f80f-47c5-96ae-17e0cbfe7e76" providerId="ADAL" clId="{9422FBF6-8735-4675-A372-101603520AF0}" dt="2022-06-21T08:40:01.193" v="33793" actId="478"/>
          <ac:graphicFrameMkLst>
            <pc:docMk/>
            <pc:sldMk cId="1542965867" sldId="418"/>
            <ac:graphicFrameMk id="9" creationId="{BDAC72CE-C895-4F8C-8E6D-F7AB9EB180F9}"/>
          </ac:graphicFrameMkLst>
        </pc:graphicFrameChg>
        <pc:graphicFrameChg chg="del">
          <ac:chgData name=" " userId="cc6ef8ab-f80f-47c5-96ae-17e0cbfe7e76" providerId="ADAL" clId="{9422FBF6-8735-4675-A372-101603520AF0}" dt="2022-06-21T08:40:02.713" v="33794" actId="478"/>
          <ac:graphicFrameMkLst>
            <pc:docMk/>
            <pc:sldMk cId="1542965867" sldId="418"/>
            <ac:graphicFrameMk id="82" creationId="{D7CF7617-459B-4872-B55C-0046E81C1D4A}"/>
          </ac:graphicFrameMkLst>
        </pc:graphicFrameChg>
        <pc:graphicFrameChg chg="del">
          <ac:chgData name=" " userId="cc6ef8ab-f80f-47c5-96ae-17e0cbfe7e76" providerId="ADAL" clId="{9422FBF6-8735-4675-A372-101603520AF0}" dt="2022-06-21T08:40:02.713" v="33794" actId="478"/>
          <ac:graphicFrameMkLst>
            <pc:docMk/>
            <pc:sldMk cId="1542965867" sldId="418"/>
            <ac:graphicFrameMk id="83" creationId="{290CEA83-F0C4-42C3-B0F6-4B9682EAFA64}"/>
          </ac:graphicFrameMkLst>
        </pc:graphicFrameChg>
        <pc:graphicFrameChg chg="del">
          <ac:chgData name=" " userId="cc6ef8ab-f80f-47c5-96ae-17e0cbfe7e76" providerId="ADAL" clId="{9422FBF6-8735-4675-A372-101603520AF0}" dt="2022-06-21T08:39:59.539" v="33792" actId="478"/>
          <ac:graphicFrameMkLst>
            <pc:docMk/>
            <pc:sldMk cId="1542965867" sldId="418"/>
            <ac:graphicFrameMk id="84" creationId="{D0B7ECAD-A99D-4053-9472-D8E8B79C0B76}"/>
          </ac:graphicFrameMkLst>
        </pc:graphicFrameChg>
        <pc:graphicFrameChg chg="add mod modGraphic">
          <ac:chgData name=" " userId="cc6ef8ab-f80f-47c5-96ae-17e0cbfe7e76" providerId="ADAL" clId="{9422FBF6-8735-4675-A372-101603520AF0}" dt="2022-06-21T08:54:42.821" v="34179" actId="1076"/>
          <ac:graphicFrameMkLst>
            <pc:docMk/>
            <pc:sldMk cId="1542965867" sldId="418"/>
            <ac:graphicFrameMk id="156" creationId="{BA9546F8-DEB9-4D37-9FE0-BFEE023C762D}"/>
          </ac:graphicFrameMkLst>
        </pc:graphicFrameChg>
        <pc:graphicFrameChg chg="add mod modGraphic">
          <ac:chgData name=" " userId="cc6ef8ab-f80f-47c5-96ae-17e0cbfe7e76" providerId="ADAL" clId="{9422FBF6-8735-4675-A372-101603520AF0}" dt="2022-06-21T08:54:58.071" v="34181" actId="1076"/>
          <ac:graphicFrameMkLst>
            <pc:docMk/>
            <pc:sldMk cId="1542965867" sldId="418"/>
            <ac:graphicFrameMk id="174" creationId="{17A2D326-B560-4F70-95D4-7E961219D8B1}"/>
          </ac:graphicFrameMkLst>
        </pc:graphicFrameChg>
        <pc:picChg chg="add mod">
          <ac:chgData name=" " userId="cc6ef8ab-f80f-47c5-96ae-17e0cbfe7e76" providerId="ADAL" clId="{9422FBF6-8735-4675-A372-101603520AF0}" dt="2022-06-21T08:54:18.617" v="34176" actId="1076"/>
          <ac:picMkLst>
            <pc:docMk/>
            <pc:sldMk cId="1542965867" sldId="418"/>
            <ac:picMk id="155" creationId="{BF1C8798-99B7-44EA-AD86-015944A89BE1}"/>
          </ac:picMkLst>
        </pc:picChg>
        <pc:picChg chg="add mod">
          <ac:chgData name=" " userId="cc6ef8ab-f80f-47c5-96ae-17e0cbfe7e76" providerId="ADAL" clId="{9422FBF6-8735-4675-A372-101603520AF0}" dt="2022-06-21T08:54:18.617" v="34176" actId="1076"/>
          <ac:picMkLst>
            <pc:docMk/>
            <pc:sldMk cId="1542965867" sldId="418"/>
            <ac:picMk id="163" creationId="{5E601227-0D64-491D-A22E-9CB1707C8D78}"/>
          </ac:picMkLst>
        </pc:picChg>
        <pc:picChg chg="add mod">
          <ac:chgData name=" " userId="cc6ef8ab-f80f-47c5-96ae-17e0cbfe7e76" providerId="ADAL" clId="{9422FBF6-8735-4675-A372-101603520AF0}" dt="2022-06-21T08:54:18.617" v="34176" actId="1076"/>
          <ac:picMkLst>
            <pc:docMk/>
            <pc:sldMk cId="1542965867" sldId="418"/>
            <ac:picMk id="172" creationId="{4C738E9F-9286-4798-930F-347D02330FAC}"/>
          </ac:picMkLst>
        </pc:picChg>
        <pc:picChg chg="add mod">
          <ac:chgData name=" " userId="cc6ef8ab-f80f-47c5-96ae-17e0cbfe7e76" providerId="ADAL" clId="{9422FBF6-8735-4675-A372-101603520AF0}" dt="2022-06-21T08:54:18.617" v="34176" actId="1076"/>
          <ac:picMkLst>
            <pc:docMk/>
            <pc:sldMk cId="1542965867" sldId="418"/>
            <ac:picMk id="1026" creationId="{51DCA03B-80BF-4AF8-B421-62967187DD39}"/>
          </ac:picMkLst>
        </pc:picChg>
      </pc:sldChg>
      <pc:sldChg chg="addSp delSp modSp add">
        <pc:chgData name=" " userId="cc6ef8ab-f80f-47c5-96ae-17e0cbfe7e76" providerId="ADAL" clId="{9422FBF6-8735-4675-A372-101603520AF0}" dt="2022-06-22T02:42:18.768" v="36178"/>
        <pc:sldMkLst>
          <pc:docMk/>
          <pc:sldMk cId="711318150" sldId="419"/>
        </pc:sldMkLst>
        <pc:spChg chg="add mod">
          <ac:chgData name=" " userId="cc6ef8ab-f80f-47c5-96ae-17e0cbfe7e76" providerId="ADAL" clId="{9422FBF6-8735-4675-A372-101603520AF0}" dt="2022-06-22T00:34:57.640" v="34498" actId="14100"/>
          <ac:spMkLst>
            <pc:docMk/>
            <pc:sldMk cId="711318150" sldId="419"/>
            <ac:spMk id="4" creationId="{49B6E187-B1D3-4DD6-ACFE-B8FE7CC1078A}"/>
          </ac:spMkLst>
        </pc:spChg>
        <pc:spChg chg="mod">
          <ac:chgData name=" " userId="cc6ef8ab-f80f-47c5-96ae-17e0cbfe7e76" providerId="ADAL" clId="{9422FBF6-8735-4675-A372-101603520AF0}" dt="2022-06-22T00:27:56.241" v="34326" actId="20577"/>
          <ac:spMkLst>
            <pc:docMk/>
            <pc:sldMk cId="711318150" sldId="419"/>
            <ac:spMk id="18" creationId="{1509A5E2-FFC6-48B3-A966-87D205D36782}"/>
          </ac:spMkLst>
        </pc:spChg>
        <pc:spChg chg="mod">
          <ac:chgData name=" " userId="cc6ef8ab-f80f-47c5-96ae-17e0cbfe7e76" providerId="ADAL" clId="{9422FBF6-8735-4675-A372-101603520AF0}" dt="2022-06-22T02:42:18.768" v="36178"/>
          <ac:spMkLst>
            <pc:docMk/>
            <pc:sldMk cId="711318150" sldId="419"/>
            <ac:spMk id="30" creationId="{6DFBBCA9-6C6B-4A26-8027-53A06524F3DD}"/>
          </ac:spMkLst>
        </pc:spChg>
        <pc:spChg chg="del">
          <ac:chgData name=" " userId="cc6ef8ab-f80f-47c5-96ae-17e0cbfe7e76" providerId="ADAL" clId="{9422FBF6-8735-4675-A372-101603520AF0}" dt="2022-06-22T00:24:49.207" v="34268" actId="478"/>
          <ac:spMkLst>
            <pc:docMk/>
            <pc:sldMk cId="711318150" sldId="419"/>
            <ac:spMk id="66" creationId="{0EAE6AEC-4033-4AF8-B8FB-F4CAAB672ADB}"/>
          </ac:spMkLst>
        </pc:spChg>
        <pc:spChg chg="add mod">
          <ac:chgData name=" " userId="cc6ef8ab-f80f-47c5-96ae-17e0cbfe7e76" providerId="ADAL" clId="{9422FBF6-8735-4675-A372-101603520AF0}" dt="2022-06-22T00:33:15.192" v="34477" actId="1076"/>
          <ac:spMkLst>
            <pc:docMk/>
            <pc:sldMk cId="711318150" sldId="419"/>
            <ac:spMk id="112" creationId="{D5BC0F12-3DB6-4B24-A368-690CF52AE55B}"/>
          </ac:spMkLst>
        </pc:spChg>
        <pc:spChg chg="mod">
          <ac:chgData name=" " userId="cc6ef8ab-f80f-47c5-96ae-17e0cbfe7e76" providerId="ADAL" clId="{9422FBF6-8735-4675-A372-101603520AF0}" dt="2022-06-22T00:33:22.917" v="34479" actId="1076"/>
          <ac:spMkLst>
            <pc:docMk/>
            <pc:sldMk cId="711318150" sldId="419"/>
            <ac:spMk id="115" creationId="{77C0242A-201C-4028-AF15-596AA1BF86B6}"/>
          </ac:spMkLst>
        </pc:spChg>
        <pc:spChg chg="mod">
          <ac:chgData name=" " userId="cc6ef8ab-f80f-47c5-96ae-17e0cbfe7e76" providerId="ADAL" clId="{9422FBF6-8735-4675-A372-101603520AF0}" dt="2022-06-22T00:33:31.265" v="34480" actId="1076"/>
          <ac:spMkLst>
            <pc:docMk/>
            <pc:sldMk cId="711318150" sldId="419"/>
            <ac:spMk id="137" creationId="{6E783C38-DF59-4737-85FD-1216C4500FF8}"/>
          </ac:spMkLst>
        </pc:spChg>
        <pc:spChg chg="mod">
          <ac:chgData name=" " userId="cc6ef8ab-f80f-47c5-96ae-17e0cbfe7e76" providerId="ADAL" clId="{9422FBF6-8735-4675-A372-101603520AF0}" dt="2022-06-22T00:33:51.054" v="34484" actId="20577"/>
          <ac:spMkLst>
            <pc:docMk/>
            <pc:sldMk cId="711318150" sldId="419"/>
            <ac:spMk id="140" creationId="{2324A544-26E4-4948-8D80-9CEF93F66FD9}"/>
          </ac:spMkLst>
        </pc:spChg>
        <pc:spChg chg="mod">
          <ac:chgData name=" " userId="cc6ef8ab-f80f-47c5-96ae-17e0cbfe7e76" providerId="ADAL" clId="{9422FBF6-8735-4675-A372-101603520AF0}" dt="2022-06-22T00:33:52.382" v="34485" actId="20577"/>
          <ac:spMkLst>
            <pc:docMk/>
            <pc:sldMk cId="711318150" sldId="419"/>
            <ac:spMk id="141" creationId="{F82E416B-A9FC-446F-BDA2-46BE39E0CF6F}"/>
          </ac:spMkLst>
        </pc:spChg>
        <pc:spChg chg="mod">
          <ac:chgData name=" " userId="cc6ef8ab-f80f-47c5-96ae-17e0cbfe7e76" providerId="ADAL" clId="{9422FBF6-8735-4675-A372-101603520AF0}" dt="2022-06-22T00:33:53.695" v="34486" actId="20577"/>
          <ac:spMkLst>
            <pc:docMk/>
            <pc:sldMk cId="711318150" sldId="419"/>
            <ac:spMk id="142" creationId="{BBB717AF-A607-4743-A476-A4DC9F83446D}"/>
          </ac:spMkLst>
        </pc:spChg>
        <pc:spChg chg="mod">
          <ac:chgData name=" " userId="cc6ef8ab-f80f-47c5-96ae-17e0cbfe7e76" providerId="ADAL" clId="{9422FBF6-8735-4675-A372-101603520AF0}" dt="2022-06-22T00:33:56.943" v="34487" actId="20577"/>
          <ac:spMkLst>
            <pc:docMk/>
            <pc:sldMk cId="711318150" sldId="419"/>
            <ac:spMk id="143" creationId="{66E73DD0-8FBD-426E-8679-5ABD38E4B0DD}"/>
          </ac:spMkLst>
        </pc:spChg>
        <pc:spChg chg="mod">
          <ac:chgData name=" " userId="cc6ef8ab-f80f-47c5-96ae-17e0cbfe7e76" providerId="ADAL" clId="{9422FBF6-8735-4675-A372-101603520AF0}" dt="2022-06-22T00:33:59.030" v="34489" actId="20577"/>
          <ac:spMkLst>
            <pc:docMk/>
            <pc:sldMk cId="711318150" sldId="419"/>
            <ac:spMk id="144" creationId="{CD11376B-314F-4848-ACD7-D25C0F7E8C3A}"/>
          </ac:spMkLst>
        </pc:spChg>
        <pc:spChg chg="mod">
          <ac:chgData name=" " userId="cc6ef8ab-f80f-47c5-96ae-17e0cbfe7e76" providerId="ADAL" clId="{9422FBF6-8735-4675-A372-101603520AF0}" dt="2022-06-22T00:34:02.869" v="34491" actId="20577"/>
          <ac:spMkLst>
            <pc:docMk/>
            <pc:sldMk cId="711318150" sldId="419"/>
            <ac:spMk id="145" creationId="{907FB374-46E0-4067-8BED-574606C6599B}"/>
          </ac:spMkLst>
        </pc:spChg>
        <pc:spChg chg="mod">
          <ac:chgData name=" " userId="cc6ef8ab-f80f-47c5-96ae-17e0cbfe7e76" providerId="ADAL" clId="{9422FBF6-8735-4675-A372-101603520AF0}" dt="2022-06-22T00:33:36.539" v="34481" actId="1076"/>
          <ac:spMkLst>
            <pc:docMk/>
            <pc:sldMk cId="711318150" sldId="419"/>
            <ac:spMk id="148" creationId="{FFCDAB3E-FFFE-4F3D-96DE-5AEA8CDF1CBF}"/>
          </ac:spMkLst>
        </pc:spChg>
        <pc:spChg chg="mod">
          <ac:chgData name=" " userId="cc6ef8ab-f80f-47c5-96ae-17e0cbfe7e76" providerId="ADAL" clId="{9422FBF6-8735-4675-A372-101603520AF0}" dt="2022-06-22T00:35:19.614" v="34506" actId="20577"/>
          <ac:spMkLst>
            <pc:docMk/>
            <pc:sldMk cId="711318150" sldId="419"/>
            <ac:spMk id="151" creationId="{56EA767B-439E-472E-9214-2A4B2912D8BA}"/>
          </ac:spMkLst>
        </pc:spChg>
        <pc:spChg chg="mod">
          <ac:chgData name=" " userId="cc6ef8ab-f80f-47c5-96ae-17e0cbfe7e76" providerId="ADAL" clId="{9422FBF6-8735-4675-A372-101603520AF0}" dt="2022-06-22T00:35:21.128" v="34507" actId="20577"/>
          <ac:spMkLst>
            <pc:docMk/>
            <pc:sldMk cId="711318150" sldId="419"/>
            <ac:spMk id="152" creationId="{E854C5D8-83E1-412F-89C9-0E746AA7AF84}"/>
          </ac:spMkLst>
        </pc:spChg>
        <pc:spChg chg="mod">
          <ac:chgData name=" " userId="cc6ef8ab-f80f-47c5-96ae-17e0cbfe7e76" providerId="ADAL" clId="{9422FBF6-8735-4675-A372-101603520AF0}" dt="2022-06-22T00:35:22.230" v="34508" actId="20577"/>
          <ac:spMkLst>
            <pc:docMk/>
            <pc:sldMk cId="711318150" sldId="419"/>
            <ac:spMk id="153" creationId="{81F6A2F4-16FA-4EEB-8A9E-C6EF43C3AFCB}"/>
          </ac:spMkLst>
        </pc:spChg>
        <pc:spChg chg="mod">
          <ac:chgData name=" " userId="cc6ef8ab-f80f-47c5-96ae-17e0cbfe7e76" providerId="ADAL" clId="{9422FBF6-8735-4675-A372-101603520AF0}" dt="2022-06-22T00:35:23.399" v="34509" actId="20577"/>
          <ac:spMkLst>
            <pc:docMk/>
            <pc:sldMk cId="711318150" sldId="419"/>
            <ac:spMk id="154" creationId="{2E335AD8-5A6F-4D21-98EB-74D280A4D9FA}"/>
          </ac:spMkLst>
        </pc:spChg>
        <pc:spChg chg="mod">
          <ac:chgData name=" " userId="cc6ef8ab-f80f-47c5-96ae-17e0cbfe7e76" providerId="ADAL" clId="{9422FBF6-8735-4675-A372-101603520AF0}" dt="2022-06-22T00:35:26.225" v="34510" actId="20577"/>
          <ac:spMkLst>
            <pc:docMk/>
            <pc:sldMk cId="711318150" sldId="419"/>
            <ac:spMk id="155" creationId="{EC73F0C5-7A30-406B-89A1-4CD94388B3D5}"/>
          </ac:spMkLst>
        </pc:spChg>
        <pc:spChg chg="mod">
          <ac:chgData name=" " userId="cc6ef8ab-f80f-47c5-96ae-17e0cbfe7e76" providerId="ADAL" clId="{9422FBF6-8735-4675-A372-101603520AF0}" dt="2022-06-22T00:35:28.334" v="34511" actId="20577"/>
          <ac:spMkLst>
            <pc:docMk/>
            <pc:sldMk cId="711318150" sldId="419"/>
            <ac:spMk id="156" creationId="{36D3F99F-7569-409D-B58F-7EE95598B0D5}"/>
          </ac:spMkLst>
        </pc:spChg>
        <pc:spChg chg="mod">
          <ac:chgData name=" " userId="cc6ef8ab-f80f-47c5-96ae-17e0cbfe7e76" providerId="ADAL" clId="{9422FBF6-8735-4675-A372-101603520AF0}" dt="2022-06-22T00:33:41.501" v="34482" actId="1076"/>
          <ac:spMkLst>
            <pc:docMk/>
            <pc:sldMk cId="711318150" sldId="419"/>
            <ac:spMk id="181" creationId="{6E271DA0-CA18-47C7-B70C-F82997AD4F09}"/>
          </ac:spMkLst>
        </pc:spChg>
        <pc:spChg chg="mod">
          <ac:chgData name=" " userId="cc6ef8ab-f80f-47c5-96ae-17e0cbfe7e76" providerId="ADAL" clId="{9422FBF6-8735-4675-A372-101603520AF0}" dt="2022-06-22T00:35:08.422" v="34499" actId="20577"/>
          <ac:spMkLst>
            <pc:docMk/>
            <pc:sldMk cId="711318150" sldId="419"/>
            <ac:spMk id="185" creationId="{7574BEF5-5922-44D4-ADC0-020EA59EF654}"/>
          </ac:spMkLst>
        </pc:spChg>
        <pc:spChg chg="mod">
          <ac:chgData name=" " userId="cc6ef8ab-f80f-47c5-96ae-17e0cbfe7e76" providerId="ADAL" clId="{9422FBF6-8735-4675-A372-101603520AF0}" dt="2022-06-22T00:35:11.152" v="34500" actId="20577"/>
          <ac:spMkLst>
            <pc:docMk/>
            <pc:sldMk cId="711318150" sldId="419"/>
            <ac:spMk id="186" creationId="{FB7A7BE1-9FE2-4966-A202-C1F1D70641F3}"/>
          </ac:spMkLst>
        </pc:spChg>
        <pc:spChg chg="mod">
          <ac:chgData name=" " userId="cc6ef8ab-f80f-47c5-96ae-17e0cbfe7e76" providerId="ADAL" clId="{9422FBF6-8735-4675-A372-101603520AF0}" dt="2022-06-22T00:35:13.174" v="34502" actId="20577"/>
          <ac:spMkLst>
            <pc:docMk/>
            <pc:sldMk cId="711318150" sldId="419"/>
            <ac:spMk id="187" creationId="{BEF9203E-259A-4E88-9FB8-031B9913833E}"/>
          </ac:spMkLst>
        </pc:spChg>
        <pc:spChg chg="mod">
          <ac:chgData name=" " userId="cc6ef8ab-f80f-47c5-96ae-17e0cbfe7e76" providerId="ADAL" clId="{9422FBF6-8735-4675-A372-101603520AF0}" dt="2022-06-22T00:35:15.062" v="34504" actId="20577"/>
          <ac:spMkLst>
            <pc:docMk/>
            <pc:sldMk cId="711318150" sldId="419"/>
            <ac:spMk id="188" creationId="{BB78540C-62E4-4B6A-A9A2-D4125B730DDA}"/>
          </ac:spMkLst>
        </pc:spChg>
        <pc:spChg chg="mod">
          <ac:chgData name=" " userId="cc6ef8ab-f80f-47c5-96ae-17e0cbfe7e76" providerId="ADAL" clId="{9422FBF6-8735-4675-A372-101603520AF0}" dt="2022-06-22T00:35:16.744" v="34505" actId="20577"/>
          <ac:spMkLst>
            <pc:docMk/>
            <pc:sldMk cId="711318150" sldId="419"/>
            <ac:spMk id="189" creationId="{FF9D9847-F02D-4A3C-B1D1-E1953FC9BAB2}"/>
          </ac:spMkLst>
        </pc:spChg>
        <pc:spChg chg="mod">
          <ac:chgData name=" " userId="cc6ef8ab-f80f-47c5-96ae-17e0cbfe7e76" providerId="ADAL" clId="{9422FBF6-8735-4675-A372-101603520AF0}" dt="2022-06-22T00:33:47.195" v="34483" actId="1076"/>
          <ac:spMkLst>
            <pc:docMk/>
            <pc:sldMk cId="711318150" sldId="419"/>
            <ac:spMk id="192" creationId="{49C1C55E-B9BD-4EDB-A865-0B5CC6FBDD5A}"/>
          </ac:spMkLst>
        </pc:spChg>
        <pc:spChg chg="mod">
          <ac:chgData name=" " userId="cc6ef8ab-f80f-47c5-96ae-17e0cbfe7e76" providerId="ADAL" clId="{9422FBF6-8735-4675-A372-101603520AF0}" dt="2022-06-22T00:35:31.519" v="34512" actId="20577"/>
          <ac:spMkLst>
            <pc:docMk/>
            <pc:sldMk cId="711318150" sldId="419"/>
            <ac:spMk id="195" creationId="{48AEA923-17D2-415E-9210-71A94583EC0B}"/>
          </ac:spMkLst>
        </pc:spChg>
        <pc:spChg chg="mod">
          <ac:chgData name=" " userId="cc6ef8ab-f80f-47c5-96ae-17e0cbfe7e76" providerId="ADAL" clId="{9422FBF6-8735-4675-A372-101603520AF0}" dt="2022-06-22T00:35:33.520" v="34514" actId="20577"/>
          <ac:spMkLst>
            <pc:docMk/>
            <pc:sldMk cId="711318150" sldId="419"/>
            <ac:spMk id="196" creationId="{14F3CE11-AF0D-48FE-8966-F3871F97B7BD}"/>
          </ac:spMkLst>
        </pc:spChg>
        <pc:spChg chg="mod">
          <ac:chgData name=" " userId="cc6ef8ab-f80f-47c5-96ae-17e0cbfe7e76" providerId="ADAL" clId="{9422FBF6-8735-4675-A372-101603520AF0}" dt="2022-06-22T00:35:35.846" v="34516" actId="20577"/>
          <ac:spMkLst>
            <pc:docMk/>
            <pc:sldMk cId="711318150" sldId="419"/>
            <ac:spMk id="197" creationId="{02E22907-BA25-4AAA-949B-69A6A1D80E16}"/>
          </ac:spMkLst>
        </pc:spChg>
        <pc:spChg chg="mod">
          <ac:chgData name=" " userId="cc6ef8ab-f80f-47c5-96ae-17e0cbfe7e76" providerId="ADAL" clId="{9422FBF6-8735-4675-A372-101603520AF0}" dt="2022-06-22T00:35:38.190" v="34518" actId="20577"/>
          <ac:spMkLst>
            <pc:docMk/>
            <pc:sldMk cId="711318150" sldId="419"/>
            <ac:spMk id="198" creationId="{12D1BF54-B2F9-4030-8C9C-7E435F9BB331}"/>
          </ac:spMkLst>
        </pc:spChg>
        <pc:spChg chg="mod">
          <ac:chgData name=" " userId="cc6ef8ab-f80f-47c5-96ae-17e0cbfe7e76" providerId="ADAL" clId="{9422FBF6-8735-4675-A372-101603520AF0}" dt="2022-06-22T00:35:40.118" v="34520" actId="20577"/>
          <ac:spMkLst>
            <pc:docMk/>
            <pc:sldMk cId="711318150" sldId="419"/>
            <ac:spMk id="199" creationId="{19675C1E-C0DF-4743-96E4-3CA0797C6972}"/>
          </ac:spMkLst>
        </pc:spChg>
        <pc:spChg chg="mod">
          <ac:chgData name=" " userId="cc6ef8ab-f80f-47c5-96ae-17e0cbfe7e76" providerId="ADAL" clId="{9422FBF6-8735-4675-A372-101603520AF0}" dt="2022-06-22T00:35:42.151" v="34522" actId="20577"/>
          <ac:spMkLst>
            <pc:docMk/>
            <pc:sldMk cId="711318150" sldId="419"/>
            <ac:spMk id="200" creationId="{9F9298B3-4A63-4A5B-B36C-A23B06F8EAE6}"/>
          </ac:spMkLst>
        </pc:spChg>
        <pc:grpChg chg="add mod">
          <ac:chgData name=" " userId="cc6ef8ab-f80f-47c5-96ae-17e0cbfe7e76" providerId="ADAL" clId="{9422FBF6-8735-4675-A372-101603520AF0}" dt="2022-06-22T00:32:45.177" v="34472"/>
          <ac:grpSpMkLst>
            <pc:docMk/>
            <pc:sldMk cId="711318150" sldId="419"/>
            <ac:grpSpMk id="3" creationId="{9653EC13-A2B9-472F-BDB4-50500BDC03C7}"/>
          </ac:grpSpMkLst>
        </pc:grpChg>
        <pc:grpChg chg="del">
          <ac:chgData name=" " userId="cc6ef8ab-f80f-47c5-96ae-17e0cbfe7e76" providerId="ADAL" clId="{9422FBF6-8735-4675-A372-101603520AF0}" dt="2022-06-21T08:58:43.411" v="34267" actId="478"/>
          <ac:grpSpMkLst>
            <pc:docMk/>
            <pc:sldMk cId="711318150" sldId="419"/>
            <ac:grpSpMk id="34" creationId="{DE17B881-CE81-4672-9D05-0DEA46D183B5}"/>
          </ac:grpSpMkLst>
        </pc:grpChg>
        <pc:grpChg chg="del">
          <ac:chgData name=" " userId="cc6ef8ab-f80f-47c5-96ae-17e0cbfe7e76" providerId="ADAL" clId="{9422FBF6-8735-4675-A372-101603520AF0}" dt="2022-06-21T08:58:43.411" v="34267" actId="478"/>
          <ac:grpSpMkLst>
            <pc:docMk/>
            <pc:sldMk cId="711318150" sldId="419"/>
            <ac:grpSpMk id="43" creationId="{C5EC3F6D-BEE6-4C7F-8A0B-E1800C2B0C70}"/>
          </ac:grpSpMkLst>
        </pc:grpChg>
        <pc:grpChg chg="add mod">
          <ac:chgData name=" " userId="cc6ef8ab-f80f-47c5-96ae-17e0cbfe7e76" providerId="ADAL" clId="{9422FBF6-8735-4675-A372-101603520AF0}" dt="2022-06-22T00:30:11.089" v="34429" actId="164"/>
          <ac:grpSpMkLst>
            <pc:docMk/>
            <pc:sldMk cId="711318150" sldId="419"/>
            <ac:grpSpMk id="68" creationId="{9DC393D4-93CD-4A17-A036-BA185A2221B5}"/>
          </ac:grpSpMkLst>
        </pc:grpChg>
        <pc:grpChg chg="del">
          <ac:chgData name=" " userId="cc6ef8ab-f80f-47c5-96ae-17e0cbfe7e76" providerId="ADAL" clId="{9422FBF6-8735-4675-A372-101603520AF0}" dt="2022-06-21T08:58:43.411" v="34267" actId="478"/>
          <ac:grpSpMkLst>
            <pc:docMk/>
            <pc:sldMk cId="711318150" sldId="419"/>
            <ac:grpSpMk id="69" creationId="{F9DB3D4F-E85D-4D2C-BCBE-FEE5CB6A40B1}"/>
          </ac:grpSpMkLst>
        </pc:grpChg>
        <pc:grpChg chg="add mod">
          <ac:chgData name=" " userId="cc6ef8ab-f80f-47c5-96ae-17e0cbfe7e76" providerId="ADAL" clId="{9422FBF6-8735-4675-A372-101603520AF0}" dt="2022-06-22T00:32:48.743" v="34473"/>
          <ac:grpSpMkLst>
            <pc:docMk/>
            <pc:sldMk cId="711318150" sldId="419"/>
            <ac:grpSpMk id="113" creationId="{35D9E7AF-5061-4BD6-BA97-6D88E696B914}"/>
          </ac:grpSpMkLst>
        </pc:grpChg>
        <pc:grpChg chg="mod">
          <ac:chgData name=" " userId="cc6ef8ab-f80f-47c5-96ae-17e0cbfe7e76" providerId="ADAL" clId="{9422FBF6-8735-4675-A372-101603520AF0}" dt="2022-06-22T00:30:18.547" v="34431" actId="571"/>
          <ac:grpSpMkLst>
            <pc:docMk/>
            <pc:sldMk cId="711318150" sldId="419"/>
            <ac:grpSpMk id="114" creationId="{025D24F5-3A9E-49CA-AE55-B7335E2CD401}"/>
          </ac:grpSpMkLst>
        </pc:grpChg>
        <pc:grpChg chg="mod">
          <ac:chgData name=" " userId="cc6ef8ab-f80f-47c5-96ae-17e0cbfe7e76" providerId="ADAL" clId="{9422FBF6-8735-4675-A372-101603520AF0}" dt="2022-06-22T00:30:18.547" v="34431" actId="571"/>
          <ac:grpSpMkLst>
            <pc:docMk/>
            <pc:sldMk cId="711318150" sldId="419"/>
            <ac:grpSpMk id="116" creationId="{7F49DAE7-E195-4542-B907-2F102E9856B0}"/>
          </ac:grpSpMkLst>
        </pc:grpChg>
        <pc:grpChg chg="mod">
          <ac:chgData name=" " userId="cc6ef8ab-f80f-47c5-96ae-17e0cbfe7e76" providerId="ADAL" clId="{9422FBF6-8735-4675-A372-101603520AF0}" dt="2022-06-22T00:30:18.547" v="34431" actId="571"/>
          <ac:grpSpMkLst>
            <pc:docMk/>
            <pc:sldMk cId="711318150" sldId="419"/>
            <ac:grpSpMk id="117" creationId="{94AD4B99-3DAD-410F-B0D4-01573FBDC7D0}"/>
          </ac:grpSpMkLst>
        </pc:grpChg>
        <pc:grpChg chg="add mod">
          <ac:chgData name=" " userId="cc6ef8ab-f80f-47c5-96ae-17e0cbfe7e76" providerId="ADAL" clId="{9422FBF6-8735-4675-A372-101603520AF0}" dt="2022-06-22T00:31:04.863" v="34440" actId="571"/>
          <ac:grpSpMkLst>
            <pc:docMk/>
            <pc:sldMk cId="711318150" sldId="419"/>
            <ac:grpSpMk id="124" creationId="{4040B4CE-CDDD-46F1-ABB3-D3F33E02E749}"/>
          </ac:grpSpMkLst>
        </pc:grpChg>
        <pc:grpChg chg="mod">
          <ac:chgData name=" " userId="cc6ef8ab-f80f-47c5-96ae-17e0cbfe7e76" providerId="ADAL" clId="{9422FBF6-8735-4675-A372-101603520AF0}" dt="2022-06-22T00:31:04.863" v="34440" actId="571"/>
          <ac:grpSpMkLst>
            <pc:docMk/>
            <pc:sldMk cId="711318150" sldId="419"/>
            <ac:grpSpMk id="125" creationId="{96E493C8-1EFA-4592-91FB-98D495233565}"/>
          </ac:grpSpMkLst>
        </pc:grpChg>
        <pc:grpChg chg="mod">
          <ac:chgData name=" " userId="cc6ef8ab-f80f-47c5-96ae-17e0cbfe7e76" providerId="ADAL" clId="{9422FBF6-8735-4675-A372-101603520AF0}" dt="2022-06-22T00:31:04.863" v="34440" actId="571"/>
          <ac:grpSpMkLst>
            <pc:docMk/>
            <pc:sldMk cId="711318150" sldId="419"/>
            <ac:grpSpMk id="127" creationId="{3171340A-7404-4F28-B248-0CCDA53BE011}"/>
          </ac:grpSpMkLst>
        </pc:grpChg>
        <pc:grpChg chg="mod">
          <ac:chgData name=" " userId="cc6ef8ab-f80f-47c5-96ae-17e0cbfe7e76" providerId="ADAL" clId="{9422FBF6-8735-4675-A372-101603520AF0}" dt="2022-06-22T00:31:04.863" v="34440" actId="571"/>
          <ac:grpSpMkLst>
            <pc:docMk/>
            <pc:sldMk cId="711318150" sldId="419"/>
            <ac:grpSpMk id="128" creationId="{B3783121-8404-4724-964A-440BBD976562}"/>
          </ac:grpSpMkLst>
        </pc:grpChg>
        <pc:grpChg chg="add mod">
          <ac:chgData name=" " userId="cc6ef8ab-f80f-47c5-96ae-17e0cbfe7e76" providerId="ADAL" clId="{9422FBF6-8735-4675-A372-101603520AF0}" dt="2022-06-22T00:32:27.329" v="34461" actId="20577"/>
          <ac:grpSpMkLst>
            <pc:docMk/>
            <pc:sldMk cId="711318150" sldId="419"/>
            <ac:grpSpMk id="135" creationId="{194EA10A-A46D-4BD2-8953-319D2379627D}"/>
          </ac:grpSpMkLst>
        </pc:grpChg>
        <pc:grpChg chg="mod">
          <ac:chgData name=" " userId="cc6ef8ab-f80f-47c5-96ae-17e0cbfe7e76" providerId="ADAL" clId="{9422FBF6-8735-4675-A372-101603520AF0}" dt="2022-06-22T00:31:09.232" v="34441" actId="571"/>
          <ac:grpSpMkLst>
            <pc:docMk/>
            <pc:sldMk cId="711318150" sldId="419"/>
            <ac:grpSpMk id="136" creationId="{B93EF5A3-747E-4AC2-8D8A-56EEA0EBC32D}"/>
          </ac:grpSpMkLst>
        </pc:grpChg>
        <pc:grpChg chg="mod">
          <ac:chgData name=" " userId="cc6ef8ab-f80f-47c5-96ae-17e0cbfe7e76" providerId="ADAL" clId="{9422FBF6-8735-4675-A372-101603520AF0}" dt="2022-06-22T00:31:09.232" v="34441" actId="571"/>
          <ac:grpSpMkLst>
            <pc:docMk/>
            <pc:sldMk cId="711318150" sldId="419"/>
            <ac:grpSpMk id="138" creationId="{5D5E9799-0432-4A0E-8BB5-2349C72BAFBC}"/>
          </ac:grpSpMkLst>
        </pc:grpChg>
        <pc:grpChg chg="mod">
          <ac:chgData name=" " userId="cc6ef8ab-f80f-47c5-96ae-17e0cbfe7e76" providerId="ADAL" clId="{9422FBF6-8735-4675-A372-101603520AF0}" dt="2022-06-22T00:31:09.232" v="34441" actId="571"/>
          <ac:grpSpMkLst>
            <pc:docMk/>
            <pc:sldMk cId="711318150" sldId="419"/>
            <ac:grpSpMk id="139" creationId="{A5F1D8EC-8419-4A94-BBA1-049D145E0E3D}"/>
          </ac:grpSpMkLst>
        </pc:grpChg>
        <pc:grpChg chg="add del mod">
          <ac:chgData name=" " userId="cc6ef8ab-f80f-47c5-96ae-17e0cbfe7e76" providerId="ADAL" clId="{9422FBF6-8735-4675-A372-101603520AF0}" dt="2022-06-22T00:44:41.062" v="34857" actId="478"/>
          <ac:grpSpMkLst>
            <pc:docMk/>
            <pc:sldMk cId="711318150" sldId="419"/>
            <ac:grpSpMk id="146" creationId="{29F12C94-F33B-4180-A6CA-8EEBFEDA5034}"/>
          </ac:grpSpMkLst>
        </pc:grpChg>
        <pc:grpChg chg="mod">
          <ac:chgData name=" " userId="cc6ef8ab-f80f-47c5-96ae-17e0cbfe7e76" providerId="ADAL" clId="{9422FBF6-8735-4675-A372-101603520AF0}" dt="2022-06-22T00:31:09.232" v="34441" actId="571"/>
          <ac:grpSpMkLst>
            <pc:docMk/>
            <pc:sldMk cId="711318150" sldId="419"/>
            <ac:grpSpMk id="147" creationId="{3A409670-1C0C-43C5-B2C5-061CF98023D3}"/>
          </ac:grpSpMkLst>
        </pc:grpChg>
        <pc:grpChg chg="mod">
          <ac:chgData name=" " userId="cc6ef8ab-f80f-47c5-96ae-17e0cbfe7e76" providerId="ADAL" clId="{9422FBF6-8735-4675-A372-101603520AF0}" dt="2022-06-22T00:31:09.232" v="34441" actId="571"/>
          <ac:grpSpMkLst>
            <pc:docMk/>
            <pc:sldMk cId="711318150" sldId="419"/>
            <ac:grpSpMk id="149" creationId="{5C8BFE8D-2088-4706-895F-7C48AD35C8C6}"/>
          </ac:grpSpMkLst>
        </pc:grpChg>
        <pc:grpChg chg="mod">
          <ac:chgData name=" " userId="cc6ef8ab-f80f-47c5-96ae-17e0cbfe7e76" providerId="ADAL" clId="{9422FBF6-8735-4675-A372-101603520AF0}" dt="2022-06-22T00:31:09.232" v="34441" actId="571"/>
          <ac:grpSpMkLst>
            <pc:docMk/>
            <pc:sldMk cId="711318150" sldId="419"/>
            <ac:grpSpMk id="150" creationId="{796CBB78-5B4C-4691-B19D-B410598EC5A0}"/>
          </ac:grpSpMkLst>
        </pc:grpChg>
        <pc:grpChg chg="add del mod">
          <ac:chgData name=" " userId="cc6ef8ab-f80f-47c5-96ae-17e0cbfe7e76" providerId="ADAL" clId="{9422FBF6-8735-4675-A372-101603520AF0}" dt="2022-06-22T00:31:19.149" v="34443" actId="478"/>
          <ac:grpSpMkLst>
            <pc:docMk/>
            <pc:sldMk cId="711318150" sldId="419"/>
            <ac:grpSpMk id="157" creationId="{B32E5F08-C464-4D26-88E4-56E4E030113D}"/>
          </ac:grpSpMkLst>
        </pc:grpChg>
        <pc:grpChg chg="mod">
          <ac:chgData name=" " userId="cc6ef8ab-f80f-47c5-96ae-17e0cbfe7e76" providerId="ADAL" clId="{9422FBF6-8735-4675-A372-101603520AF0}" dt="2022-06-22T00:31:17.575" v="34442" actId="571"/>
          <ac:grpSpMkLst>
            <pc:docMk/>
            <pc:sldMk cId="711318150" sldId="419"/>
            <ac:grpSpMk id="158" creationId="{84C100B4-CA1C-4478-A660-037D78538586}"/>
          </ac:grpSpMkLst>
        </pc:grpChg>
        <pc:grpChg chg="mod">
          <ac:chgData name=" " userId="cc6ef8ab-f80f-47c5-96ae-17e0cbfe7e76" providerId="ADAL" clId="{9422FBF6-8735-4675-A372-101603520AF0}" dt="2022-06-22T00:31:17.575" v="34442" actId="571"/>
          <ac:grpSpMkLst>
            <pc:docMk/>
            <pc:sldMk cId="711318150" sldId="419"/>
            <ac:grpSpMk id="160" creationId="{0C9B76A5-FE1A-46C1-A4E0-19F5B115DF50}"/>
          </ac:grpSpMkLst>
        </pc:grpChg>
        <pc:grpChg chg="mod">
          <ac:chgData name=" " userId="cc6ef8ab-f80f-47c5-96ae-17e0cbfe7e76" providerId="ADAL" clId="{9422FBF6-8735-4675-A372-101603520AF0}" dt="2022-06-22T00:31:17.575" v="34442" actId="571"/>
          <ac:grpSpMkLst>
            <pc:docMk/>
            <pc:sldMk cId="711318150" sldId="419"/>
            <ac:grpSpMk id="161" creationId="{22A88744-5BF5-4DEC-9DE1-F8B4577946B2}"/>
          </ac:grpSpMkLst>
        </pc:grpChg>
        <pc:grpChg chg="add del mod">
          <ac:chgData name=" " userId="cc6ef8ab-f80f-47c5-96ae-17e0cbfe7e76" providerId="ADAL" clId="{9422FBF6-8735-4675-A372-101603520AF0}" dt="2022-06-22T00:31:19.149" v="34443" actId="478"/>
          <ac:grpSpMkLst>
            <pc:docMk/>
            <pc:sldMk cId="711318150" sldId="419"/>
            <ac:grpSpMk id="168" creationId="{30D58D72-52DD-474A-BF9F-445EBA156EB8}"/>
          </ac:grpSpMkLst>
        </pc:grpChg>
        <pc:grpChg chg="mod">
          <ac:chgData name=" " userId="cc6ef8ab-f80f-47c5-96ae-17e0cbfe7e76" providerId="ADAL" clId="{9422FBF6-8735-4675-A372-101603520AF0}" dt="2022-06-22T00:31:17.575" v="34442" actId="571"/>
          <ac:grpSpMkLst>
            <pc:docMk/>
            <pc:sldMk cId="711318150" sldId="419"/>
            <ac:grpSpMk id="169" creationId="{52088E58-BDD9-477A-91EC-CC2E5AE82D57}"/>
          </ac:grpSpMkLst>
        </pc:grpChg>
        <pc:grpChg chg="mod">
          <ac:chgData name=" " userId="cc6ef8ab-f80f-47c5-96ae-17e0cbfe7e76" providerId="ADAL" clId="{9422FBF6-8735-4675-A372-101603520AF0}" dt="2022-06-22T00:31:17.575" v="34442" actId="571"/>
          <ac:grpSpMkLst>
            <pc:docMk/>
            <pc:sldMk cId="711318150" sldId="419"/>
            <ac:grpSpMk id="171" creationId="{0ABD1307-ED66-4371-B32D-5ADE3A7BA003}"/>
          </ac:grpSpMkLst>
        </pc:grpChg>
        <pc:grpChg chg="mod">
          <ac:chgData name=" " userId="cc6ef8ab-f80f-47c5-96ae-17e0cbfe7e76" providerId="ADAL" clId="{9422FBF6-8735-4675-A372-101603520AF0}" dt="2022-06-22T00:31:17.575" v="34442" actId="571"/>
          <ac:grpSpMkLst>
            <pc:docMk/>
            <pc:sldMk cId="711318150" sldId="419"/>
            <ac:grpSpMk id="172" creationId="{19578C87-C4F1-4DF7-90BB-CDED2622E1F3}"/>
          </ac:grpSpMkLst>
        </pc:grpChg>
        <pc:grpChg chg="add del mod">
          <ac:chgData name=" " userId="cc6ef8ab-f80f-47c5-96ae-17e0cbfe7e76" providerId="ADAL" clId="{9422FBF6-8735-4675-A372-101603520AF0}" dt="2022-06-22T00:44:44.101" v="34860" actId="478"/>
          <ac:grpSpMkLst>
            <pc:docMk/>
            <pc:sldMk cId="711318150" sldId="419"/>
            <ac:grpSpMk id="179" creationId="{CD84080A-0C0D-4678-A062-AA2468733CE8}"/>
          </ac:grpSpMkLst>
        </pc:grpChg>
        <pc:grpChg chg="mod">
          <ac:chgData name=" " userId="cc6ef8ab-f80f-47c5-96ae-17e0cbfe7e76" providerId="ADAL" clId="{9422FBF6-8735-4675-A372-101603520AF0}" dt="2022-06-22T00:31:28.559" v="34444" actId="571"/>
          <ac:grpSpMkLst>
            <pc:docMk/>
            <pc:sldMk cId="711318150" sldId="419"/>
            <ac:grpSpMk id="180" creationId="{548BCFC3-A3E6-433A-BA77-BD825C95408B}"/>
          </ac:grpSpMkLst>
        </pc:grpChg>
        <pc:grpChg chg="mod">
          <ac:chgData name=" " userId="cc6ef8ab-f80f-47c5-96ae-17e0cbfe7e76" providerId="ADAL" clId="{9422FBF6-8735-4675-A372-101603520AF0}" dt="2022-06-22T00:31:28.559" v="34444" actId="571"/>
          <ac:grpSpMkLst>
            <pc:docMk/>
            <pc:sldMk cId="711318150" sldId="419"/>
            <ac:grpSpMk id="182" creationId="{9188234F-F4F4-4748-B5A4-DEC6EFCAD246}"/>
          </ac:grpSpMkLst>
        </pc:grpChg>
        <pc:grpChg chg="mod">
          <ac:chgData name=" " userId="cc6ef8ab-f80f-47c5-96ae-17e0cbfe7e76" providerId="ADAL" clId="{9422FBF6-8735-4675-A372-101603520AF0}" dt="2022-06-22T00:31:28.559" v="34444" actId="571"/>
          <ac:grpSpMkLst>
            <pc:docMk/>
            <pc:sldMk cId="711318150" sldId="419"/>
            <ac:grpSpMk id="183" creationId="{23F1ED66-F1FF-44C9-ABDF-A8EA7EF7B410}"/>
          </ac:grpSpMkLst>
        </pc:grpChg>
        <pc:grpChg chg="add mod">
          <ac:chgData name=" " userId="cc6ef8ab-f80f-47c5-96ae-17e0cbfe7e76" providerId="ADAL" clId="{9422FBF6-8735-4675-A372-101603520AF0}" dt="2022-06-22T00:44:33.142" v="34854" actId="1076"/>
          <ac:grpSpMkLst>
            <pc:docMk/>
            <pc:sldMk cId="711318150" sldId="419"/>
            <ac:grpSpMk id="190" creationId="{3ADF1B9A-CADB-4D75-B2E6-CD3686FF890C}"/>
          </ac:grpSpMkLst>
        </pc:grpChg>
        <pc:grpChg chg="mod">
          <ac:chgData name=" " userId="cc6ef8ab-f80f-47c5-96ae-17e0cbfe7e76" providerId="ADAL" clId="{9422FBF6-8735-4675-A372-101603520AF0}" dt="2022-06-22T00:31:28.559" v="34444" actId="571"/>
          <ac:grpSpMkLst>
            <pc:docMk/>
            <pc:sldMk cId="711318150" sldId="419"/>
            <ac:grpSpMk id="191" creationId="{7DA96C99-4FCA-4B7E-BD30-0867607E8A93}"/>
          </ac:grpSpMkLst>
        </pc:grpChg>
        <pc:grpChg chg="mod">
          <ac:chgData name=" " userId="cc6ef8ab-f80f-47c5-96ae-17e0cbfe7e76" providerId="ADAL" clId="{9422FBF6-8735-4675-A372-101603520AF0}" dt="2022-06-22T00:31:28.559" v="34444" actId="571"/>
          <ac:grpSpMkLst>
            <pc:docMk/>
            <pc:sldMk cId="711318150" sldId="419"/>
            <ac:grpSpMk id="193" creationId="{1EDF073E-BEA5-45C3-BB7F-846C3469AD47}"/>
          </ac:grpSpMkLst>
        </pc:grpChg>
        <pc:grpChg chg="mod">
          <ac:chgData name=" " userId="cc6ef8ab-f80f-47c5-96ae-17e0cbfe7e76" providerId="ADAL" clId="{9422FBF6-8735-4675-A372-101603520AF0}" dt="2022-06-22T00:31:28.559" v="34444" actId="571"/>
          <ac:grpSpMkLst>
            <pc:docMk/>
            <pc:sldMk cId="711318150" sldId="419"/>
            <ac:grpSpMk id="194" creationId="{1082622D-0FFF-4C06-B2EF-0AF9701C8C4B}"/>
          </ac:grpSpMkLst>
        </pc:grpChg>
        <pc:grpChg chg="add del mod">
          <ac:chgData name=" " userId="cc6ef8ab-f80f-47c5-96ae-17e0cbfe7e76" providerId="ADAL" clId="{9422FBF6-8735-4675-A372-101603520AF0}" dt="2022-06-22T00:44:43.026" v="34859"/>
          <ac:grpSpMkLst>
            <pc:docMk/>
            <pc:sldMk cId="711318150" sldId="419"/>
            <ac:grpSpMk id="201" creationId="{A1F2D310-059A-4CC2-B018-C1A69E838D58}"/>
          </ac:grpSpMkLst>
        </pc:grpChg>
        <pc:grpChg chg="mod">
          <ac:chgData name=" " userId="cc6ef8ab-f80f-47c5-96ae-17e0cbfe7e76" providerId="ADAL" clId="{9422FBF6-8735-4675-A372-101603520AF0}" dt="2022-06-22T00:44:24.854" v="34850" actId="571"/>
          <ac:grpSpMkLst>
            <pc:docMk/>
            <pc:sldMk cId="711318150" sldId="419"/>
            <ac:grpSpMk id="202" creationId="{73D80A5F-3812-4D13-8872-EBDBB0298F17}"/>
          </ac:grpSpMkLst>
        </pc:grpChg>
        <pc:grpChg chg="mod">
          <ac:chgData name=" " userId="cc6ef8ab-f80f-47c5-96ae-17e0cbfe7e76" providerId="ADAL" clId="{9422FBF6-8735-4675-A372-101603520AF0}" dt="2022-06-22T00:44:24.854" v="34850" actId="571"/>
          <ac:grpSpMkLst>
            <pc:docMk/>
            <pc:sldMk cId="711318150" sldId="419"/>
            <ac:grpSpMk id="204" creationId="{421F5F90-239D-47FB-B400-0BF683D2477C}"/>
          </ac:grpSpMkLst>
        </pc:grpChg>
        <pc:grpChg chg="mod">
          <ac:chgData name=" " userId="cc6ef8ab-f80f-47c5-96ae-17e0cbfe7e76" providerId="ADAL" clId="{9422FBF6-8735-4675-A372-101603520AF0}" dt="2022-06-22T00:44:24.854" v="34850" actId="571"/>
          <ac:grpSpMkLst>
            <pc:docMk/>
            <pc:sldMk cId="711318150" sldId="419"/>
            <ac:grpSpMk id="205" creationId="{90951008-7F7E-4DB0-90FF-D15F2A55E3D1}"/>
          </ac:grpSpMkLst>
        </pc:grpChg>
        <pc:grpChg chg="add del mod">
          <ac:chgData name=" " userId="cc6ef8ab-f80f-47c5-96ae-17e0cbfe7e76" providerId="ADAL" clId="{9422FBF6-8735-4675-A372-101603520AF0}" dt="2022-06-22T00:44:39.746" v="34856"/>
          <ac:grpSpMkLst>
            <pc:docMk/>
            <pc:sldMk cId="711318150" sldId="419"/>
            <ac:grpSpMk id="212" creationId="{C6709CFB-FABB-4048-B847-152E5E52C40C}"/>
          </ac:grpSpMkLst>
        </pc:grpChg>
        <pc:grpChg chg="mod">
          <ac:chgData name=" " userId="cc6ef8ab-f80f-47c5-96ae-17e0cbfe7e76" providerId="ADAL" clId="{9422FBF6-8735-4675-A372-101603520AF0}" dt="2022-06-22T00:44:31.403" v="34852"/>
          <ac:grpSpMkLst>
            <pc:docMk/>
            <pc:sldMk cId="711318150" sldId="419"/>
            <ac:grpSpMk id="213" creationId="{0CECA91F-B25E-4401-B9B8-38D7163F9E4E}"/>
          </ac:grpSpMkLst>
        </pc:grpChg>
        <pc:grpChg chg="mod">
          <ac:chgData name=" " userId="cc6ef8ab-f80f-47c5-96ae-17e0cbfe7e76" providerId="ADAL" clId="{9422FBF6-8735-4675-A372-101603520AF0}" dt="2022-06-22T00:44:31.403" v="34852"/>
          <ac:grpSpMkLst>
            <pc:docMk/>
            <pc:sldMk cId="711318150" sldId="419"/>
            <ac:grpSpMk id="215" creationId="{1F3FFFCD-E693-45DA-85DA-E79AD88871E4}"/>
          </ac:grpSpMkLst>
        </pc:grpChg>
        <pc:grpChg chg="mod">
          <ac:chgData name=" " userId="cc6ef8ab-f80f-47c5-96ae-17e0cbfe7e76" providerId="ADAL" clId="{9422FBF6-8735-4675-A372-101603520AF0}" dt="2022-06-22T00:44:31.403" v="34852"/>
          <ac:grpSpMkLst>
            <pc:docMk/>
            <pc:sldMk cId="711318150" sldId="419"/>
            <ac:grpSpMk id="216" creationId="{CE2734A0-1F77-4255-9412-FDB956CBA407}"/>
          </ac:grpSpMkLst>
        </pc:grpChg>
        <pc:grpChg chg="add mod">
          <ac:chgData name=" " userId="cc6ef8ab-f80f-47c5-96ae-17e0cbfe7e76" providerId="ADAL" clId="{9422FBF6-8735-4675-A372-101603520AF0}" dt="2022-06-22T00:45:01.868" v="34862" actId="1076"/>
          <ac:grpSpMkLst>
            <pc:docMk/>
            <pc:sldMk cId="711318150" sldId="419"/>
            <ac:grpSpMk id="223" creationId="{5DCC5E25-B462-4555-B62C-913922397899}"/>
          </ac:grpSpMkLst>
        </pc:grpChg>
        <pc:grpChg chg="add">
          <ac:chgData name=" " userId="cc6ef8ab-f80f-47c5-96ae-17e0cbfe7e76" providerId="ADAL" clId="{9422FBF6-8735-4675-A372-101603520AF0}" dt="2022-06-22T00:44:44.282" v="34861"/>
          <ac:grpSpMkLst>
            <pc:docMk/>
            <pc:sldMk cId="711318150" sldId="419"/>
            <ac:grpSpMk id="234" creationId="{D5AD0037-1FC4-4D29-A3C7-16C9222B510C}"/>
          </ac:grpSpMkLst>
        </pc:grpChg>
        <pc:graphicFrameChg chg="del">
          <ac:chgData name=" " userId="cc6ef8ab-f80f-47c5-96ae-17e0cbfe7e76" providerId="ADAL" clId="{9422FBF6-8735-4675-A372-101603520AF0}" dt="2022-06-21T08:58:43.411" v="34267" actId="478"/>
          <ac:graphicFrameMkLst>
            <pc:docMk/>
            <pc:sldMk cId="711318150" sldId="419"/>
            <ac:graphicFrameMk id="50" creationId="{53ABA295-EFB9-4B2D-9CF0-D153C460FBEE}"/>
          </ac:graphicFrameMkLst>
        </pc:graphicFrameChg>
        <pc:graphicFrameChg chg="add mod modGraphic">
          <ac:chgData name=" " userId="cc6ef8ab-f80f-47c5-96ae-17e0cbfe7e76" providerId="ADAL" clId="{9422FBF6-8735-4675-A372-101603520AF0}" dt="2022-06-22T00:30:42.117" v="34435" actId="1076"/>
          <ac:graphicFrameMkLst>
            <pc:docMk/>
            <pc:sldMk cId="711318150" sldId="419"/>
            <ac:graphicFrameMk id="67" creationId="{C8F9D77B-CE38-4466-B7D7-9E81118B88DD}"/>
          </ac:graphicFrameMkLst>
        </pc:graphicFrameChg>
        <pc:graphicFrameChg chg="del">
          <ac:chgData name=" " userId="cc6ef8ab-f80f-47c5-96ae-17e0cbfe7e76" providerId="ADAL" clId="{9422FBF6-8735-4675-A372-101603520AF0}" dt="2022-06-21T08:58:43.411" v="34267" actId="478"/>
          <ac:graphicFrameMkLst>
            <pc:docMk/>
            <pc:sldMk cId="711318150" sldId="419"/>
            <ac:graphicFrameMk id="102" creationId="{2D3A5C4E-9BA4-4BAB-ACA5-8E7BC88EF761}"/>
          </ac:graphicFrameMkLst>
        </pc:graphicFrameChg>
        <pc:graphicFrameChg chg="del">
          <ac:chgData name=" " userId="cc6ef8ab-f80f-47c5-96ae-17e0cbfe7e76" providerId="ADAL" clId="{9422FBF6-8735-4675-A372-101603520AF0}" dt="2022-06-21T08:58:43.411" v="34267" actId="478"/>
          <ac:graphicFrameMkLst>
            <pc:docMk/>
            <pc:sldMk cId="711318150" sldId="419"/>
            <ac:graphicFrameMk id="103" creationId="{CD21D9B6-AA2B-4247-BC2F-CD06317F33D5}"/>
          </ac:graphicFrameMkLst>
        </pc:graphicFrameChg>
      </pc:sldChg>
      <pc:sldChg chg="addSp delSp modSp add">
        <pc:chgData name=" " userId="cc6ef8ab-f80f-47c5-96ae-17e0cbfe7e76" providerId="ADAL" clId="{9422FBF6-8735-4675-A372-101603520AF0}" dt="2022-06-22T02:41:58.657" v="36171" actId="20577"/>
        <pc:sldMkLst>
          <pc:docMk/>
          <pc:sldMk cId="1721391519" sldId="420"/>
        </pc:sldMkLst>
        <pc:spChg chg="del">
          <ac:chgData name=" " userId="cc6ef8ab-f80f-47c5-96ae-17e0cbfe7e76" providerId="ADAL" clId="{9422FBF6-8735-4675-A372-101603520AF0}" dt="2022-06-22T00:40:57.127" v="34805" actId="478"/>
          <ac:spMkLst>
            <pc:docMk/>
            <pc:sldMk cId="1721391519" sldId="420"/>
            <ac:spMk id="4" creationId="{49B6E187-B1D3-4DD6-ACFE-B8FE7CC1078A}"/>
          </ac:spMkLst>
        </pc:spChg>
        <pc:spChg chg="add del">
          <ac:chgData name=" " userId="cc6ef8ab-f80f-47c5-96ae-17e0cbfe7e76" providerId="ADAL" clId="{9422FBF6-8735-4675-A372-101603520AF0}" dt="2022-06-22T00:45:30.311" v="34864"/>
          <ac:spMkLst>
            <pc:docMk/>
            <pc:sldMk cId="1721391519" sldId="420"/>
            <ac:spMk id="5" creationId="{7BF28360-F2D7-470B-8B5C-B96649AB2EE8}"/>
          </ac:spMkLst>
        </pc:spChg>
        <pc:spChg chg="add mod">
          <ac:chgData name=" " userId="cc6ef8ab-f80f-47c5-96ae-17e0cbfe7e76" providerId="ADAL" clId="{9422FBF6-8735-4675-A372-101603520AF0}" dt="2022-06-22T00:48:06.810" v="34899" actId="1076"/>
          <ac:spMkLst>
            <pc:docMk/>
            <pc:sldMk cId="1721391519" sldId="420"/>
            <ac:spMk id="9" creationId="{6C552667-B2CA-44F8-A4C1-4F1B390B7836}"/>
          </ac:spMkLst>
        </pc:spChg>
        <pc:spChg chg="mod">
          <ac:chgData name=" " userId="cc6ef8ab-f80f-47c5-96ae-17e0cbfe7e76" providerId="ADAL" clId="{9422FBF6-8735-4675-A372-101603520AF0}" dt="2022-06-22T00:37:37.814" v="34677"/>
          <ac:spMkLst>
            <pc:docMk/>
            <pc:sldMk cId="1721391519" sldId="420"/>
            <ac:spMk id="18" creationId="{1509A5E2-FFC6-48B3-A966-87D205D36782}"/>
          </ac:spMkLst>
        </pc:spChg>
        <pc:spChg chg="mod">
          <ac:chgData name=" " userId="cc6ef8ab-f80f-47c5-96ae-17e0cbfe7e76" providerId="ADAL" clId="{9422FBF6-8735-4675-A372-101603520AF0}" dt="2022-06-22T02:41:58.657" v="36171" actId="20577"/>
          <ac:spMkLst>
            <pc:docMk/>
            <pc:sldMk cId="1721391519" sldId="420"/>
            <ac:spMk id="30" creationId="{6DFBBCA9-6C6B-4A26-8027-53A06524F3DD}"/>
          </ac:spMkLst>
        </pc:spChg>
        <pc:spChg chg="mod">
          <ac:chgData name=" " userId="cc6ef8ab-f80f-47c5-96ae-17e0cbfe7e76" providerId="ADAL" clId="{9422FBF6-8735-4675-A372-101603520AF0}" dt="2022-06-22T00:42:28.342" v="34837" actId="20577"/>
          <ac:spMkLst>
            <pc:docMk/>
            <pc:sldMk cId="1721391519" sldId="420"/>
            <ac:spMk id="94" creationId="{6339B6DE-5AD3-48E8-B379-3CB173AA7F8F}"/>
          </ac:spMkLst>
        </pc:spChg>
        <pc:spChg chg="mod">
          <ac:chgData name=" " userId="cc6ef8ab-f80f-47c5-96ae-17e0cbfe7e76" providerId="ADAL" clId="{9422FBF6-8735-4675-A372-101603520AF0}" dt="2022-06-22T00:42:29.998" v="34839" actId="20577"/>
          <ac:spMkLst>
            <pc:docMk/>
            <pc:sldMk cId="1721391519" sldId="420"/>
            <ac:spMk id="95" creationId="{D6D197DC-AF9C-41C4-A54A-9DBBD13EB5F3}"/>
          </ac:spMkLst>
        </pc:spChg>
        <pc:spChg chg="mod">
          <ac:chgData name=" " userId="cc6ef8ab-f80f-47c5-96ae-17e0cbfe7e76" providerId="ADAL" clId="{9422FBF6-8735-4675-A372-101603520AF0}" dt="2022-06-22T00:42:24.006" v="34833" actId="20577"/>
          <ac:spMkLst>
            <pc:docMk/>
            <pc:sldMk cId="1721391519" sldId="420"/>
            <ac:spMk id="96" creationId="{EE594B6F-F2C7-46B8-A0AF-845A9F50FCC8}"/>
          </ac:spMkLst>
        </pc:spChg>
        <pc:spChg chg="mod">
          <ac:chgData name=" " userId="cc6ef8ab-f80f-47c5-96ae-17e0cbfe7e76" providerId="ADAL" clId="{9422FBF6-8735-4675-A372-101603520AF0}" dt="2022-06-22T00:42:25.479" v="34835" actId="20577"/>
          <ac:spMkLst>
            <pc:docMk/>
            <pc:sldMk cId="1721391519" sldId="420"/>
            <ac:spMk id="97" creationId="{1E34853F-D5F8-4A68-B7FA-E534405025BD}"/>
          </ac:spMkLst>
        </pc:spChg>
        <pc:spChg chg="add mod">
          <ac:chgData name=" " userId="cc6ef8ab-f80f-47c5-96ae-17e0cbfe7e76" providerId="ADAL" clId="{9422FBF6-8735-4675-A372-101603520AF0}" dt="2022-06-22T00:41:52.659" v="34825" actId="1076"/>
          <ac:spMkLst>
            <pc:docMk/>
            <pc:sldMk cId="1721391519" sldId="420"/>
            <ac:spMk id="98" creationId="{A08ED757-432B-42FB-85E2-4940C02F81DB}"/>
          </ac:spMkLst>
        </pc:spChg>
        <pc:spChg chg="add mod">
          <ac:chgData name=" " userId="cc6ef8ab-f80f-47c5-96ae-17e0cbfe7e76" providerId="ADAL" clId="{9422FBF6-8735-4675-A372-101603520AF0}" dt="2022-06-22T00:49:57.419" v="34902" actId="1076"/>
          <ac:spMkLst>
            <pc:docMk/>
            <pc:sldMk cId="1721391519" sldId="420"/>
            <ac:spMk id="99" creationId="{E98F18AE-3524-41AB-8863-7CED90BBA1F4}"/>
          </ac:spMkLst>
        </pc:spChg>
        <pc:spChg chg="add mod">
          <ac:chgData name=" " userId="cc6ef8ab-f80f-47c5-96ae-17e0cbfe7e76" providerId="ADAL" clId="{9422FBF6-8735-4675-A372-101603520AF0}" dt="2022-06-22T00:42:08.219" v="34828" actId="1076"/>
          <ac:spMkLst>
            <pc:docMk/>
            <pc:sldMk cId="1721391519" sldId="420"/>
            <ac:spMk id="100" creationId="{8E8AF9BA-3C95-4050-BC64-F43B5D4C7764}"/>
          </ac:spMkLst>
        </pc:spChg>
        <pc:spChg chg="add mod">
          <ac:chgData name=" " userId="cc6ef8ab-f80f-47c5-96ae-17e0cbfe7e76" providerId="ADAL" clId="{9422FBF6-8735-4675-A372-101603520AF0}" dt="2022-06-22T00:42:16.582" v="34831" actId="6549"/>
          <ac:spMkLst>
            <pc:docMk/>
            <pc:sldMk cId="1721391519" sldId="420"/>
            <ac:spMk id="101" creationId="{9CD1294F-CBD8-4117-9C21-96D54EEA7725}"/>
          </ac:spMkLst>
        </pc:spChg>
        <pc:spChg chg="mod topLvl">
          <ac:chgData name=" " userId="cc6ef8ab-f80f-47c5-96ae-17e0cbfe7e76" providerId="ADAL" clId="{9422FBF6-8735-4675-A372-101603520AF0}" dt="2022-06-22T00:41:44.789" v="34824" actId="1076"/>
          <ac:spMkLst>
            <pc:docMk/>
            <pc:sldMk cId="1721391519" sldId="420"/>
            <ac:spMk id="112" creationId="{D5BC0F12-3DB6-4B24-A368-690CF52AE55B}"/>
          </ac:spMkLst>
        </pc:spChg>
        <pc:grpChg chg="del mod">
          <ac:chgData name=" " userId="cc6ef8ab-f80f-47c5-96ae-17e0cbfe7e76" providerId="ADAL" clId="{9422FBF6-8735-4675-A372-101603520AF0}" dt="2022-06-22T00:41:02.095" v="34806" actId="165"/>
          <ac:grpSpMkLst>
            <pc:docMk/>
            <pc:sldMk cId="1721391519" sldId="420"/>
            <ac:grpSpMk id="3" creationId="{9653EC13-A2B9-472F-BDB4-50500BDC03C7}"/>
          </ac:grpSpMkLst>
        </pc:grpChg>
        <pc:grpChg chg="mod topLvl">
          <ac:chgData name=" " userId="cc6ef8ab-f80f-47c5-96ae-17e0cbfe7e76" providerId="ADAL" clId="{9422FBF6-8735-4675-A372-101603520AF0}" dt="2022-06-22T00:41:44.789" v="34824" actId="1076"/>
          <ac:grpSpMkLst>
            <pc:docMk/>
            <pc:sldMk cId="1721391519" sldId="420"/>
            <ac:grpSpMk id="68" creationId="{9DC393D4-93CD-4A17-A036-BA185A2221B5}"/>
          </ac:grpSpMkLst>
        </pc:grpChg>
        <pc:grpChg chg="add mod">
          <ac:chgData name=" " userId="cc6ef8ab-f80f-47c5-96ae-17e0cbfe7e76" providerId="ADAL" clId="{9422FBF6-8735-4675-A372-101603520AF0}" dt="2022-06-22T00:41:52.659" v="34825" actId="1076"/>
          <ac:grpSpMkLst>
            <pc:docMk/>
            <pc:sldMk cId="1721391519" sldId="420"/>
            <ac:grpSpMk id="84" creationId="{D7F812B8-D8BC-4F08-90CF-EB6421C1BFA4}"/>
          </ac:grpSpMkLst>
        </pc:grpChg>
        <pc:grpChg chg="add mod">
          <ac:chgData name=" " userId="cc6ef8ab-f80f-47c5-96ae-17e0cbfe7e76" providerId="ADAL" clId="{9422FBF6-8735-4675-A372-101603520AF0}" dt="2022-06-22T00:41:35.518" v="34822" actId="1076"/>
          <ac:grpSpMkLst>
            <pc:docMk/>
            <pc:sldMk cId="1721391519" sldId="420"/>
            <ac:grpSpMk id="93" creationId="{1F989016-9FB3-45A0-8D8C-08981BF66464}"/>
          </ac:grpSpMkLst>
        </pc:grpChg>
        <pc:grpChg chg="del">
          <ac:chgData name=" " userId="cc6ef8ab-f80f-47c5-96ae-17e0cbfe7e76" providerId="ADAL" clId="{9422FBF6-8735-4675-A372-101603520AF0}" dt="2022-06-22T00:40:05.663" v="34790" actId="478"/>
          <ac:grpSpMkLst>
            <pc:docMk/>
            <pc:sldMk cId="1721391519" sldId="420"/>
            <ac:grpSpMk id="113" creationId="{35D9E7AF-5061-4BD6-BA97-6D88E696B914}"/>
          </ac:grpSpMkLst>
        </pc:grpChg>
        <pc:grpChg chg="del">
          <ac:chgData name=" " userId="cc6ef8ab-f80f-47c5-96ae-17e0cbfe7e76" providerId="ADAL" clId="{9422FBF6-8735-4675-A372-101603520AF0}" dt="2022-06-22T00:40:22.646" v="34797" actId="478"/>
          <ac:grpSpMkLst>
            <pc:docMk/>
            <pc:sldMk cId="1721391519" sldId="420"/>
            <ac:grpSpMk id="135" creationId="{194EA10A-A46D-4BD2-8953-319D2379627D}"/>
          </ac:grpSpMkLst>
        </pc:grpChg>
        <pc:grpChg chg="del">
          <ac:chgData name=" " userId="cc6ef8ab-f80f-47c5-96ae-17e0cbfe7e76" providerId="ADAL" clId="{9422FBF6-8735-4675-A372-101603520AF0}" dt="2022-06-22T00:40:27.054" v="34798" actId="478"/>
          <ac:grpSpMkLst>
            <pc:docMk/>
            <pc:sldMk cId="1721391519" sldId="420"/>
            <ac:grpSpMk id="146" creationId="{29F12C94-F33B-4180-A6CA-8EEBFEDA5034}"/>
          </ac:grpSpMkLst>
        </pc:grpChg>
        <pc:grpChg chg="del">
          <ac:chgData name=" " userId="cc6ef8ab-f80f-47c5-96ae-17e0cbfe7e76" providerId="ADAL" clId="{9422FBF6-8735-4675-A372-101603520AF0}" dt="2022-06-22T00:40:29.029" v="34799" actId="478"/>
          <ac:grpSpMkLst>
            <pc:docMk/>
            <pc:sldMk cId="1721391519" sldId="420"/>
            <ac:grpSpMk id="179" creationId="{CD84080A-0C0D-4678-A062-AA2468733CE8}"/>
          </ac:grpSpMkLst>
        </pc:grpChg>
        <pc:grpChg chg="del">
          <ac:chgData name=" " userId="cc6ef8ab-f80f-47c5-96ae-17e0cbfe7e76" providerId="ADAL" clId="{9422FBF6-8735-4675-A372-101603520AF0}" dt="2022-06-22T00:40:29.638" v="34800" actId="478"/>
          <ac:grpSpMkLst>
            <pc:docMk/>
            <pc:sldMk cId="1721391519" sldId="420"/>
            <ac:grpSpMk id="190" creationId="{3ADF1B9A-CADB-4D75-B2E6-CD3686FF890C}"/>
          </ac:grpSpMkLst>
        </pc:grpChg>
        <pc:graphicFrameChg chg="mod modGraphic">
          <ac:chgData name=" " userId="cc6ef8ab-f80f-47c5-96ae-17e0cbfe7e76" providerId="ADAL" clId="{9422FBF6-8735-4675-A372-101603520AF0}" dt="2022-06-22T00:43:41.953" v="34849" actId="403"/>
          <ac:graphicFrameMkLst>
            <pc:docMk/>
            <pc:sldMk cId="1721391519" sldId="420"/>
            <ac:graphicFrameMk id="67" creationId="{C8F9D77B-CE38-4466-B7D7-9E81118B88DD}"/>
          </ac:graphicFrameMkLst>
        </pc:graphicFrameChg>
      </pc:sldChg>
      <pc:sldChg chg="addSp delSp modSp add">
        <pc:chgData name=" " userId="cc6ef8ab-f80f-47c5-96ae-17e0cbfe7e76" providerId="ADAL" clId="{9422FBF6-8735-4675-A372-101603520AF0}" dt="2022-06-22T02:18:31.721" v="35629" actId="6549"/>
        <pc:sldMkLst>
          <pc:docMk/>
          <pc:sldMk cId="2747922600" sldId="421"/>
        </pc:sldMkLst>
        <pc:spChg chg="del">
          <ac:chgData name=" " userId="cc6ef8ab-f80f-47c5-96ae-17e0cbfe7e76" providerId="ADAL" clId="{9422FBF6-8735-4675-A372-101603520AF0}" dt="2022-06-22T01:30:27.418" v="35074" actId="478"/>
          <ac:spMkLst>
            <pc:docMk/>
            <pc:sldMk cId="2747922600" sldId="421"/>
            <ac:spMk id="9" creationId="{6C552667-B2CA-44F8-A4C1-4F1B390B7836}"/>
          </ac:spMkLst>
        </pc:spChg>
        <pc:spChg chg="mod">
          <ac:chgData name=" " userId="cc6ef8ab-f80f-47c5-96ae-17e0cbfe7e76" providerId="ADAL" clId="{9422FBF6-8735-4675-A372-101603520AF0}" dt="2022-06-22T02:18:31.721" v="35629" actId="6549"/>
          <ac:spMkLst>
            <pc:docMk/>
            <pc:sldMk cId="2747922600" sldId="421"/>
            <ac:spMk id="18" creationId="{1509A5E2-FFC6-48B3-A966-87D205D36782}"/>
          </ac:spMkLst>
        </pc:spChg>
        <pc:spChg chg="mod">
          <ac:chgData name=" " userId="cc6ef8ab-f80f-47c5-96ae-17e0cbfe7e76" providerId="ADAL" clId="{9422FBF6-8735-4675-A372-101603520AF0}" dt="2022-06-22T01:36:26.552" v="35331" actId="20577"/>
          <ac:spMkLst>
            <pc:docMk/>
            <pc:sldMk cId="2747922600" sldId="421"/>
            <ac:spMk id="30" creationId="{6DFBBCA9-6C6B-4A26-8027-53A06524F3DD}"/>
          </ac:spMkLst>
        </pc:spChg>
        <pc:spChg chg="mod">
          <ac:chgData name=" " userId="cc6ef8ab-f80f-47c5-96ae-17e0cbfe7e76" providerId="ADAL" clId="{9422FBF6-8735-4675-A372-101603520AF0}" dt="2022-06-22T01:34:42.448" v="35218" actId="13822"/>
          <ac:spMkLst>
            <pc:docMk/>
            <pc:sldMk cId="2747922600" sldId="421"/>
            <ac:spMk id="54" creationId="{5FFFE73F-79CD-4968-8712-70772DE7275D}"/>
          </ac:spMkLst>
        </pc:spChg>
        <pc:spChg chg="mod">
          <ac:chgData name=" " userId="cc6ef8ab-f80f-47c5-96ae-17e0cbfe7e76" providerId="ADAL" clId="{9422FBF6-8735-4675-A372-101603520AF0}" dt="2022-06-22T01:34:45.924" v="35219" actId="13822"/>
          <ac:spMkLst>
            <pc:docMk/>
            <pc:sldMk cId="2747922600" sldId="421"/>
            <ac:spMk id="55" creationId="{0E9127F7-4324-468A-B001-3319D7A7E1D6}"/>
          </ac:spMkLst>
        </pc:spChg>
        <pc:spChg chg="mod">
          <ac:chgData name=" " userId="cc6ef8ab-f80f-47c5-96ae-17e0cbfe7e76" providerId="ADAL" clId="{9422FBF6-8735-4675-A372-101603520AF0}" dt="2022-06-22T01:34:53.909" v="35220" actId="13822"/>
          <ac:spMkLst>
            <pc:docMk/>
            <pc:sldMk cId="2747922600" sldId="421"/>
            <ac:spMk id="56" creationId="{3A94E311-B581-4970-9E66-7D39C2514918}"/>
          </ac:spMkLst>
        </pc:spChg>
        <pc:spChg chg="mod">
          <ac:chgData name=" " userId="cc6ef8ab-f80f-47c5-96ae-17e0cbfe7e76" providerId="ADAL" clId="{9422FBF6-8735-4675-A372-101603520AF0}" dt="2022-06-22T01:34:53.909" v="35220" actId="13822"/>
          <ac:spMkLst>
            <pc:docMk/>
            <pc:sldMk cId="2747922600" sldId="421"/>
            <ac:spMk id="57" creationId="{DAC607B2-27CE-4381-ABEC-C7C52DC997C8}"/>
          </ac:spMkLst>
        </pc:spChg>
        <pc:spChg chg="mod">
          <ac:chgData name=" " userId="cc6ef8ab-f80f-47c5-96ae-17e0cbfe7e76" providerId="ADAL" clId="{9422FBF6-8735-4675-A372-101603520AF0}" dt="2022-06-22T01:34:53.909" v="35220" actId="13822"/>
          <ac:spMkLst>
            <pc:docMk/>
            <pc:sldMk cId="2747922600" sldId="421"/>
            <ac:spMk id="58" creationId="{EE0C8376-2A56-4A6F-B5BC-8B607DD2FB14}"/>
          </ac:spMkLst>
        </pc:spChg>
        <pc:spChg chg="del">
          <ac:chgData name=" " userId="cc6ef8ab-f80f-47c5-96ae-17e0cbfe7e76" providerId="ADAL" clId="{9422FBF6-8735-4675-A372-101603520AF0}" dt="2022-06-22T01:30:27.418" v="35074" actId="478"/>
          <ac:spMkLst>
            <pc:docMk/>
            <pc:sldMk cId="2747922600" sldId="421"/>
            <ac:spMk id="98" creationId="{A08ED757-432B-42FB-85E2-4940C02F81DB}"/>
          </ac:spMkLst>
        </pc:spChg>
        <pc:spChg chg="del">
          <ac:chgData name=" " userId="cc6ef8ab-f80f-47c5-96ae-17e0cbfe7e76" providerId="ADAL" clId="{9422FBF6-8735-4675-A372-101603520AF0}" dt="2022-06-22T01:30:27.418" v="35074" actId="478"/>
          <ac:spMkLst>
            <pc:docMk/>
            <pc:sldMk cId="2747922600" sldId="421"/>
            <ac:spMk id="99" creationId="{E98F18AE-3524-41AB-8863-7CED90BBA1F4}"/>
          </ac:spMkLst>
        </pc:spChg>
        <pc:spChg chg="del">
          <ac:chgData name=" " userId="cc6ef8ab-f80f-47c5-96ae-17e0cbfe7e76" providerId="ADAL" clId="{9422FBF6-8735-4675-A372-101603520AF0}" dt="2022-06-22T01:30:27.418" v="35074" actId="478"/>
          <ac:spMkLst>
            <pc:docMk/>
            <pc:sldMk cId="2747922600" sldId="421"/>
            <ac:spMk id="100" creationId="{8E8AF9BA-3C95-4050-BC64-F43B5D4C7764}"/>
          </ac:spMkLst>
        </pc:spChg>
        <pc:spChg chg="del">
          <ac:chgData name=" " userId="cc6ef8ab-f80f-47c5-96ae-17e0cbfe7e76" providerId="ADAL" clId="{9422FBF6-8735-4675-A372-101603520AF0}" dt="2022-06-22T01:30:27.418" v="35074" actId="478"/>
          <ac:spMkLst>
            <pc:docMk/>
            <pc:sldMk cId="2747922600" sldId="421"/>
            <ac:spMk id="101" creationId="{9CD1294F-CBD8-4117-9C21-96D54EEA7725}"/>
          </ac:spMkLst>
        </pc:spChg>
        <pc:spChg chg="del">
          <ac:chgData name=" " userId="cc6ef8ab-f80f-47c5-96ae-17e0cbfe7e76" providerId="ADAL" clId="{9422FBF6-8735-4675-A372-101603520AF0}" dt="2022-06-22T01:30:27.418" v="35074" actId="478"/>
          <ac:spMkLst>
            <pc:docMk/>
            <pc:sldMk cId="2747922600" sldId="421"/>
            <ac:spMk id="112" creationId="{D5BC0F12-3DB6-4B24-A368-690CF52AE55B}"/>
          </ac:spMkLst>
        </pc:spChg>
        <pc:grpChg chg="add mod">
          <ac:chgData name=" " userId="cc6ef8ab-f80f-47c5-96ae-17e0cbfe7e76" providerId="ADAL" clId="{9422FBF6-8735-4675-A372-101603520AF0}" dt="2022-06-22T01:34:13.890" v="35214" actId="1076"/>
          <ac:grpSpMkLst>
            <pc:docMk/>
            <pc:sldMk cId="2747922600" sldId="421"/>
            <ac:grpSpMk id="46" creationId="{AB8C23AD-9762-480C-A7B0-5A76D46DF9E1}"/>
          </ac:grpSpMkLst>
        </pc:grpChg>
        <pc:grpChg chg="add mod">
          <ac:chgData name=" " userId="cc6ef8ab-f80f-47c5-96ae-17e0cbfe7e76" providerId="ADAL" clId="{9422FBF6-8735-4675-A372-101603520AF0}" dt="2022-06-22T01:34:30.125" v="35216" actId="571"/>
          <ac:grpSpMkLst>
            <pc:docMk/>
            <pc:sldMk cId="2747922600" sldId="421"/>
            <ac:grpSpMk id="60" creationId="{60826241-9486-4C78-8750-A15894B55DA0}"/>
          </ac:grpSpMkLst>
        </pc:grpChg>
        <pc:grpChg chg="mod">
          <ac:chgData name=" " userId="cc6ef8ab-f80f-47c5-96ae-17e0cbfe7e76" providerId="ADAL" clId="{9422FBF6-8735-4675-A372-101603520AF0}" dt="2022-06-22T01:34:30.125" v="35216" actId="571"/>
          <ac:grpSpMkLst>
            <pc:docMk/>
            <pc:sldMk cId="2747922600" sldId="421"/>
            <ac:grpSpMk id="61" creationId="{D5110E6B-1A9F-45A2-9C10-ADFDC7A97CB4}"/>
          </ac:grpSpMkLst>
        </pc:grpChg>
        <pc:grpChg chg="mod">
          <ac:chgData name=" " userId="cc6ef8ab-f80f-47c5-96ae-17e0cbfe7e76" providerId="ADAL" clId="{9422FBF6-8735-4675-A372-101603520AF0}" dt="2022-06-22T01:34:30.125" v="35216" actId="571"/>
          <ac:grpSpMkLst>
            <pc:docMk/>
            <pc:sldMk cId="2747922600" sldId="421"/>
            <ac:grpSpMk id="62" creationId="{713C68DB-753B-4206-9DE4-9F3653F092CB}"/>
          </ac:grpSpMkLst>
        </pc:grpChg>
        <pc:grpChg chg="mod">
          <ac:chgData name=" " userId="cc6ef8ab-f80f-47c5-96ae-17e0cbfe7e76" providerId="ADAL" clId="{9422FBF6-8735-4675-A372-101603520AF0}" dt="2022-06-22T01:34:30.125" v="35216" actId="571"/>
          <ac:grpSpMkLst>
            <pc:docMk/>
            <pc:sldMk cId="2747922600" sldId="421"/>
            <ac:grpSpMk id="63" creationId="{C28AB540-815D-4069-B041-6B921D73B863}"/>
          </ac:grpSpMkLst>
        </pc:grpChg>
        <pc:grpChg chg="del">
          <ac:chgData name=" " userId="cc6ef8ab-f80f-47c5-96ae-17e0cbfe7e76" providerId="ADAL" clId="{9422FBF6-8735-4675-A372-101603520AF0}" dt="2022-06-22T01:30:27.418" v="35074" actId="478"/>
          <ac:grpSpMkLst>
            <pc:docMk/>
            <pc:sldMk cId="2747922600" sldId="421"/>
            <ac:grpSpMk id="68" creationId="{9DC393D4-93CD-4A17-A036-BA185A2221B5}"/>
          </ac:grpSpMkLst>
        </pc:grpChg>
        <pc:grpChg chg="del">
          <ac:chgData name=" " userId="cc6ef8ab-f80f-47c5-96ae-17e0cbfe7e76" providerId="ADAL" clId="{9422FBF6-8735-4675-A372-101603520AF0}" dt="2022-06-22T01:30:27.418" v="35074" actId="478"/>
          <ac:grpSpMkLst>
            <pc:docMk/>
            <pc:sldMk cId="2747922600" sldId="421"/>
            <ac:grpSpMk id="84" creationId="{D7F812B8-D8BC-4F08-90CF-EB6421C1BFA4}"/>
          </ac:grpSpMkLst>
        </pc:grpChg>
        <pc:grpChg chg="del">
          <ac:chgData name=" " userId="cc6ef8ab-f80f-47c5-96ae-17e0cbfe7e76" providerId="ADAL" clId="{9422FBF6-8735-4675-A372-101603520AF0}" dt="2022-06-22T01:30:27.418" v="35074" actId="478"/>
          <ac:grpSpMkLst>
            <pc:docMk/>
            <pc:sldMk cId="2747922600" sldId="421"/>
            <ac:grpSpMk id="93" creationId="{1F989016-9FB3-45A0-8D8C-08981BF66464}"/>
          </ac:grpSpMkLst>
        </pc:grpChg>
        <pc:graphicFrameChg chg="add mod modGraphic">
          <ac:chgData name=" " userId="cc6ef8ab-f80f-47c5-96ae-17e0cbfe7e76" providerId="ADAL" clId="{9422FBF6-8735-4675-A372-101603520AF0}" dt="2022-06-22T01:37:18.257" v="35356" actId="20577"/>
          <ac:graphicFrameMkLst>
            <pc:docMk/>
            <pc:sldMk cId="2747922600" sldId="421"/>
            <ac:graphicFrameMk id="59" creationId="{8EB556E2-197C-4111-8E0A-A67198582064}"/>
          </ac:graphicFrameMkLst>
        </pc:graphicFrameChg>
        <pc:graphicFrameChg chg="mod modGraphic">
          <ac:chgData name=" " userId="cc6ef8ab-f80f-47c5-96ae-17e0cbfe7e76" providerId="ADAL" clId="{9422FBF6-8735-4675-A372-101603520AF0}" dt="2022-06-22T01:35:03.824" v="35222" actId="1076"/>
          <ac:graphicFrameMkLst>
            <pc:docMk/>
            <pc:sldMk cId="2747922600" sldId="421"/>
            <ac:graphicFrameMk id="67" creationId="{C8F9D77B-CE38-4466-B7D7-9E81118B88DD}"/>
          </ac:graphicFrameMkLst>
        </pc:graphicFrameChg>
      </pc:sldChg>
      <pc:sldChg chg="modSp add">
        <pc:chgData name=" " userId="cc6ef8ab-f80f-47c5-96ae-17e0cbfe7e76" providerId="ADAL" clId="{9422FBF6-8735-4675-A372-101603520AF0}" dt="2022-06-22T02:18:28.104" v="35628" actId="6549"/>
        <pc:sldMkLst>
          <pc:docMk/>
          <pc:sldMk cId="2087421202" sldId="422"/>
        </pc:sldMkLst>
        <pc:spChg chg="mod">
          <ac:chgData name=" " userId="cc6ef8ab-f80f-47c5-96ae-17e0cbfe7e76" providerId="ADAL" clId="{9422FBF6-8735-4675-A372-101603520AF0}" dt="2022-06-22T02:18:28.104" v="35628" actId="6549"/>
          <ac:spMkLst>
            <pc:docMk/>
            <pc:sldMk cId="2087421202" sldId="422"/>
            <ac:spMk id="18" creationId="{1509A5E2-FFC6-48B3-A966-87D205D36782}"/>
          </ac:spMkLst>
        </pc:spChg>
        <pc:spChg chg="mod">
          <ac:chgData name=" " userId="cc6ef8ab-f80f-47c5-96ae-17e0cbfe7e76" providerId="ADAL" clId="{9422FBF6-8735-4675-A372-101603520AF0}" dt="2022-06-22T01:36:23.328" v="35330" actId="113"/>
          <ac:spMkLst>
            <pc:docMk/>
            <pc:sldMk cId="2087421202" sldId="422"/>
            <ac:spMk id="30" creationId="{6DFBBCA9-6C6B-4A26-8027-53A06524F3DD}"/>
          </ac:spMkLst>
        </pc:spChg>
        <pc:spChg chg="mod">
          <ac:chgData name=" " userId="cc6ef8ab-f80f-47c5-96ae-17e0cbfe7e76" providerId="ADAL" clId="{9422FBF6-8735-4675-A372-101603520AF0}" dt="2022-06-22T01:37:41.304" v="35358" actId="13822"/>
          <ac:spMkLst>
            <pc:docMk/>
            <pc:sldMk cId="2087421202" sldId="422"/>
            <ac:spMk id="50" creationId="{AF24B47D-D801-40D0-AF25-C56B13F70C7C}"/>
          </ac:spMkLst>
        </pc:spChg>
        <pc:spChg chg="mod">
          <ac:chgData name=" " userId="cc6ef8ab-f80f-47c5-96ae-17e0cbfe7e76" providerId="ADAL" clId="{9422FBF6-8735-4675-A372-101603520AF0}" dt="2022-06-22T01:37:41.304" v="35358" actId="13822"/>
          <ac:spMkLst>
            <pc:docMk/>
            <pc:sldMk cId="2087421202" sldId="422"/>
            <ac:spMk id="51" creationId="{F35284D0-61C6-4D5D-AA0A-9BBC900C1845}"/>
          </ac:spMkLst>
        </pc:spChg>
        <pc:spChg chg="mod">
          <ac:chgData name=" " userId="cc6ef8ab-f80f-47c5-96ae-17e0cbfe7e76" providerId="ADAL" clId="{9422FBF6-8735-4675-A372-101603520AF0}" dt="2022-06-22T01:37:41.304" v="35358" actId="13822"/>
          <ac:spMkLst>
            <pc:docMk/>
            <pc:sldMk cId="2087421202" sldId="422"/>
            <ac:spMk id="52" creationId="{A2661595-832A-41FE-9382-4553C2DAD6A2}"/>
          </ac:spMkLst>
        </pc:spChg>
        <pc:spChg chg="mod">
          <ac:chgData name=" " userId="cc6ef8ab-f80f-47c5-96ae-17e0cbfe7e76" providerId="ADAL" clId="{9422FBF6-8735-4675-A372-101603520AF0}" dt="2022-06-22T01:37:41.304" v="35358" actId="13822"/>
          <ac:spMkLst>
            <pc:docMk/>
            <pc:sldMk cId="2087421202" sldId="422"/>
            <ac:spMk id="53" creationId="{50DD29E4-68B9-446E-A4EE-C71298D26177}"/>
          </ac:spMkLst>
        </pc:spChg>
        <pc:spChg chg="mod">
          <ac:chgData name=" " userId="cc6ef8ab-f80f-47c5-96ae-17e0cbfe7e76" providerId="ADAL" clId="{9422FBF6-8735-4675-A372-101603520AF0}" dt="2022-06-22T01:37:41.304" v="35358" actId="13822"/>
          <ac:spMkLst>
            <pc:docMk/>
            <pc:sldMk cId="2087421202" sldId="422"/>
            <ac:spMk id="54" creationId="{5FFFE73F-79CD-4968-8712-70772DE7275D}"/>
          </ac:spMkLst>
        </pc:spChg>
        <pc:spChg chg="mod">
          <ac:chgData name=" " userId="cc6ef8ab-f80f-47c5-96ae-17e0cbfe7e76" providerId="ADAL" clId="{9422FBF6-8735-4675-A372-101603520AF0}" dt="2022-06-22T01:37:41.304" v="35358" actId="13822"/>
          <ac:spMkLst>
            <pc:docMk/>
            <pc:sldMk cId="2087421202" sldId="422"/>
            <ac:spMk id="55" creationId="{0E9127F7-4324-468A-B001-3319D7A7E1D6}"/>
          </ac:spMkLst>
        </pc:spChg>
        <pc:spChg chg="mod">
          <ac:chgData name=" " userId="cc6ef8ab-f80f-47c5-96ae-17e0cbfe7e76" providerId="ADAL" clId="{9422FBF6-8735-4675-A372-101603520AF0}" dt="2022-06-22T01:37:41.304" v="35358" actId="13822"/>
          <ac:spMkLst>
            <pc:docMk/>
            <pc:sldMk cId="2087421202" sldId="422"/>
            <ac:spMk id="56" creationId="{3A94E311-B581-4970-9E66-7D39C2514918}"/>
          </ac:spMkLst>
        </pc:spChg>
        <pc:spChg chg="mod">
          <ac:chgData name=" " userId="cc6ef8ab-f80f-47c5-96ae-17e0cbfe7e76" providerId="ADAL" clId="{9422FBF6-8735-4675-A372-101603520AF0}" dt="2022-06-22T01:37:41.304" v="35358" actId="13822"/>
          <ac:spMkLst>
            <pc:docMk/>
            <pc:sldMk cId="2087421202" sldId="422"/>
            <ac:spMk id="57" creationId="{DAC607B2-27CE-4381-ABEC-C7C52DC997C8}"/>
          </ac:spMkLst>
        </pc:spChg>
        <pc:spChg chg="mod">
          <ac:chgData name=" " userId="cc6ef8ab-f80f-47c5-96ae-17e0cbfe7e76" providerId="ADAL" clId="{9422FBF6-8735-4675-A372-101603520AF0}" dt="2022-06-22T01:37:41.304" v="35358" actId="13822"/>
          <ac:spMkLst>
            <pc:docMk/>
            <pc:sldMk cId="2087421202" sldId="422"/>
            <ac:spMk id="58" creationId="{EE0C8376-2A56-4A6F-B5BC-8B607DD2FB14}"/>
          </ac:spMkLst>
        </pc:spChg>
        <pc:spChg chg="mod">
          <ac:chgData name=" " userId="cc6ef8ab-f80f-47c5-96ae-17e0cbfe7e76" providerId="ADAL" clId="{9422FBF6-8735-4675-A372-101603520AF0}" dt="2022-06-22T01:37:49.284" v="35359" actId="13822"/>
          <ac:spMkLst>
            <pc:docMk/>
            <pc:sldMk cId="2087421202" sldId="422"/>
            <ac:spMk id="64" creationId="{02BB6C7F-EDB5-4153-A8F0-2742732606C7}"/>
          </ac:spMkLst>
        </pc:spChg>
        <pc:spChg chg="mod">
          <ac:chgData name=" " userId="cc6ef8ab-f80f-47c5-96ae-17e0cbfe7e76" providerId="ADAL" clId="{9422FBF6-8735-4675-A372-101603520AF0}" dt="2022-06-22T01:37:49.284" v="35359" actId="13822"/>
          <ac:spMkLst>
            <pc:docMk/>
            <pc:sldMk cId="2087421202" sldId="422"/>
            <ac:spMk id="65" creationId="{8676E882-5FF4-4A1A-9049-929286E068B0}"/>
          </ac:spMkLst>
        </pc:spChg>
        <pc:spChg chg="mod">
          <ac:chgData name=" " userId="cc6ef8ab-f80f-47c5-96ae-17e0cbfe7e76" providerId="ADAL" clId="{9422FBF6-8735-4675-A372-101603520AF0}" dt="2022-06-22T01:37:49.284" v="35359" actId="13822"/>
          <ac:spMkLst>
            <pc:docMk/>
            <pc:sldMk cId="2087421202" sldId="422"/>
            <ac:spMk id="66" creationId="{55AE2270-A399-4322-BE1A-586AEEEBF112}"/>
          </ac:spMkLst>
        </pc:spChg>
        <pc:spChg chg="mod">
          <ac:chgData name=" " userId="cc6ef8ab-f80f-47c5-96ae-17e0cbfe7e76" providerId="ADAL" clId="{9422FBF6-8735-4675-A372-101603520AF0}" dt="2022-06-22T01:37:49.284" v="35359" actId="13822"/>
          <ac:spMkLst>
            <pc:docMk/>
            <pc:sldMk cId="2087421202" sldId="422"/>
            <ac:spMk id="69" creationId="{D8143D53-F336-4469-842C-1EF936FA0352}"/>
          </ac:spMkLst>
        </pc:spChg>
        <pc:spChg chg="mod">
          <ac:chgData name=" " userId="cc6ef8ab-f80f-47c5-96ae-17e0cbfe7e76" providerId="ADAL" clId="{9422FBF6-8735-4675-A372-101603520AF0}" dt="2022-06-22T01:37:49.284" v="35359" actId="13822"/>
          <ac:spMkLst>
            <pc:docMk/>
            <pc:sldMk cId="2087421202" sldId="422"/>
            <ac:spMk id="70" creationId="{14B7A946-FAB6-4371-B133-422E6FCBA674}"/>
          </ac:spMkLst>
        </pc:spChg>
        <pc:spChg chg="mod">
          <ac:chgData name=" " userId="cc6ef8ab-f80f-47c5-96ae-17e0cbfe7e76" providerId="ADAL" clId="{9422FBF6-8735-4675-A372-101603520AF0}" dt="2022-06-22T01:37:49.284" v="35359" actId="13822"/>
          <ac:spMkLst>
            <pc:docMk/>
            <pc:sldMk cId="2087421202" sldId="422"/>
            <ac:spMk id="71" creationId="{29AEA47D-DCA2-4D17-AC52-3B910FC9916E}"/>
          </ac:spMkLst>
        </pc:spChg>
        <pc:spChg chg="mod">
          <ac:chgData name=" " userId="cc6ef8ab-f80f-47c5-96ae-17e0cbfe7e76" providerId="ADAL" clId="{9422FBF6-8735-4675-A372-101603520AF0}" dt="2022-06-22T01:37:49.284" v="35359" actId="13822"/>
          <ac:spMkLst>
            <pc:docMk/>
            <pc:sldMk cId="2087421202" sldId="422"/>
            <ac:spMk id="72" creationId="{CA9B3897-1761-445C-B067-1DB86E7363BF}"/>
          </ac:spMkLst>
        </pc:spChg>
        <pc:spChg chg="mod">
          <ac:chgData name=" " userId="cc6ef8ab-f80f-47c5-96ae-17e0cbfe7e76" providerId="ADAL" clId="{9422FBF6-8735-4675-A372-101603520AF0}" dt="2022-06-22T01:37:49.284" v="35359" actId="13822"/>
          <ac:spMkLst>
            <pc:docMk/>
            <pc:sldMk cId="2087421202" sldId="422"/>
            <ac:spMk id="73" creationId="{0762E1B0-7D08-472B-8E96-2ECA71C026AA}"/>
          </ac:spMkLst>
        </pc:spChg>
        <pc:spChg chg="mod">
          <ac:chgData name=" " userId="cc6ef8ab-f80f-47c5-96ae-17e0cbfe7e76" providerId="ADAL" clId="{9422FBF6-8735-4675-A372-101603520AF0}" dt="2022-06-22T01:37:49.284" v="35359" actId="13822"/>
          <ac:spMkLst>
            <pc:docMk/>
            <pc:sldMk cId="2087421202" sldId="422"/>
            <ac:spMk id="74" creationId="{2FB26506-88B8-4087-9100-513D121B95F0}"/>
          </ac:spMkLst>
        </pc:spChg>
        <pc:graphicFrameChg chg="modGraphic">
          <ac:chgData name=" " userId="cc6ef8ab-f80f-47c5-96ae-17e0cbfe7e76" providerId="ADAL" clId="{9422FBF6-8735-4675-A372-101603520AF0}" dt="2022-06-22T01:37:11.751" v="35355" actId="20577"/>
          <ac:graphicFrameMkLst>
            <pc:docMk/>
            <pc:sldMk cId="2087421202" sldId="422"/>
            <ac:graphicFrameMk id="59" creationId="{8EB556E2-197C-4111-8E0A-A67198582064}"/>
          </ac:graphicFrameMkLst>
        </pc:graphicFrameChg>
        <pc:graphicFrameChg chg="modGraphic">
          <ac:chgData name=" " userId="cc6ef8ab-f80f-47c5-96ae-17e0cbfe7e76" providerId="ADAL" clId="{9422FBF6-8735-4675-A372-101603520AF0}" dt="2022-06-22T01:37:00.673" v="35340" actId="6549"/>
          <ac:graphicFrameMkLst>
            <pc:docMk/>
            <pc:sldMk cId="2087421202" sldId="422"/>
            <ac:graphicFrameMk id="67" creationId="{C8F9D77B-CE38-4466-B7D7-9E81118B88DD}"/>
          </ac:graphicFrameMkLst>
        </pc:graphicFrameChg>
      </pc:sldChg>
      <pc:sldChg chg="addSp delSp modSp add">
        <pc:chgData name=" " userId="cc6ef8ab-f80f-47c5-96ae-17e0cbfe7e76" providerId="ADAL" clId="{9422FBF6-8735-4675-A372-101603520AF0}" dt="2022-06-22T02:18:24.154" v="35627" actId="6549"/>
        <pc:sldMkLst>
          <pc:docMk/>
          <pc:sldMk cId="333594697" sldId="423"/>
        </pc:sldMkLst>
        <pc:spChg chg="mod">
          <ac:chgData name=" " userId="cc6ef8ab-f80f-47c5-96ae-17e0cbfe7e76" providerId="ADAL" clId="{9422FBF6-8735-4675-A372-101603520AF0}" dt="2022-06-22T02:18:24.154" v="35627" actId="6549"/>
          <ac:spMkLst>
            <pc:docMk/>
            <pc:sldMk cId="333594697" sldId="423"/>
            <ac:spMk id="18" creationId="{1509A5E2-FFC6-48B3-A966-87D205D36782}"/>
          </ac:spMkLst>
        </pc:spChg>
        <pc:spChg chg="mod">
          <ac:chgData name=" " userId="cc6ef8ab-f80f-47c5-96ae-17e0cbfe7e76" providerId="ADAL" clId="{9422FBF6-8735-4675-A372-101603520AF0}" dt="2022-06-22T02:13:54.141" v="35582"/>
          <ac:spMkLst>
            <pc:docMk/>
            <pc:sldMk cId="333594697" sldId="423"/>
            <ac:spMk id="30" creationId="{6DFBBCA9-6C6B-4A26-8027-53A06524F3DD}"/>
          </ac:spMkLst>
        </pc:spChg>
        <pc:spChg chg="mod">
          <ac:chgData name=" " userId="cc6ef8ab-f80f-47c5-96ae-17e0cbfe7e76" providerId="ADAL" clId="{9422FBF6-8735-4675-A372-101603520AF0}" dt="2022-06-22T02:17:14.697" v="35613" actId="13822"/>
          <ac:spMkLst>
            <pc:docMk/>
            <pc:sldMk cId="333594697" sldId="423"/>
            <ac:spMk id="50" creationId="{AF24B47D-D801-40D0-AF25-C56B13F70C7C}"/>
          </ac:spMkLst>
        </pc:spChg>
        <pc:spChg chg="mod">
          <ac:chgData name=" " userId="cc6ef8ab-f80f-47c5-96ae-17e0cbfe7e76" providerId="ADAL" clId="{9422FBF6-8735-4675-A372-101603520AF0}" dt="2022-06-22T02:17:20.865" v="35614" actId="13822"/>
          <ac:spMkLst>
            <pc:docMk/>
            <pc:sldMk cId="333594697" sldId="423"/>
            <ac:spMk id="51" creationId="{F35284D0-61C6-4D5D-AA0A-9BBC900C1845}"/>
          </ac:spMkLst>
        </pc:spChg>
        <pc:spChg chg="mod">
          <ac:chgData name=" " userId="cc6ef8ab-f80f-47c5-96ae-17e0cbfe7e76" providerId="ADAL" clId="{9422FBF6-8735-4675-A372-101603520AF0}" dt="2022-06-22T02:17:14.697" v="35613" actId="13822"/>
          <ac:spMkLst>
            <pc:docMk/>
            <pc:sldMk cId="333594697" sldId="423"/>
            <ac:spMk id="52" creationId="{A2661595-832A-41FE-9382-4553C2DAD6A2}"/>
          </ac:spMkLst>
        </pc:spChg>
        <pc:spChg chg="mod">
          <ac:chgData name=" " userId="cc6ef8ab-f80f-47c5-96ae-17e0cbfe7e76" providerId="ADAL" clId="{9422FBF6-8735-4675-A372-101603520AF0}" dt="2022-06-22T02:17:20.865" v="35614" actId="13822"/>
          <ac:spMkLst>
            <pc:docMk/>
            <pc:sldMk cId="333594697" sldId="423"/>
            <ac:spMk id="53" creationId="{50DD29E4-68B9-446E-A4EE-C71298D26177}"/>
          </ac:spMkLst>
        </pc:spChg>
        <pc:spChg chg="mod">
          <ac:chgData name=" " userId="cc6ef8ab-f80f-47c5-96ae-17e0cbfe7e76" providerId="ADAL" clId="{9422FBF6-8735-4675-A372-101603520AF0}" dt="2022-06-22T02:17:14.697" v="35613" actId="13822"/>
          <ac:spMkLst>
            <pc:docMk/>
            <pc:sldMk cId="333594697" sldId="423"/>
            <ac:spMk id="54" creationId="{5FFFE73F-79CD-4968-8712-70772DE7275D}"/>
          </ac:spMkLst>
        </pc:spChg>
        <pc:spChg chg="mod">
          <ac:chgData name=" " userId="cc6ef8ab-f80f-47c5-96ae-17e0cbfe7e76" providerId="ADAL" clId="{9422FBF6-8735-4675-A372-101603520AF0}" dt="2022-06-22T02:17:20.865" v="35614" actId="13822"/>
          <ac:spMkLst>
            <pc:docMk/>
            <pc:sldMk cId="333594697" sldId="423"/>
            <ac:spMk id="55" creationId="{0E9127F7-4324-468A-B001-3319D7A7E1D6}"/>
          </ac:spMkLst>
        </pc:spChg>
        <pc:spChg chg="mod">
          <ac:chgData name=" " userId="cc6ef8ab-f80f-47c5-96ae-17e0cbfe7e76" providerId="ADAL" clId="{9422FBF6-8735-4675-A372-101603520AF0}" dt="2022-06-22T02:17:14.697" v="35613" actId="13822"/>
          <ac:spMkLst>
            <pc:docMk/>
            <pc:sldMk cId="333594697" sldId="423"/>
            <ac:spMk id="56" creationId="{3A94E311-B581-4970-9E66-7D39C2514918}"/>
          </ac:spMkLst>
        </pc:spChg>
        <pc:spChg chg="mod">
          <ac:chgData name=" " userId="cc6ef8ab-f80f-47c5-96ae-17e0cbfe7e76" providerId="ADAL" clId="{9422FBF6-8735-4675-A372-101603520AF0}" dt="2022-06-22T02:17:20.865" v="35614" actId="13822"/>
          <ac:spMkLst>
            <pc:docMk/>
            <pc:sldMk cId="333594697" sldId="423"/>
            <ac:spMk id="57" creationId="{DAC607B2-27CE-4381-ABEC-C7C52DC997C8}"/>
          </ac:spMkLst>
        </pc:spChg>
        <pc:spChg chg="mod">
          <ac:chgData name=" " userId="cc6ef8ab-f80f-47c5-96ae-17e0cbfe7e76" providerId="ADAL" clId="{9422FBF6-8735-4675-A372-101603520AF0}" dt="2022-06-22T02:17:14.697" v="35613" actId="13822"/>
          <ac:spMkLst>
            <pc:docMk/>
            <pc:sldMk cId="333594697" sldId="423"/>
            <ac:spMk id="58" creationId="{EE0C8376-2A56-4A6F-B5BC-8B607DD2FB14}"/>
          </ac:spMkLst>
        </pc:spChg>
        <pc:spChg chg="mod">
          <ac:chgData name=" " userId="cc6ef8ab-f80f-47c5-96ae-17e0cbfe7e76" providerId="ADAL" clId="{9422FBF6-8735-4675-A372-101603520AF0}" dt="2022-06-22T02:17:25.155" v="35615" actId="20577"/>
          <ac:spMkLst>
            <pc:docMk/>
            <pc:sldMk cId="333594697" sldId="423"/>
            <ac:spMk id="64" creationId="{02BB6C7F-EDB5-4153-A8F0-2742732606C7}"/>
          </ac:spMkLst>
        </pc:spChg>
        <pc:spChg chg="mod">
          <ac:chgData name=" " userId="cc6ef8ab-f80f-47c5-96ae-17e0cbfe7e76" providerId="ADAL" clId="{9422FBF6-8735-4675-A372-101603520AF0}" dt="2022-06-22T02:17:26.305" v="35616" actId="20577"/>
          <ac:spMkLst>
            <pc:docMk/>
            <pc:sldMk cId="333594697" sldId="423"/>
            <ac:spMk id="65" creationId="{8676E882-5FF4-4A1A-9049-929286E068B0}"/>
          </ac:spMkLst>
        </pc:spChg>
        <pc:spChg chg="mod">
          <ac:chgData name=" " userId="cc6ef8ab-f80f-47c5-96ae-17e0cbfe7e76" providerId="ADAL" clId="{9422FBF6-8735-4675-A372-101603520AF0}" dt="2022-06-22T02:17:27.932" v="35617" actId="20577"/>
          <ac:spMkLst>
            <pc:docMk/>
            <pc:sldMk cId="333594697" sldId="423"/>
            <ac:spMk id="66" creationId="{55AE2270-A399-4322-BE1A-586AEEEBF112}"/>
          </ac:spMkLst>
        </pc:spChg>
        <pc:spChg chg="mod">
          <ac:chgData name=" " userId="cc6ef8ab-f80f-47c5-96ae-17e0cbfe7e76" providerId="ADAL" clId="{9422FBF6-8735-4675-A372-101603520AF0}" dt="2022-06-22T02:17:29.712" v="35618" actId="20577"/>
          <ac:spMkLst>
            <pc:docMk/>
            <pc:sldMk cId="333594697" sldId="423"/>
            <ac:spMk id="69" creationId="{D8143D53-F336-4469-842C-1EF936FA0352}"/>
          </ac:spMkLst>
        </pc:spChg>
        <pc:spChg chg="mod">
          <ac:chgData name=" " userId="cc6ef8ab-f80f-47c5-96ae-17e0cbfe7e76" providerId="ADAL" clId="{9422FBF6-8735-4675-A372-101603520AF0}" dt="2022-06-22T02:17:31.473" v="35620" actId="20577"/>
          <ac:spMkLst>
            <pc:docMk/>
            <pc:sldMk cId="333594697" sldId="423"/>
            <ac:spMk id="70" creationId="{14B7A946-FAB6-4371-B133-422E6FCBA674}"/>
          </ac:spMkLst>
        </pc:spChg>
        <pc:spChg chg="mod">
          <ac:chgData name=" " userId="cc6ef8ab-f80f-47c5-96ae-17e0cbfe7e76" providerId="ADAL" clId="{9422FBF6-8735-4675-A372-101603520AF0}" dt="2022-06-22T02:17:33.504" v="35621" actId="20577"/>
          <ac:spMkLst>
            <pc:docMk/>
            <pc:sldMk cId="333594697" sldId="423"/>
            <ac:spMk id="71" creationId="{29AEA47D-DCA2-4D17-AC52-3B910FC9916E}"/>
          </ac:spMkLst>
        </pc:spChg>
        <pc:spChg chg="mod">
          <ac:chgData name=" " userId="cc6ef8ab-f80f-47c5-96ae-17e0cbfe7e76" providerId="ADAL" clId="{9422FBF6-8735-4675-A372-101603520AF0}" dt="2022-06-22T02:17:35.788" v="35623" actId="20577"/>
          <ac:spMkLst>
            <pc:docMk/>
            <pc:sldMk cId="333594697" sldId="423"/>
            <ac:spMk id="72" creationId="{CA9B3897-1761-445C-B067-1DB86E7363BF}"/>
          </ac:spMkLst>
        </pc:spChg>
        <pc:spChg chg="mod">
          <ac:chgData name=" " userId="cc6ef8ab-f80f-47c5-96ae-17e0cbfe7e76" providerId="ADAL" clId="{9422FBF6-8735-4675-A372-101603520AF0}" dt="2022-06-22T02:17:36.640" v="35624" actId="20577"/>
          <ac:spMkLst>
            <pc:docMk/>
            <pc:sldMk cId="333594697" sldId="423"/>
            <ac:spMk id="73" creationId="{0762E1B0-7D08-472B-8E96-2ECA71C026AA}"/>
          </ac:spMkLst>
        </pc:spChg>
        <pc:spChg chg="mod">
          <ac:chgData name=" " userId="cc6ef8ab-f80f-47c5-96ae-17e0cbfe7e76" providerId="ADAL" clId="{9422FBF6-8735-4675-A372-101603520AF0}" dt="2022-06-22T02:17:39.911" v="35626" actId="20577"/>
          <ac:spMkLst>
            <pc:docMk/>
            <pc:sldMk cId="333594697" sldId="423"/>
            <ac:spMk id="74" creationId="{2FB26506-88B8-4087-9100-513D121B95F0}"/>
          </ac:spMkLst>
        </pc:spChg>
        <pc:graphicFrameChg chg="del">
          <ac:chgData name=" " userId="cc6ef8ab-f80f-47c5-96ae-17e0cbfe7e76" providerId="ADAL" clId="{9422FBF6-8735-4675-A372-101603520AF0}" dt="2022-06-22T02:16:33.890" v="35588" actId="478"/>
          <ac:graphicFrameMkLst>
            <pc:docMk/>
            <pc:sldMk cId="333594697" sldId="423"/>
            <ac:graphicFrameMk id="59" creationId="{8EB556E2-197C-4111-8E0A-A67198582064}"/>
          </ac:graphicFrameMkLst>
        </pc:graphicFrameChg>
        <pc:graphicFrameChg chg="mod modGraphic">
          <ac:chgData name=" " userId="cc6ef8ab-f80f-47c5-96ae-17e0cbfe7e76" providerId="ADAL" clId="{9422FBF6-8735-4675-A372-101603520AF0}" dt="2022-06-22T02:17:03.320" v="35612" actId="1076"/>
          <ac:graphicFrameMkLst>
            <pc:docMk/>
            <pc:sldMk cId="333594697" sldId="423"/>
            <ac:graphicFrameMk id="67" creationId="{C8F9D77B-CE38-4466-B7D7-9E81118B88DD}"/>
          </ac:graphicFrameMkLst>
        </pc:graphicFrameChg>
        <pc:picChg chg="add mod">
          <ac:chgData name=" " userId="cc6ef8ab-f80f-47c5-96ae-17e0cbfe7e76" providerId="ADAL" clId="{9422FBF6-8735-4675-A372-101603520AF0}" dt="2022-06-22T02:14:58.375" v="35585" actId="1076"/>
          <ac:picMkLst>
            <pc:docMk/>
            <pc:sldMk cId="333594697" sldId="423"/>
            <ac:picMk id="44" creationId="{77B1FA18-828D-46DA-8EFA-06AEF0DCA0C2}"/>
          </ac:picMkLst>
        </pc:picChg>
      </pc:sldChg>
      <pc:sldChg chg="addSp delSp modSp add ord modTransition">
        <pc:chgData name=" " userId="cc6ef8ab-f80f-47c5-96ae-17e0cbfe7e76" providerId="ADAL" clId="{9422FBF6-8735-4675-A372-101603520AF0}" dt="2022-06-22T02:37:46.050" v="36082" actId="1076"/>
        <pc:sldMkLst>
          <pc:docMk/>
          <pc:sldMk cId="1388811999" sldId="424"/>
        </pc:sldMkLst>
        <pc:spChg chg="del">
          <ac:chgData name=" " userId="cc6ef8ab-f80f-47c5-96ae-17e0cbfe7e76" providerId="ADAL" clId="{9422FBF6-8735-4675-A372-101603520AF0}" dt="2022-06-22T02:20:43.321" v="35704" actId="478"/>
          <ac:spMkLst>
            <pc:docMk/>
            <pc:sldMk cId="1388811999" sldId="424"/>
            <ac:spMk id="3" creationId="{0064E105-13DB-4B11-8D02-D4B3FAD7A350}"/>
          </ac:spMkLst>
        </pc:spChg>
        <pc:spChg chg="add mod">
          <ac:chgData name=" " userId="cc6ef8ab-f80f-47c5-96ae-17e0cbfe7e76" providerId="ADAL" clId="{9422FBF6-8735-4675-A372-101603520AF0}" dt="2022-06-22T02:33:24.110" v="35806" actId="1076"/>
          <ac:spMkLst>
            <pc:docMk/>
            <pc:sldMk cId="1388811999" sldId="424"/>
            <ac:spMk id="5" creationId="{B664C604-E2E3-4CD4-A529-E22751BFF687}"/>
          </ac:spMkLst>
        </pc:spChg>
        <pc:spChg chg="add del">
          <ac:chgData name=" " userId="cc6ef8ab-f80f-47c5-96ae-17e0cbfe7e76" providerId="ADAL" clId="{9422FBF6-8735-4675-A372-101603520AF0}" dt="2022-06-22T02:32:04.919" v="35786" actId="478"/>
          <ac:spMkLst>
            <pc:docMk/>
            <pc:sldMk cId="1388811999" sldId="424"/>
            <ac:spMk id="8" creationId="{1F8131A7-3002-4FE0-AE53-1A0D9FE35B07}"/>
          </ac:spMkLst>
        </pc:spChg>
        <pc:spChg chg="add mod">
          <ac:chgData name=" " userId="cc6ef8ab-f80f-47c5-96ae-17e0cbfe7e76" providerId="ADAL" clId="{9422FBF6-8735-4675-A372-101603520AF0}" dt="2022-06-22T02:33:24.110" v="35806" actId="1076"/>
          <ac:spMkLst>
            <pc:docMk/>
            <pc:sldMk cId="1388811999" sldId="424"/>
            <ac:spMk id="42" creationId="{DACD32CD-328E-46FB-BD3D-21F033CEE20E}"/>
          </ac:spMkLst>
        </pc:spChg>
        <pc:spChg chg="add mod">
          <ac:chgData name=" " userId="cc6ef8ab-f80f-47c5-96ae-17e0cbfe7e76" providerId="ADAL" clId="{9422FBF6-8735-4675-A372-101603520AF0}" dt="2022-06-22T02:33:17.439" v="35805" actId="20577"/>
          <ac:spMkLst>
            <pc:docMk/>
            <pc:sldMk cId="1388811999" sldId="424"/>
            <ac:spMk id="44" creationId="{C9F00CB3-1755-4A2D-8617-C66B77DDD410}"/>
          </ac:spMkLst>
        </pc:spChg>
        <pc:spChg chg="add mod">
          <ac:chgData name=" " userId="cc6ef8ab-f80f-47c5-96ae-17e0cbfe7e76" providerId="ADAL" clId="{9422FBF6-8735-4675-A372-101603520AF0}" dt="2022-06-22T02:35:12.761" v="36067" actId="113"/>
          <ac:spMkLst>
            <pc:docMk/>
            <pc:sldMk cId="1388811999" sldId="424"/>
            <ac:spMk id="45" creationId="{D921C33A-9D9F-4045-86C4-83F44F168C7E}"/>
          </ac:spMkLst>
        </pc:spChg>
        <pc:spChg chg="del">
          <ac:chgData name=" " userId="cc6ef8ab-f80f-47c5-96ae-17e0cbfe7e76" providerId="ADAL" clId="{9422FBF6-8735-4675-A372-101603520AF0}" dt="2022-06-22T02:20:43.321" v="35704" actId="478"/>
          <ac:spMkLst>
            <pc:docMk/>
            <pc:sldMk cId="1388811999" sldId="424"/>
            <ac:spMk id="49" creationId="{301396AA-2F29-408B-971D-B46CC6644B91}"/>
          </ac:spMkLst>
        </pc:spChg>
        <pc:spChg chg="del">
          <ac:chgData name=" " userId="cc6ef8ab-f80f-47c5-96ae-17e0cbfe7e76" providerId="ADAL" clId="{9422FBF6-8735-4675-A372-101603520AF0}" dt="2022-06-22T02:20:43.321" v="35704" actId="478"/>
          <ac:spMkLst>
            <pc:docMk/>
            <pc:sldMk cId="1388811999" sldId="424"/>
            <ac:spMk id="50" creationId="{879B8EBF-B0FF-4F28-8F0B-DDAF420403B5}"/>
          </ac:spMkLst>
        </pc:spChg>
        <pc:spChg chg="add del mod">
          <ac:chgData name=" " userId="cc6ef8ab-f80f-47c5-96ae-17e0cbfe7e76" providerId="ADAL" clId="{9422FBF6-8735-4675-A372-101603520AF0}" dt="2022-06-22T02:24:38.730" v="35725" actId="478"/>
          <ac:spMkLst>
            <pc:docMk/>
            <pc:sldMk cId="1388811999" sldId="424"/>
            <ac:spMk id="51" creationId="{CFE564CF-67F3-465F-AE02-F9A518C55CD4}"/>
          </ac:spMkLst>
        </pc:spChg>
        <pc:spChg chg="add del">
          <ac:chgData name=" " userId="cc6ef8ab-f80f-47c5-96ae-17e0cbfe7e76" providerId="ADAL" clId="{9422FBF6-8735-4675-A372-101603520AF0}" dt="2022-06-22T02:24:37.777" v="35724" actId="478"/>
          <ac:spMkLst>
            <pc:docMk/>
            <pc:sldMk cId="1388811999" sldId="424"/>
            <ac:spMk id="57" creationId="{3DC8D998-98A0-4091-8C62-561BB3BF8945}"/>
          </ac:spMkLst>
        </pc:spChg>
        <pc:spChg chg="add del">
          <ac:chgData name=" " userId="cc6ef8ab-f80f-47c5-96ae-17e0cbfe7e76" providerId="ADAL" clId="{9422FBF6-8735-4675-A372-101603520AF0}" dt="2022-06-22T02:24:37.777" v="35724" actId="478"/>
          <ac:spMkLst>
            <pc:docMk/>
            <pc:sldMk cId="1388811999" sldId="424"/>
            <ac:spMk id="58" creationId="{271ADEEB-4802-407C-9B51-B4CA046E0FA7}"/>
          </ac:spMkLst>
        </pc:spChg>
        <pc:spChg chg="add mod">
          <ac:chgData name=" " userId="cc6ef8ab-f80f-47c5-96ae-17e0cbfe7e76" providerId="ADAL" clId="{9422FBF6-8735-4675-A372-101603520AF0}" dt="2022-06-22T02:37:46.050" v="36082" actId="1076"/>
          <ac:spMkLst>
            <pc:docMk/>
            <pc:sldMk cId="1388811999" sldId="424"/>
            <ac:spMk id="64" creationId="{308123CA-6E2C-45EF-BD2D-D693076D67A5}"/>
          </ac:spMkLst>
        </pc:spChg>
        <pc:spChg chg="del mod">
          <ac:chgData name=" " userId="cc6ef8ab-f80f-47c5-96ae-17e0cbfe7e76" providerId="ADAL" clId="{9422FBF6-8735-4675-A372-101603520AF0}" dt="2022-06-22T02:31:50.732" v="35783" actId="478"/>
          <ac:spMkLst>
            <pc:docMk/>
            <pc:sldMk cId="1388811999" sldId="424"/>
            <ac:spMk id="125" creationId="{C9359E31-747B-4668-8DEF-5F8CFE0550CC}"/>
          </ac:spMkLst>
        </pc:spChg>
        <pc:grpChg chg="add del mod">
          <ac:chgData name=" " userId="cc6ef8ab-f80f-47c5-96ae-17e0cbfe7e76" providerId="ADAL" clId="{9422FBF6-8735-4675-A372-101603520AF0}" dt="2022-06-22T02:37:20.704" v="36076" actId="478"/>
          <ac:grpSpMkLst>
            <pc:docMk/>
            <pc:sldMk cId="1388811999" sldId="424"/>
            <ac:grpSpMk id="24" creationId="{5C0C3453-A379-4777-A7CD-52950982BAF2}"/>
          </ac:grpSpMkLst>
        </pc:grpChg>
        <pc:grpChg chg="add mod">
          <ac:chgData name=" " userId="cc6ef8ab-f80f-47c5-96ae-17e0cbfe7e76" providerId="ADAL" clId="{9422FBF6-8735-4675-A372-101603520AF0}" dt="2022-06-22T02:37:46.050" v="36082" actId="1076"/>
          <ac:grpSpMkLst>
            <pc:docMk/>
            <pc:sldMk cId="1388811999" sldId="424"/>
            <ac:grpSpMk id="46" creationId="{4156AB58-ABFE-47A9-A2DD-CB9702FC1902}"/>
          </ac:grpSpMkLst>
        </pc:grpChg>
        <pc:picChg chg="add mod">
          <ac:chgData name=" " userId="cc6ef8ab-f80f-47c5-96ae-17e0cbfe7e76" providerId="ADAL" clId="{9422FBF6-8735-4675-A372-101603520AF0}" dt="2022-06-22T02:33:24.110" v="35806" actId="1076"/>
          <ac:picMkLst>
            <pc:docMk/>
            <pc:sldMk cId="1388811999" sldId="424"/>
            <ac:picMk id="4" creationId="{C6FE1026-E77F-4683-919A-499BCABFF74F}"/>
          </ac:picMkLst>
        </pc:picChg>
        <pc:picChg chg="del">
          <ac:chgData name=" " userId="cc6ef8ab-f80f-47c5-96ae-17e0cbfe7e76" providerId="ADAL" clId="{9422FBF6-8735-4675-A372-101603520AF0}" dt="2022-06-22T02:20:43.321" v="35704" actId="478"/>
          <ac:picMkLst>
            <pc:docMk/>
            <pc:sldMk cId="1388811999" sldId="424"/>
            <ac:picMk id="9" creationId="{23A1798C-CA95-423C-A363-C351CA8A6C37}"/>
          </ac:picMkLst>
        </pc:picChg>
        <pc:picChg chg="del">
          <ac:chgData name=" " userId="cc6ef8ab-f80f-47c5-96ae-17e0cbfe7e76" providerId="ADAL" clId="{9422FBF6-8735-4675-A372-101603520AF0}" dt="2022-06-22T02:20:43.321" v="35704" actId="478"/>
          <ac:picMkLst>
            <pc:docMk/>
            <pc:sldMk cId="1388811999" sldId="424"/>
            <ac:picMk id="11" creationId="{4250669D-8D2F-4DBE-A1E9-E7BD480760F7}"/>
          </ac:picMkLst>
        </pc:picChg>
        <pc:picChg chg="del">
          <ac:chgData name=" " userId="cc6ef8ab-f80f-47c5-96ae-17e0cbfe7e76" providerId="ADAL" clId="{9422FBF6-8735-4675-A372-101603520AF0}" dt="2022-06-22T02:20:43.321" v="35704" actId="478"/>
          <ac:picMkLst>
            <pc:docMk/>
            <pc:sldMk cId="1388811999" sldId="424"/>
            <ac:picMk id="19" creationId="{2FED2583-93AF-49CE-A301-EF984F513E62}"/>
          </ac:picMkLst>
        </pc:picChg>
        <pc:picChg chg="add mod">
          <ac:chgData name=" " userId="cc6ef8ab-f80f-47c5-96ae-17e0cbfe7e76" providerId="ADAL" clId="{9422FBF6-8735-4675-A372-101603520AF0}" dt="2022-06-22T02:33:24.110" v="35806" actId="1076"/>
          <ac:picMkLst>
            <pc:docMk/>
            <pc:sldMk cId="1388811999" sldId="424"/>
            <ac:picMk id="37" creationId="{FD2175C4-3262-4053-9E93-02DFF36725B0}"/>
          </ac:picMkLst>
        </pc:picChg>
        <pc:picChg chg="add mod">
          <ac:chgData name=" " userId="cc6ef8ab-f80f-47c5-96ae-17e0cbfe7e76" providerId="ADAL" clId="{9422FBF6-8735-4675-A372-101603520AF0}" dt="2022-06-22T02:33:24.110" v="35806" actId="1076"/>
          <ac:picMkLst>
            <pc:docMk/>
            <pc:sldMk cId="1388811999" sldId="424"/>
            <ac:picMk id="38" creationId="{4F75AA0D-2F37-49D6-92B5-BBF5120AC1F9}"/>
          </ac:picMkLst>
        </pc:picChg>
        <pc:picChg chg="add del">
          <ac:chgData name=" " userId="cc6ef8ab-f80f-47c5-96ae-17e0cbfe7e76" providerId="ADAL" clId="{9422FBF6-8735-4675-A372-101603520AF0}" dt="2022-06-22T02:25:05.616" v="35732"/>
          <ac:picMkLst>
            <pc:docMk/>
            <pc:sldMk cId="1388811999" sldId="424"/>
            <ac:picMk id="39" creationId="{FC7E862A-A17D-4A2D-8AD9-1E5CA3627AEE}"/>
          </ac:picMkLst>
        </pc:picChg>
      </pc:sldChg>
      <pc:sldChg chg="addSp delSp modSp add">
        <pc:chgData name=" " userId="cc6ef8ab-f80f-47c5-96ae-17e0cbfe7e76" providerId="ADAL" clId="{9422FBF6-8735-4675-A372-101603520AF0}" dt="2022-06-22T07:40:48.542" v="38126" actId="13926"/>
        <pc:sldMkLst>
          <pc:docMk/>
          <pc:sldMk cId="1903987484" sldId="425"/>
        </pc:sldMkLst>
        <pc:spChg chg="add mod">
          <ac:chgData name=" " userId="cc6ef8ab-f80f-47c5-96ae-17e0cbfe7e76" providerId="ADAL" clId="{9422FBF6-8735-4675-A372-101603520AF0}" dt="2022-06-22T06:55:03.495" v="37310" actId="1076"/>
          <ac:spMkLst>
            <pc:docMk/>
            <pc:sldMk cId="1903987484" sldId="425"/>
            <ac:spMk id="3" creationId="{259D99C5-1403-4661-BE20-7953BA39F8AA}"/>
          </ac:spMkLst>
        </pc:spChg>
        <pc:spChg chg="del">
          <ac:chgData name=" " userId="cc6ef8ab-f80f-47c5-96ae-17e0cbfe7e76" providerId="ADAL" clId="{9422FBF6-8735-4675-A372-101603520AF0}" dt="2022-06-22T02:39:18.161" v="36085" actId="478"/>
          <ac:spMkLst>
            <pc:docMk/>
            <pc:sldMk cId="1903987484" sldId="425"/>
            <ac:spMk id="5" creationId="{B664C604-E2E3-4CD4-A529-E22751BFF687}"/>
          </ac:spMkLst>
        </pc:spChg>
        <pc:spChg chg="mod">
          <ac:chgData name=" " userId="cc6ef8ab-f80f-47c5-96ae-17e0cbfe7e76" providerId="ADAL" clId="{9422FBF6-8735-4675-A372-101603520AF0}" dt="2022-06-22T02:40:21.581" v="36134" actId="20577"/>
          <ac:spMkLst>
            <pc:docMk/>
            <pc:sldMk cId="1903987484" sldId="425"/>
            <ac:spMk id="17" creationId="{09D97266-3407-132E-31F4-35CD22288C1C}"/>
          </ac:spMkLst>
        </pc:spChg>
        <pc:spChg chg="add del">
          <ac:chgData name=" " userId="cc6ef8ab-f80f-47c5-96ae-17e0cbfe7e76" providerId="ADAL" clId="{9422FBF6-8735-4675-A372-101603520AF0}" dt="2022-06-22T06:45:00.253" v="37292" actId="478"/>
          <ac:spMkLst>
            <pc:docMk/>
            <pc:sldMk cId="1903987484" sldId="425"/>
            <ac:spMk id="35" creationId="{560ECC59-DEA2-4FA1-B712-AFE9786BA66B}"/>
          </ac:spMkLst>
        </pc:spChg>
        <pc:spChg chg="add del mod">
          <ac:chgData name=" " userId="cc6ef8ab-f80f-47c5-96ae-17e0cbfe7e76" providerId="ADAL" clId="{9422FBF6-8735-4675-A372-101603520AF0}" dt="2022-06-22T06:45:18.839" v="37297" actId="478"/>
          <ac:spMkLst>
            <pc:docMk/>
            <pc:sldMk cId="1903987484" sldId="425"/>
            <ac:spMk id="40" creationId="{992C0C37-09C9-4BA3-A069-6977F5CF2CBE}"/>
          </ac:spMkLst>
        </pc:spChg>
        <pc:spChg chg="add del mod">
          <ac:chgData name=" " userId="cc6ef8ab-f80f-47c5-96ae-17e0cbfe7e76" providerId="ADAL" clId="{9422FBF6-8735-4675-A372-101603520AF0}" dt="2022-06-22T06:45:29.214" v="37301" actId="478"/>
          <ac:spMkLst>
            <pc:docMk/>
            <pc:sldMk cId="1903987484" sldId="425"/>
            <ac:spMk id="41" creationId="{9A7CF25D-0915-4A36-B10F-5E866802D47C}"/>
          </ac:spMkLst>
        </pc:spChg>
        <pc:spChg chg="del">
          <ac:chgData name=" " userId="cc6ef8ab-f80f-47c5-96ae-17e0cbfe7e76" providerId="ADAL" clId="{9422FBF6-8735-4675-A372-101603520AF0}" dt="2022-06-22T02:39:18.161" v="36085" actId="478"/>
          <ac:spMkLst>
            <pc:docMk/>
            <pc:sldMk cId="1903987484" sldId="425"/>
            <ac:spMk id="42" creationId="{DACD32CD-328E-46FB-BD3D-21F033CEE20E}"/>
          </ac:spMkLst>
        </pc:spChg>
        <pc:spChg chg="add del mod">
          <ac:chgData name=" " userId="cc6ef8ab-f80f-47c5-96ae-17e0cbfe7e76" providerId="ADAL" clId="{9422FBF6-8735-4675-A372-101603520AF0}" dt="2022-06-22T06:45:29.214" v="37301" actId="478"/>
          <ac:spMkLst>
            <pc:docMk/>
            <pc:sldMk cId="1903987484" sldId="425"/>
            <ac:spMk id="43" creationId="{BB1931A0-1F53-4F30-A89D-9B0DC41FBC49}"/>
          </ac:spMkLst>
        </pc:spChg>
        <pc:spChg chg="mod">
          <ac:chgData name=" " userId="cc6ef8ab-f80f-47c5-96ae-17e0cbfe7e76" providerId="ADAL" clId="{9422FBF6-8735-4675-A372-101603520AF0}" dt="2022-06-22T06:54:49.749" v="37308" actId="20577"/>
          <ac:spMkLst>
            <pc:docMk/>
            <pc:sldMk cId="1903987484" sldId="425"/>
            <ac:spMk id="44" creationId="{C9F00CB3-1755-4A2D-8617-C66B77DDD410}"/>
          </ac:spMkLst>
        </pc:spChg>
        <pc:spChg chg="del">
          <ac:chgData name=" " userId="cc6ef8ab-f80f-47c5-96ae-17e0cbfe7e76" providerId="ADAL" clId="{9422FBF6-8735-4675-A372-101603520AF0}" dt="2022-06-22T02:39:18.161" v="36085" actId="478"/>
          <ac:spMkLst>
            <pc:docMk/>
            <pc:sldMk cId="1903987484" sldId="425"/>
            <ac:spMk id="45" creationId="{D921C33A-9D9F-4045-86C4-83F44F168C7E}"/>
          </ac:spMkLst>
        </pc:spChg>
        <pc:spChg chg="add mod">
          <ac:chgData name=" " userId="cc6ef8ab-f80f-47c5-96ae-17e0cbfe7e76" providerId="ADAL" clId="{9422FBF6-8735-4675-A372-101603520AF0}" dt="2022-06-22T07:40:48.542" v="38126" actId="13926"/>
          <ac:spMkLst>
            <pc:docMk/>
            <pc:sldMk cId="1903987484" sldId="425"/>
            <ac:spMk id="49" creationId="{9A2AB095-97F5-402F-87E4-B044FF5F020A}"/>
          </ac:spMkLst>
        </pc:spChg>
        <pc:spChg chg="add mod">
          <ac:chgData name=" " userId="cc6ef8ab-f80f-47c5-96ae-17e0cbfe7e76" providerId="ADAL" clId="{9422FBF6-8735-4675-A372-101603520AF0}" dt="2022-06-22T06:55:03.495" v="37310" actId="1076"/>
          <ac:spMkLst>
            <pc:docMk/>
            <pc:sldMk cId="1903987484" sldId="425"/>
            <ac:spMk id="50" creationId="{830A69E2-08D0-421D-9A7C-4231D50F0A96}"/>
          </ac:spMkLst>
        </pc:spChg>
        <pc:spChg chg="add mod">
          <ac:chgData name=" " userId="cc6ef8ab-f80f-47c5-96ae-17e0cbfe7e76" providerId="ADAL" clId="{9422FBF6-8735-4675-A372-101603520AF0}" dt="2022-06-22T06:58:32.661" v="37635"/>
          <ac:spMkLst>
            <pc:docMk/>
            <pc:sldMk cId="1903987484" sldId="425"/>
            <ac:spMk id="51" creationId="{98CF5C16-8424-480A-854D-713A1EBC85D2}"/>
          </ac:spMkLst>
        </pc:spChg>
        <pc:spChg chg="del">
          <ac:chgData name=" " userId="cc6ef8ab-f80f-47c5-96ae-17e0cbfe7e76" providerId="ADAL" clId="{9422FBF6-8735-4675-A372-101603520AF0}" dt="2022-06-22T02:39:18.161" v="36085" actId="478"/>
          <ac:spMkLst>
            <pc:docMk/>
            <pc:sldMk cId="1903987484" sldId="425"/>
            <ac:spMk id="64" creationId="{308123CA-6E2C-45EF-BD2D-D693076D67A5}"/>
          </ac:spMkLst>
        </pc:spChg>
        <pc:grpChg chg="del">
          <ac:chgData name=" " userId="cc6ef8ab-f80f-47c5-96ae-17e0cbfe7e76" providerId="ADAL" clId="{9422FBF6-8735-4675-A372-101603520AF0}" dt="2022-06-22T02:39:18.161" v="36085" actId="478"/>
          <ac:grpSpMkLst>
            <pc:docMk/>
            <pc:sldMk cId="1903987484" sldId="425"/>
            <ac:grpSpMk id="46" creationId="{4156AB58-ABFE-47A9-A2DD-CB9702FC1902}"/>
          </ac:grpSpMkLst>
        </pc:grpChg>
        <pc:picChg chg="del">
          <ac:chgData name=" " userId="cc6ef8ab-f80f-47c5-96ae-17e0cbfe7e76" providerId="ADAL" clId="{9422FBF6-8735-4675-A372-101603520AF0}" dt="2022-06-22T02:39:18.161" v="36085" actId="478"/>
          <ac:picMkLst>
            <pc:docMk/>
            <pc:sldMk cId="1903987484" sldId="425"/>
            <ac:picMk id="4" creationId="{C6FE1026-E77F-4683-919A-499BCABFF74F}"/>
          </ac:picMkLst>
        </pc:picChg>
        <pc:picChg chg="del">
          <ac:chgData name=" " userId="cc6ef8ab-f80f-47c5-96ae-17e0cbfe7e76" providerId="ADAL" clId="{9422FBF6-8735-4675-A372-101603520AF0}" dt="2022-06-22T02:40:06.905" v="36095" actId="478"/>
          <ac:picMkLst>
            <pc:docMk/>
            <pc:sldMk cId="1903987484" sldId="425"/>
            <ac:picMk id="18" creationId="{827DF6B5-A6FD-40DC-AA4B-377E43C52C9C}"/>
          </ac:picMkLst>
        </pc:picChg>
        <pc:picChg chg="add del mod">
          <ac:chgData name=" " userId="cc6ef8ab-f80f-47c5-96ae-17e0cbfe7e76" providerId="ADAL" clId="{9422FBF6-8735-4675-A372-101603520AF0}" dt="2022-06-22T02:40:05.532" v="36094"/>
          <ac:picMkLst>
            <pc:docMk/>
            <pc:sldMk cId="1903987484" sldId="425"/>
            <ac:picMk id="36" creationId="{9A9C020B-D2BF-4517-BCD5-04744E116BE5}"/>
          </ac:picMkLst>
        </pc:picChg>
        <pc:picChg chg="del">
          <ac:chgData name=" " userId="cc6ef8ab-f80f-47c5-96ae-17e0cbfe7e76" providerId="ADAL" clId="{9422FBF6-8735-4675-A372-101603520AF0}" dt="2022-06-22T02:39:18.161" v="36085" actId="478"/>
          <ac:picMkLst>
            <pc:docMk/>
            <pc:sldMk cId="1903987484" sldId="425"/>
            <ac:picMk id="37" creationId="{FD2175C4-3262-4053-9E93-02DFF36725B0}"/>
          </ac:picMkLst>
        </pc:picChg>
        <pc:picChg chg="del">
          <ac:chgData name=" " userId="cc6ef8ab-f80f-47c5-96ae-17e0cbfe7e76" providerId="ADAL" clId="{9422FBF6-8735-4675-A372-101603520AF0}" dt="2022-06-22T02:39:18.161" v="36085" actId="478"/>
          <ac:picMkLst>
            <pc:docMk/>
            <pc:sldMk cId="1903987484" sldId="425"/>
            <ac:picMk id="38" creationId="{4F75AA0D-2F37-49D6-92B5-BBF5120AC1F9}"/>
          </ac:picMkLst>
        </pc:picChg>
        <pc:picChg chg="add">
          <ac:chgData name=" " userId="cc6ef8ab-f80f-47c5-96ae-17e0cbfe7e76" providerId="ADAL" clId="{9422FBF6-8735-4675-A372-101603520AF0}" dt="2022-06-22T02:40:07.077" v="36096"/>
          <ac:picMkLst>
            <pc:docMk/>
            <pc:sldMk cId="1903987484" sldId="425"/>
            <ac:picMk id="39" creationId="{DC567D4C-AFAE-4FC2-80A0-B977ACB76BED}"/>
          </ac:picMkLst>
        </pc:picChg>
      </pc:sldChg>
      <pc:sldChg chg="addSp delSp modSp add">
        <pc:chgData name=" " userId="cc6ef8ab-f80f-47c5-96ae-17e0cbfe7e76" providerId="ADAL" clId="{9422FBF6-8735-4675-A372-101603520AF0}" dt="2022-06-22T07:49:34.998" v="38374" actId="122"/>
        <pc:sldMkLst>
          <pc:docMk/>
          <pc:sldMk cId="60654941" sldId="426"/>
        </pc:sldMkLst>
        <pc:spChg chg="mod">
          <ac:chgData name=" " userId="cc6ef8ab-f80f-47c5-96ae-17e0cbfe7e76" providerId="ADAL" clId="{9422FBF6-8735-4675-A372-101603520AF0}" dt="2022-06-22T07:34:45.337" v="38106" actId="20577"/>
          <ac:spMkLst>
            <pc:docMk/>
            <pc:sldMk cId="60654941" sldId="426"/>
            <ac:spMk id="3" creationId="{B3AB4743-76BF-4D51-81B8-0EF03608D796}"/>
          </ac:spMkLst>
        </pc:spChg>
        <pc:spChg chg="mod">
          <ac:chgData name=" " userId="cc6ef8ab-f80f-47c5-96ae-17e0cbfe7e76" providerId="ADAL" clId="{9422FBF6-8735-4675-A372-101603520AF0}" dt="2022-06-22T02:40:36.936" v="36161"/>
          <ac:spMkLst>
            <pc:docMk/>
            <pc:sldMk cId="60654941" sldId="426"/>
            <ac:spMk id="17" creationId="{09D97266-3407-132E-31F4-35CD22288C1C}"/>
          </ac:spMkLst>
        </pc:spChg>
        <pc:spChg chg="add mod">
          <ac:chgData name=" " userId="cc6ef8ab-f80f-47c5-96ae-17e0cbfe7e76" providerId="ADAL" clId="{9422FBF6-8735-4675-A372-101603520AF0}" dt="2022-06-22T07:30:05.135" v="38101"/>
          <ac:spMkLst>
            <pc:docMk/>
            <pc:sldMk cId="60654941" sldId="426"/>
            <ac:spMk id="18" creationId="{A452A156-E3D1-4735-8364-2CB7E5D87CD7}"/>
          </ac:spMkLst>
        </pc:spChg>
        <pc:spChg chg="add mod">
          <ac:chgData name=" " userId="cc6ef8ab-f80f-47c5-96ae-17e0cbfe7e76" providerId="ADAL" clId="{9422FBF6-8735-4675-A372-101603520AF0}" dt="2022-06-22T07:22:53.171" v="37948" actId="571"/>
          <ac:spMkLst>
            <pc:docMk/>
            <pc:sldMk cId="60654941" sldId="426"/>
            <ac:spMk id="19" creationId="{54952F4E-0A24-4E0B-81B0-349887746F42}"/>
          </ac:spMkLst>
        </pc:spChg>
        <pc:spChg chg="add mod">
          <ac:chgData name=" " userId="cc6ef8ab-f80f-47c5-96ae-17e0cbfe7e76" providerId="ADAL" clId="{9422FBF6-8735-4675-A372-101603520AF0}" dt="2022-06-22T07:22:52.819" v="37947" actId="571"/>
          <ac:spMkLst>
            <pc:docMk/>
            <pc:sldMk cId="60654941" sldId="426"/>
            <ac:spMk id="20" creationId="{9D0F23CA-92C1-4FE1-96FD-D302F69A0F3B}"/>
          </ac:spMkLst>
        </pc:spChg>
        <pc:spChg chg="mod">
          <ac:chgData name=" " userId="cc6ef8ab-f80f-47c5-96ae-17e0cbfe7e76" providerId="ADAL" clId="{9422FBF6-8735-4675-A372-101603520AF0}" dt="2022-06-22T07:23:36.470" v="37958" actId="20577"/>
          <ac:spMkLst>
            <pc:docMk/>
            <pc:sldMk cId="60654941" sldId="426"/>
            <ac:spMk id="27" creationId="{B4E03352-A384-4620-BE1D-31B769F35A09}"/>
          </ac:spMkLst>
        </pc:spChg>
        <pc:spChg chg="mod">
          <ac:chgData name=" " userId="cc6ef8ab-f80f-47c5-96ae-17e0cbfe7e76" providerId="ADAL" clId="{9422FBF6-8735-4675-A372-101603520AF0}" dt="2022-06-22T07:23:35.647" v="37957" actId="20577"/>
          <ac:spMkLst>
            <pc:docMk/>
            <pc:sldMk cId="60654941" sldId="426"/>
            <ac:spMk id="28" creationId="{5AF324EF-AA52-4EF5-8CD8-92D62B04C30C}"/>
          </ac:spMkLst>
        </pc:spChg>
        <pc:spChg chg="mod">
          <ac:chgData name=" " userId="cc6ef8ab-f80f-47c5-96ae-17e0cbfe7e76" providerId="ADAL" clId="{9422FBF6-8735-4675-A372-101603520AF0}" dt="2022-06-22T07:23:34.830" v="37956" actId="20577"/>
          <ac:spMkLst>
            <pc:docMk/>
            <pc:sldMk cId="60654941" sldId="426"/>
            <ac:spMk id="29" creationId="{F55E5C00-8E20-4B19-B4DF-392AE70C4DF2}"/>
          </ac:spMkLst>
        </pc:spChg>
        <pc:spChg chg="add mod">
          <ac:chgData name=" " userId="cc6ef8ab-f80f-47c5-96ae-17e0cbfe7e76" providerId="ADAL" clId="{9422FBF6-8735-4675-A372-101603520AF0}" dt="2022-06-22T07:29:27.108" v="38095" actId="164"/>
          <ac:spMkLst>
            <pc:docMk/>
            <pc:sldMk cId="60654941" sldId="426"/>
            <ac:spMk id="33" creationId="{6257066B-C423-4BA0-94C5-268E7B8D0328}"/>
          </ac:spMkLst>
        </pc:spChg>
        <pc:spChg chg="add mod ord">
          <ac:chgData name=" " userId="cc6ef8ab-f80f-47c5-96ae-17e0cbfe7e76" providerId="ADAL" clId="{9422FBF6-8735-4675-A372-101603520AF0}" dt="2022-06-22T07:23:32.617" v="37955" actId="20577"/>
          <ac:spMkLst>
            <pc:docMk/>
            <pc:sldMk cId="60654941" sldId="426"/>
            <ac:spMk id="34" creationId="{4D2F0783-AD38-4C25-AB18-F8FC04595CE7}"/>
          </ac:spMkLst>
        </pc:spChg>
        <pc:spChg chg="mod">
          <ac:chgData name=" " userId="cc6ef8ab-f80f-47c5-96ae-17e0cbfe7e76" providerId="ADAL" clId="{9422FBF6-8735-4675-A372-101603520AF0}" dt="2022-06-22T07:21:10.632" v="37929" actId="113"/>
          <ac:spMkLst>
            <pc:docMk/>
            <pc:sldMk cId="60654941" sldId="426"/>
            <ac:spMk id="35" creationId="{560ECC59-DEA2-4FA1-B712-AFE9786BA66B}"/>
          </ac:spMkLst>
        </pc:spChg>
        <pc:spChg chg="add mod ord">
          <ac:chgData name=" " userId="cc6ef8ab-f80f-47c5-96ae-17e0cbfe7e76" providerId="ADAL" clId="{9422FBF6-8735-4675-A372-101603520AF0}" dt="2022-06-22T07:23:37.144" v="37959" actId="20577"/>
          <ac:spMkLst>
            <pc:docMk/>
            <pc:sldMk cId="60654941" sldId="426"/>
            <ac:spMk id="36" creationId="{3CD6DDA1-B87E-4E57-80A0-88102DB0D3AB}"/>
          </ac:spMkLst>
        </pc:spChg>
        <pc:spChg chg="del mod">
          <ac:chgData name=" " userId="cc6ef8ab-f80f-47c5-96ae-17e0cbfe7e76" providerId="ADAL" clId="{9422FBF6-8735-4675-A372-101603520AF0}" dt="2022-06-22T07:21:20.758" v="37930" actId="478"/>
          <ac:spMkLst>
            <pc:docMk/>
            <pc:sldMk cId="60654941" sldId="426"/>
            <ac:spMk id="44" creationId="{C9F00CB3-1755-4A2D-8617-C66B77DDD410}"/>
          </ac:spMkLst>
        </pc:spChg>
        <pc:spChg chg="add mod">
          <ac:chgData name=" " userId="cc6ef8ab-f80f-47c5-96ae-17e0cbfe7e76" providerId="ADAL" clId="{9422FBF6-8735-4675-A372-101603520AF0}" dt="2022-06-22T07:24:02.455" v="37965" actId="571"/>
          <ac:spMkLst>
            <pc:docMk/>
            <pc:sldMk cId="60654941" sldId="426"/>
            <ac:spMk id="50" creationId="{8FFB1FE0-3E05-4B65-B473-D19DD9C079D6}"/>
          </ac:spMkLst>
        </pc:spChg>
        <pc:spChg chg="mod">
          <ac:chgData name=" " userId="cc6ef8ab-f80f-47c5-96ae-17e0cbfe7e76" providerId="ADAL" clId="{9422FBF6-8735-4675-A372-101603520AF0}" dt="2022-06-22T07:26:32.134" v="38053" actId="20577"/>
          <ac:spMkLst>
            <pc:docMk/>
            <pc:sldMk cId="60654941" sldId="426"/>
            <ac:spMk id="58" creationId="{E4F2BFCF-E036-4EFF-A7F2-A304EA7A4193}"/>
          </ac:spMkLst>
        </pc:spChg>
        <pc:spChg chg="mod">
          <ac:chgData name=" " userId="cc6ef8ab-f80f-47c5-96ae-17e0cbfe7e76" providerId="ADAL" clId="{9422FBF6-8735-4675-A372-101603520AF0}" dt="2022-06-22T07:26:31.038" v="38052" actId="20577"/>
          <ac:spMkLst>
            <pc:docMk/>
            <pc:sldMk cId="60654941" sldId="426"/>
            <ac:spMk id="59" creationId="{3CC4AE6E-A7F4-4BC7-90C4-CA2931F1E221}"/>
          </ac:spMkLst>
        </pc:spChg>
        <pc:spChg chg="mod">
          <ac:chgData name=" " userId="cc6ef8ab-f80f-47c5-96ae-17e0cbfe7e76" providerId="ADAL" clId="{9422FBF6-8735-4675-A372-101603520AF0}" dt="2022-06-22T07:26:30.199" v="38051" actId="20577"/>
          <ac:spMkLst>
            <pc:docMk/>
            <pc:sldMk cId="60654941" sldId="426"/>
            <ac:spMk id="60" creationId="{B8FF280A-2B6F-4571-AC8D-CF925604B80A}"/>
          </ac:spMkLst>
        </pc:spChg>
        <pc:spChg chg="mod">
          <ac:chgData name=" " userId="cc6ef8ab-f80f-47c5-96ae-17e0cbfe7e76" providerId="ADAL" clId="{9422FBF6-8735-4675-A372-101603520AF0}" dt="2022-06-22T07:49:05.104" v="38344" actId="1076"/>
          <ac:spMkLst>
            <pc:docMk/>
            <pc:sldMk cId="60654941" sldId="426"/>
            <ac:spMk id="61" creationId="{AC1EF1DD-5981-4A96-ACB5-1A4C4C13568C}"/>
          </ac:spMkLst>
        </pc:spChg>
        <pc:spChg chg="add mod">
          <ac:chgData name=" " userId="cc6ef8ab-f80f-47c5-96ae-17e0cbfe7e76" providerId="ADAL" clId="{9422FBF6-8735-4675-A372-101603520AF0}" dt="2022-06-22T07:29:15.678" v="38087" actId="164"/>
          <ac:spMkLst>
            <pc:docMk/>
            <pc:sldMk cId="60654941" sldId="426"/>
            <ac:spMk id="62" creationId="{D3BF7FB7-1C39-41A4-9462-0F74AB5DC453}"/>
          </ac:spMkLst>
        </pc:spChg>
        <pc:spChg chg="add del mod">
          <ac:chgData name=" " userId="cc6ef8ab-f80f-47c5-96ae-17e0cbfe7e76" providerId="ADAL" clId="{9422FBF6-8735-4675-A372-101603520AF0}" dt="2022-06-22T07:48:53.665" v="38339" actId="478"/>
          <ac:spMkLst>
            <pc:docMk/>
            <pc:sldMk cId="60654941" sldId="426"/>
            <ac:spMk id="63" creationId="{19865D34-59BF-4659-A0E1-A905EAB9950E}"/>
          </ac:spMkLst>
        </pc:spChg>
        <pc:spChg chg="add del mod">
          <ac:chgData name=" " userId="cc6ef8ab-f80f-47c5-96ae-17e0cbfe7e76" providerId="ADAL" clId="{9422FBF6-8735-4675-A372-101603520AF0}" dt="2022-06-22T07:38:28.319" v="38122" actId="478"/>
          <ac:spMkLst>
            <pc:docMk/>
            <pc:sldMk cId="60654941" sldId="426"/>
            <ac:spMk id="64" creationId="{AA0C5F7B-301D-45AA-BD6D-429F0ECCC465}"/>
          </ac:spMkLst>
        </pc:spChg>
        <pc:spChg chg="mod">
          <ac:chgData name=" " userId="cc6ef8ab-f80f-47c5-96ae-17e0cbfe7e76" providerId="ADAL" clId="{9422FBF6-8735-4675-A372-101603520AF0}" dt="2022-06-22T07:27:21.567" v="38070" actId="20577"/>
          <ac:spMkLst>
            <pc:docMk/>
            <pc:sldMk cId="60654941" sldId="426"/>
            <ac:spMk id="68" creationId="{BFD6AD13-E397-4CF5-934F-29145ABE4269}"/>
          </ac:spMkLst>
        </pc:spChg>
        <pc:spChg chg="mod">
          <ac:chgData name=" " userId="cc6ef8ab-f80f-47c5-96ae-17e0cbfe7e76" providerId="ADAL" clId="{9422FBF6-8735-4675-A372-101603520AF0}" dt="2022-06-22T07:27:14.113" v="38067" actId="20577"/>
          <ac:spMkLst>
            <pc:docMk/>
            <pc:sldMk cId="60654941" sldId="426"/>
            <ac:spMk id="69" creationId="{7FAC21B2-78BA-4E83-8FAD-136D7820C66B}"/>
          </ac:spMkLst>
        </pc:spChg>
        <pc:spChg chg="mod">
          <ac:chgData name=" " userId="cc6ef8ab-f80f-47c5-96ae-17e0cbfe7e76" providerId="ADAL" clId="{9422FBF6-8735-4675-A372-101603520AF0}" dt="2022-06-22T07:27:06.341" v="38064" actId="20577"/>
          <ac:spMkLst>
            <pc:docMk/>
            <pc:sldMk cId="60654941" sldId="426"/>
            <ac:spMk id="70" creationId="{EDEBC858-B4B0-4745-8567-E55F5C7FCABF}"/>
          </ac:spMkLst>
        </pc:spChg>
        <pc:spChg chg="mod">
          <ac:chgData name=" " userId="cc6ef8ab-f80f-47c5-96ae-17e0cbfe7e76" providerId="ADAL" clId="{9422FBF6-8735-4675-A372-101603520AF0}" dt="2022-06-22T07:26:59.200" v="38062" actId="20577"/>
          <ac:spMkLst>
            <pc:docMk/>
            <pc:sldMk cId="60654941" sldId="426"/>
            <ac:spMk id="71" creationId="{C9417EC4-4EA7-4D5E-9C0F-29DF153160DE}"/>
          </ac:spMkLst>
        </pc:spChg>
        <pc:spChg chg="mod">
          <ac:chgData name=" " userId="cc6ef8ab-f80f-47c5-96ae-17e0cbfe7e76" providerId="ADAL" clId="{9422FBF6-8735-4675-A372-101603520AF0}" dt="2022-06-22T07:49:26.762" v="38367" actId="1076"/>
          <ac:spMkLst>
            <pc:docMk/>
            <pc:sldMk cId="60654941" sldId="426"/>
            <ac:spMk id="75" creationId="{5B63AF5E-E90A-4016-9F4E-C5D342065C8C}"/>
          </ac:spMkLst>
        </pc:spChg>
        <pc:spChg chg="add mod">
          <ac:chgData name=" " userId="cc6ef8ab-f80f-47c5-96ae-17e0cbfe7e76" providerId="ADAL" clId="{9422FBF6-8735-4675-A372-101603520AF0}" dt="2022-06-22T07:28:34.275" v="38078" actId="164"/>
          <ac:spMkLst>
            <pc:docMk/>
            <pc:sldMk cId="60654941" sldId="426"/>
            <ac:spMk id="76" creationId="{417E074F-D5EE-427B-89F4-EAA588AAA1DE}"/>
          </ac:spMkLst>
        </pc:spChg>
        <pc:spChg chg="add del mod">
          <ac:chgData name=" " userId="cc6ef8ab-f80f-47c5-96ae-17e0cbfe7e76" providerId="ADAL" clId="{9422FBF6-8735-4675-A372-101603520AF0}" dt="2022-06-22T07:48:55.167" v="38340" actId="478"/>
          <ac:spMkLst>
            <pc:docMk/>
            <pc:sldMk cId="60654941" sldId="426"/>
            <ac:spMk id="77" creationId="{CB043150-E3AA-43C2-8139-C6E64F17DBAB}"/>
          </ac:spMkLst>
        </pc:spChg>
        <pc:spChg chg="add del mod">
          <ac:chgData name=" " userId="cc6ef8ab-f80f-47c5-96ae-17e0cbfe7e76" providerId="ADAL" clId="{9422FBF6-8735-4675-A372-101603520AF0}" dt="2022-06-22T07:38:26.327" v="38121" actId="478"/>
          <ac:spMkLst>
            <pc:docMk/>
            <pc:sldMk cId="60654941" sldId="426"/>
            <ac:spMk id="78" creationId="{37E2A42D-A624-49B7-B178-4F71ED5D6E2F}"/>
          </ac:spMkLst>
        </pc:spChg>
        <pc:spChg chg="add mod">
          <ac:chgData name=" " userId="cc6ef8ab-f80f-47c5-96ae-17e0cbfe7e76" providerId="ADAL" clId="{9422FBF6-8735-4675-A372-101603520AF0}" dt="2022-06-22T07:28:21.143" v="38077" actId="20577"/>
          <ac:spMkLst>
            <pc:docMk/>
            <pc:sldMk cId="60654941" sldId="426"/>
            <ac:spMk id="79" creationId="{58AB8F05-8848-421B-B8B7-DF378F7D1829}"/>
          </ac:spMkLst>
        </pc:spChg>
        <pc:spChg chg="add mod">
          <ac:chgData name=" " userId="cc6ef8ab-f80f-47c5-96ae-17e0cbfe7e76" providerId="ADAL" clId="{9422FBF6-8735-4675-A372-101603520AF0}" dt="2022-06-22T07:27:42.430" v="38074" actId="571"/>
          <ac:spMkLst>
            <pc:docMk/>
            <pc:sldMk cId="60654941" sldId="426"/>
            <ac:spMk id="80" creationId="{E510C643-F3B9-4223-BB7C-B659A8171D1A}"/>
          </ac:spMkLst>
        </pc:spChg>
        <pc:spChg chg="add mod">
          <ac:chgData name=" " userId="cc6ef8ab-f80f-47c5-96ae-17e0cbfe7e76" providerId="ADAL" clId="{9422FBF6-8735-4675-A372-101603520AF0}" dt="2022-06-22T07:49:21.519" v="38364" actId="20577"/>
          <ac:spMkLst>
            <pc:docMk/>
            <pc:sldMk cId="60654941" sldId="426"/>
            <ac:spMk id="81" creationId="{2BF5C405-42CE-4460-BDD2-C91CE981CF56}"/>
          </ac:spMkLst>
        </pc:spChg>
        <pc:spChg chg="add mod">
          <ac:chgData name=" " userId="cc6ef8ab-f80f-47c5-96ae-17e0cbfe7e76" providerId="ADAL" clId="{9422FBF6-8735-4675-A372-101603520AF0}" dt="2022-06-22T07:49:34.998" v="38374" actId="122"/>
          <ac:spMkLst>
            <pc:docMk/>
            <pc:sldMk cId="60654941" sldId="426"/>
            <ac:spMk id="82" creationId="{30E6A85E-3282-4694-8A48-35C8B17E63C5}"/>
          </ac:spMkLst>
        </pc:spChg>
        <pc:grpChg chg="add mod">
          <ac:chgData name=" " userId="cc6ef8ab-f80f-47c5-96ae-17e0cbfe7e76" providerId="ADAL" clId="{9422FBF6-8735-4675-A372-101603520AF0}" dt="2022-06-22T07:49:24.172" v="38365"/>
          <ac:grpSpMkLst>
            <pc:docMk/>
            <pc:sldMk cId="60654941" sldId="426"/>
            <ac:grpSpMk id="4" creationId="{3DE71E79-10A1-42A0-90DA-638EC71B949F}"/>
          </ac:grpSpMkLst>
        </pc:grpChg>
        <pc:grpChg chg="add mod">
          <ac:chgData name=" " userId="cc6ef8ab-f80f-47c5-96ae-17e0cbfe7e76" providerId="ADAL" clId="{9422FBF6-8735-4675-A372-101603520AF0}" dt="2022-06-22T07:29:13.453" v="38086" actId="164"/>
          <ac:grpSpMkLst>
            <pc:docMk/>
            <pc:sldMk cId="60654941" sldId="426"/>
            <ac:grpSpMk id="5" creationId="{A6910321-CAAB-4437-BE33-F30B4AFE0DDC}"/>
          </ac:grpSpMkLst>
        </pc:grpChg>
        <pc:grpChg chg="add mod">
          <ac:chgData name=" " userId="cc6ef8ab-f80f-47c5-96ae-17e0cbfe7e76" providerId="ADAL" clId="{9422FBF6-8735-4675-A372-101603520AF0}" dt="2022-06-22T07:49:02.664" v="38342"/>
          <ac:grpSpMkLst>
            <pc:docMk/>
            <pc:sldMk cId="60654941" sldId="426"/>
            <ac:grpSpMk id="8" creationId="{6F6030AE-09F0-4BE9-A39D-A01690C2077F}"/>
          </ac:grpSpMkLst>
        </pc:grpChg>
        <pc:grpChg chg="add mod">
          <ac:chgData name=" " userId="cc6ef8ab-f80f-47c5-96ae-17e0cbfe7e76" providerId="ADAL" clId="{9422FBF6-8735-4675-A372-101603520AF0}" dt="2022-06-22T07:49:00.062" v="38341" actId="1076"/>
          <ac:grpSpMkLst>
            <pc:docMk/>
            <pc:sldMk cId="60654941" sldId="426"/>
            <ac:grpSpMk id="9" creationId="{E537B650-0ACA-46B7-ADAE-89C8FFD3B585}"/>
          </ac:grpSpMkLst>
        </pc:grpChg>
        <pc:grpChg chg="add mod">
          <ac:chgData name=" " userId="cc6ef8ab-f80f-47c5-96ae-17e0cbfe7e76" providerId="ADAL" clId="{9422FBF6-8735-4675-A372-101603520AF0}" dt="2022-06-22T07:29:27.108" v="38095" actId="164"/>
          <ac:grpSpMkLst>
            <pc:docMk/>
            <pc:sldMk cId="60654941" sldId="426"/>
            <ac:grpSpMk id="24" creationId="{C6F23AE5-E8DD-42C7-B021-C01BD8E5E86D}"/>
          </ac:grpSpMkLst>
        </pc:grpChg>
        <pc:grpChg chg="mod">
          <ac:chgData name=" " userId="cc6ef8ab-f80f-47c5-96ae-17e0cbfe7e76" providerId="ADAL" clId="{9422FBF6-8735-4675-A372-101603520AF0}" dt="2022-06-22T07:23:18.230" v="37952" actId="571"/>
          <ac:grpSpMkLst>
            <pc:docMk/>
            <pc:sldMk cId="60654941" sldId="426"/>
            <ac:grpSpMk id="25" creationId="{CCD76294-94C0-4B76-B4D7-992C1B88CA80}"/>
          </ac:grpSpMkLst>
        </pc:grpChg>
        <pc:grpChg chg="mod">
          <ac:chgData name=" " userId="cc6ef8ab-f80f-47c5-96ae-17e0cbfe7e76" providerId="ADAL" clId="{9422FBF6-8735-4675-A372-101603520AF0}" dt="2022-06-22T07:23:18.230" v="37952" actId="571"/>
          <ac:grpSpMkLst>
            <pc:docMk/>
            <pc:sldMk cId="60654941" sldId="426"/>
            <ac:grpSpMk id="26" creationId="{014C4ADF-A787-43E3-8C27-B7125A245966}"/>
          </ac:grpSpMkLst>
        </pc:grpChg>
        <pc:grpChg chg="add mod">
          <ac:chgData name=" " userId="cc6ef8ab-f80f-47c5-96ae-17e0cbfe7e76" providerId="ADAL" clId="{9422FBF6-8735-4675-A372-101603520AF0}" dt="2022-06-22T07:24:02.455" v="37965" actId="571"/>
          <ac:grpSpMkLst>
            <pc:docMk/>
            <pc:sldMk cId="60654941" sldId="426"/>
            <ac:grpSpMk id="37" creationId="{49A9D7CD-55B8-476C-8DD9-CF9E6454F0BF}"/>
          </ac:grpSpMkLst>
        </pc:grpChg>
        <pc:grpChg chg="mod">
          <ac:chgData name=" " userId="cc6ef8ab-f80f-47c5-96ae-17e0cbfe7e76" providerId="ADAL" clId="{9422FBF6-8735-4675-A372-101603520AF0}" dt="2022-06-22T07:24:02.455" v="37965" actId="571"/>
          <ac:grpSpMkLst>
            <pc:docMk/>
            <pc:sldMk cId="60654941" sldId="426"/>
            <ac:grpSpMk id="38" creationId="{D30CEA5C-EA1F-4D66-B132-9925294357C5}"/>
          </ac:grpSpMkLst>
        </pc:grpChg>
        <pc:grpChg chg="mod">
          <ac:chgData name=" " userId="cc6ef8ab-f80f-47c5-96ae-17e0cbfe7e76" providerId="ADAL" clId="{9422FBF6-8735-4675-A372-101603520AF0}" dt="2022-06-22T07:24:02.455" v="37965" actId="571"/>
          <ac:grpSpMkLst>
            <pc:docMk/>
            <pc:sldMk cId="60654941" sldId="426"/>
            <ac:grpSpMk id="40" creationId="{0F3750F5-CF5B-4AB3-8824-5D4949A85EE9}"/>
          </ac:grpSpMkLst>
        </pc:grpChg>
        <pc:grpChg chg="add mod">
          <ac:chgData name=" " userId="cc6ef8ab-f80f-47c5-96ae-17e0cbfe7e76" providerId="ADAL" clId="{9422FBF6-8735-4675-A372-101603520AF0}" dt="2022-06-22T07:29:15.678" v="38087" actId="164"/>
          <ac:grpSpMkLst>
            <pc:docMk/>
            <pc:sldMk cId="60654941" sldId="426"/>
            <ac:grpSpMk id="51" creationId="{00EABA94-2BEC-4441-ABC1-4964A859D535}"/>
          </ac:grpSpMkLst>
        </pc:grpChg>
        <pc:grpChg chg="mod">
          <ac:chgData name=" " userId="cc6ef8ab-f80f-47c5-96ae-17e0cbfe7e76" providerId="ADAL" clId="{9422FBF6-8735-4675-A372-101603520AF0}" dt="2022-06-22T07:24:11.032" v="37967" actId="571"/>
          <ac:grpSpMkLst>
            <pc:docMk/>
            <pc:sldMk cId="60654941" sldId="426"/>
            <ac:grpSpMk id="52" creationId="{B1EA25FA-A0FF-4290-A944-4C293CE95E92}"/>
          </ac:grpSpMkLst>
        </pc:grpChg>
        <pc:grpChg chg="mod">
          <ac:chgData name=" " userId="cc6ef8ab-f80f-47c5-96ae-17e0cbfe7e76" providerId="ADAL" clId="{9422FBF6-8735-4675-A372-101603520AF0}" dt="2022-06-22T07:24:11.032" v="37967" actId="571"/>
          <ac:grpSpMkLst>
            <pc:docMk/>
            <pc:sldMk cId="60654941" sldId="426"/>
            <ac:grpSpMk id="53" creationId="{E7A2E57E-8E8A-4772-9552-87B6DFED3C37}"/>
          </ac:grpSpMkLst>
        </pc:grpChg>
        <pc:grpChg chg="add mod">
          <ac:chgData name=" " userId="cc6ef8ab-f80f-47c5-96ae-17e0cbfe7e76" providerId="ADAL" clId="{9422FBF6-8735-4675-A372-101603520AF0}" dt="2022-06-22T07:28:34.275" v="38078" actId="164"/>
          <ac:grpSpMkLst>
            <pc:docMk/>
            <pc:sldMk cId="60654941" sldId="426"/>
            <ac:grpSpMk id="65" creationId="{4D403FEC-8658-4905-A0F8-860848B247F1}"/>
          </ac:grpSpMkLst>
        </pc:grpChg>
        <pc:grpChg chg="mod">
          <ac:chgData name=" " userId="cc6ef8ab-f80f-47c5-96ae-17e0cbfe7e76" providerId="ADAL" clId="{9422FBF6-8735-4675-A372-101603520AF0}" dt="2022-06-22T07:26:46.569" v="38054" actId="571"/>
          <ac:grpSpMkLst>
            <pc:docMk/>
            <pc:sldMk cId="60654941" sldId="426"/>
            <ac:grpSpMk id="66" creationId="{5389F4D9-61DC-4D91-939E-C2F115D0D141}"/>
          </ac:grpSpMkLst>
        </pc:grpChg>
        <pc:grpChg chg="mod">
          <ac:chgData name=" " userId="cc6ef8ab-f80f-47c5-96ae-17e0cbfe7e76" providerId="ADAL" clId="{9422FBF6-8735-4675-A372-101603520AF0}" dt="2022-06-22T07:26:46.569" v="38054" actId="571"/>
          <ac:grpSpMkLst>
            <pc:docMk/>
            <pc:sldMk cId="60654941" sldId="426"/>
            <ac:grpSpMk id="67" creationId="{6BE7E40E-7D50-4BE6-B7B2-BD5C7EBF31F5}"/>
          </ac:grpSpMkLst>
        </pc:grpChg>
      </pc:sldChg>
      <pc:sldChg chg="addSp delSp modSp add ord">
        <pc:chgData name=" " userId="cc6ef8ab-f80f-47c5-96ae-17e0cbfe7e76" providerId="ADAL" clId="{9422FBF6-8735-4675-A372-101603520AF0}" dt="2022-06-22T07:21:52.019" v="37937"/>
        <pc:sldMkLst>
          <pc:docMk/>
          <pc:sldMk cId="3786996487" sldId="427"/>
        </pc:sldMkLst>
        <pc:spChg chg="mod">
          <ac:chgData name=" " userId="cc6ef8ab-f80f-47c5-96ae-17e0cbfe7e76" providerId="ADAL" clId="{9422FBF6-8735-4675-A372-101603520AF0}" dt="2022-06-22T05:56:22.836" v="37290"/>
          <ac:spMkLst>
            <pc:docMk/>
            <pc:sldMk cId="3786996487" sldId="427"/>
            <ac:spMk id="17" creationId="{09D97266-3407-132E-31F4-35CD22288C1C}"/>
          </ac:spMkLst>
        </pc:spChg>
        <pc:spChg chg="mod">
          <ac:chgData name=" " userId="cc6ef8ab-f80f-47c5-96ae-17e0cbfe7e76" providerId="ADAL" clId="{9422FBF6-8735-4675-A372-101603520AF0}" dt="2022-06-22T05:19:28.444" v="36789" actId="20577"/>
          <ac:spMkLst>
            <pc:docMk/>
            <pc:sldMk cId="3786996487" sldId="427"/>
            <ac:spMk id="26" creationId="{96439F2F-003F-4961-8C80-54A4E646ED92}"/>
          </ac:spMkLst>
        </pc:spChg>
        <pc:spChg chg="mod">
          <ac:chgData name=" " userId="cc6ef8ab-f80f-47c5-96ae-17e0cbfe7e76" providerId="ADAL" clId="{9422FBF6-8735-4675-A372-101603520AF0}" dt="2022-06-22T05:19:35.265" v="36794"/>
          <ac:spMkLst>
            <pc:docMk/>
            <pc:sldMk cId="3786996487" sldId="427"/>
            <ac:spMk id="27" creationId="{B91D956E-120C-4FAE-8149-80D636B26D7F}"/>
          </ac:spMkLst>
        </pc:spChg>
        <pc:spChg chg="mod">
          <ac:chgData name=" " userId="cc6ef8ab-f80f-47c5-96ae-17e0cbfe7e76" providerId="ADAL" clId="{9422FBF6-8735-4675-A372-101603520AF0}" dt="2022-06-22T05:34:50.206" v="37106"/>
          <ac:spMkLst>
            <pc:docMk/>
            <pc:sldMk cId="3786996487" sldId="427"/>
            <ac:spMk id="28" creationId="{FBF7A071-F17C-43D5-A0D0-72EF0119639E}"/>
          </ac:spMkLst>
        </pc:spChg>
        <pc:spChg chg="mod">
          <ac:chgData name=" " userId="cc6ef8ab-f80f-47c5-96ae-17e0cbfe7e76" providerId="ADAL" clId="{9422FBF6-8735-4675-A372-101603520AF0}" dt="2022-06-22T05:19:29.725" v="36790" actId="20577"/>
          <ac:spMkLst>
            <pc:docMk/>
            <pc:sldMk cId="3786996487" sldId="427"/>
            <ac:spMk id="29" creationId="{13487375-1912-4519-9A66-511FDA3E8BE9}"/>
          </ac:spMkLst>
        </pc:spChg>
        <pc:spChg chg="mod">
          <ac:chgData name=" " userId="cc6ef8ab-f80f-47c5-96ae-17e0cbfe7e76" providerId="ADAL" clId="{9422FBF6-8735-4675-A372-101603520AF0}" dt="2022-06-22T05:19:37.401" v="36797"/>
          <ac:spMkLst>
            <pc:docMk/>
            <pc:sldMk cId="3786996487" sldId="427"/>
            <ac:spMk id="30" creationId="{EA11BEBA-5039-4885-971F-E3C47431F617}"/>
          </ac:spMkLst>
        </pc:spChg>
        <pc:spChg chg="mod">
          <ac:chgData name=" " userId="cc6ef8ab-f80f-47c5-96ae-17e0cbfe7e76" providerId="ADAL" clId="{9422FBF6-8735-4675-A372-101603520AF0}" dt="2022-06-22T05:34:55.886" v="37111"/>
          <ac:spMkLst>
            <pc:docMk/>
            <pc:sldMk cId="3786996487" sldId="427"/>
            <ac:spMk id="31" creationId="{CA0C002B-85FB-44C1-95F4-0E5D21DC3EBB}"/>
          </ac:spMkLst>
        </pc:spChg>
        <pc:spChg chg="mod">
          <ac:chgData name=" " userId="cc6ef8ab-f80f-47c5-96ae-17e0cbfe7e76" providerId="ADAL" clId="{9422FBF6-8735-4675-A372-101603520AF0}" dt="2022-06-22T05:19:31.196" v="36791" actId="20577"/>
          <ac:spMkLst>
            <pc:docMk/>
            <pc:sldMk cId="3786996487" sldId="427"/>
            <ac:spMk id="32" creationId="{C23A5A2B-C4E5-400C-BFFF-9AEB86ED92D6}"/>
          </ac:spMkLst>
        </pc:spChg>
        <pc:spChg chg="mod">
          <ac:chgData name=" " userId="cc6ef8ab-f80f-47c5-96ae-17e0cbfe7e76" providerId="ADAL" clId="{9422FBF6-8735-4675-A372-101603520AF0}" dt="2022-06-22T05:19:39.889" v="36800"/>
          <ac:spMkLst>
            <pc:docMk/>
            <pc:sldMk cId="3786996487" sldId="427"/>
            <ac:spMk id="33" creationId="{81A0BABA-1E25-4693-BC3D-EE7FAC106574}"/>
          </ac:spMkLst>
        </pc:spChg>
        <pc:spChg chg="mod">
          <ac:chgData name=" " userId="cc6ef8ab-f80f-47c5-96ae-17e0cbfe7e76" providerId="ADAL" clId="{9422FBF6-8735-4675-A372-101603520AF0}" dt="2022-06-22T05:35:01.758" v="37116"/>
          <ac:spMkLst>
            <pc:docMk/>
            <pc:sldMk cId="3786996487" sldId="427"/>
            <ac:spMk id="34" creationId="{D3E87C13-9FD6-4AEF-833A-8D4630BDE53E}"/>
          </ac:spMkLst>
        </pc:spChg>
        <pc:spChg chg="del">
          <ac:chgData name=" " userId="cc6ef8ab-f80f-47c5-96ae-17e0cbfe7e76" providerId="ADAL" clId="{9422FBF6-8735-4675-A372-101603520AF0}" dt="2022-06-22T05:17:08.363" v="36717" actId="478"/>
          <ac:spMkLst>
            <pc:docMk/>
            <pc:sldMk cId="3786996487" sldId="427"/>
            <ac:spMk id="35" creationId="{560ECC59-DEA2-4FA1-B712-AFE9786BA66B}"/>
          </ac:spMkLst>
        </pc:spChg>
        <pc:spChg chg="add del">
          <ac:chgData name=" " userId="cc6ef8ab-f80f-47c5-96ae-17e0cbfe7e76" providerId="ADAL" clId="{9422FBF6-8735-4675-A372-101603520AF0}" dt="2022-06-22T05:18:37.547" v="36773" actId="478"/>
          <ac:spMkLst>
            <pc:docMk/>
            <pc:sldMk cId="3786996487" sldId="427"/>
            <ac:spMk id="41" creationId="{C5062943-2471-4E33-8825-E34EE6765B81}"/>
          </ac:spMkLst>
        </pc:spChg>
        <pc:spChg chg="mod">
          <ac:chgData name=" " userId="cc6ef8ab-f80f-47c5-96ae-17e0cbfe7e76" providerId="ADAL" clId="{9422FBF6-8735-4675-A372-101603520AF0}" dt="2022-06-22T05:25:30.508" v="36889" actId="20577"/>
          <ac:spMkLst>
            <pc:docMk/>
            <pc:sldMk cId="3786996487" sldId="427"/>
            <ac:spMk id="44" creationId="{C9F00CB3-1755-4A2D-8617-C66B77DDD410}"/>
          </ac:spMkLst>
        </pc:spChg>
        <pc:spChg chg="mod">
          <ac:chgData name=" " userId="cc6ef8ab-f80f-47c5-96ae-17e0cbfe7e76" providerId="ADAL" clId="{9422FBF6-8735-4675-A372-101603520AF0}" dt="2022-06-22T05:36:22.668" v="37143" actId="1076"/>
          <ac:spMkLst>
            <pc:docMk/>
            <pc:sldMk cId="3786996487" sldId="427"/>
            <ac:spMk id="52" creationId="{9252F390-BBB4-4725-9B86-424D5D5A090C}"/>
          </ac:spMkLst>
        </pc:spChg>
        <pc:spChg chg="mod">
          <ac:chgData name=" " userId="cc6ef8ab-f80f-47c5-96ae-17e0cbfe7e76" providerId="ADAL" clId="{9422FBF6-8735-4675-A372-101603520AF0}" dt="2022-06-22T05:42:31.641" v="37219" actId="20577"/>
          <ac:spMkLst>
            <pc:docMk/>
            <pc:sldMk cId="3786996487" sldId="427"/>
            <ac:spMk id="64" creationId="{A70C25B5-9D4B-4D03-BB0F-EFF518E705EC}"/>
          </ac:spMkLst>
        </pc:spChg>
        <pc:spChg chg="add del">
          <ac:chgData name=" " userId="cc6ef8ab-f80f-47c5-96ae-17e0cbfe7e76" providerId="ADAL" clId="{9422FBF6-8735-4675-A372-101603520AF0}" dt="2022-06-22T05:17:05.943" v="36716"/>
          <ac:spMkLst>
            <pc:docMk/>
            <pc:sldMk cId="3786996487" sldId="427"/>
            <ac:spMk id="65" creationId="{BAF6A193-1062-4985-A2B7-09C3F9F1E553}"/>
          </ac:spMkLst>
        </pc:spChg>
        <pc:spChg chg="mod">
          <ac:chgData name=" " userId="cc6ef8ab-f80f-47c5-96ae-17e0cbfe7e76" providerId="ADAL" clId="{9422FBF6-8735-4675-A372-101603520AF0}" dt="2022-06-22T05:38:00.579" v="37152" actId="20577"/>
          <ac:spMkLst>
            <pc:docMk/>
            <pc:sldMk cId="3786996487" sldId="427"/>
            <ac:spMk id="73" creationId="{11821A0D-A035-4D9E-850A-92287B259C37}"/>
          </ac:spMkLst>
        </pc:spChg>
        <pc:spChg chg="mod">
          <ac:chgData name=" " userId="cc6ef8ab-f80f-47c5-96ae-17e0cbfe7e76" providerId="ADAL" clId="{9422FBF6-8735-4675-A372-101603520AF0}" dt="2022-06-22T05:38:09.558" v="37157"/>
          <ac:spMkLst>
            <pc:docMk/>
            <pc:sldMk cId="3786996487" sldId="427"/>
            <ac:spMk id="74" creationId="{9FC7A39A-BB77-4CDF-B2D9-C484AA0A9B6C}"/>
          </ac:spMkLst>
        </pc:spChg>
        <pc:spChg chg="mod">
          <ac:chgData name=" " userId="cc6ef8ab-f80f-47c5-96ae-17e0cbfe7e76" providerId="ADAL" clId="{9422FBF6-8735-4675-A372-101603520AF0}" dt="2022-06-22T05:38:15.221" v="37164"/>
          <ac:spMkLst>
            <pc:docMk/>
            <pc:sldMk cId="3786996487" sldId="427"/>
            <ac:spMk id="75" creationId="{657A9A81-B55C-43AC-ADF0-92AD9E7DE2CF}"/>
          </ac:spMkLst>
        </pc:spChg>
        <pc:spChg chg="mod">
          <ac:chgData name=" " userId="cc6ef8ab-f80f-47c5-96ae-17e0cbfe7e76" providerId="ADAL" clId="{9422FBF6-8735-4675-A372-101603520AF0}" dt="2022-06-22T05:38:02.557" v="37153" actId="20577"/>
          <ac:spMkLst>
            <pc:docMk/>
            <pc:sldMk cId="3786996487" sldId="427"/>
            <ac:spMk id="76" creationId="{8DB358C9-A64B-4A93-B14B-F1667BD60E85}"/>
          </ac:spMkLst>
        </pc:spChg>
        <pc:spChg chg="mod">
          <ac:chgData name=" " userId="cc6ef8ab-f80f-47c5-96ae-17e0cbfe7e76" providerId="ADAL" clId="{9422FBF6-8735-4675-A372-101603520AF0}" dt="2022-06-22T05:38:11.992" v="37160"/>
          <ac:spMkLst>
            <pc:docMk/>
            <pc:sldMk cId="3786996487" sldId="427"/>
            <ac:spMk id="77" creationId="{3703ED5C-8B74-4901-B8FA-5EA00222C260}"/>
          </ac:spMkLst>
        </pc:spChg>
        <pc:spChg chg="mod">
          <ac:chgData name=" " userId="cc6ef8ab-f80f-47c5-96ae-17e0cbfe7e76" providerId="ADAL" clId="{9422FBF6-8735-4675-A372-101603520AF0}" dt="2022-06-22T05:38:17.875" v="37165"/>
          <ac:spMkLst>
            <pc:docMk/>
            <pc:sldMk cId="3786996487" sldId="427"/>
            <ac:spMk id="78" creationId="{252558A0-389E-4CB5-926F-8C1D92DEA605}"/>
          </ac:spMkLst>
        </pc:spChg>
        <pc:spChg chg="mod">
          <ac:chgData name=" " userId="cc6ef8ab-f80f-47c5-96ae-17e0cbfe7e76" providerId="ADAL" clId="{9422FBF6-8735-4675-A372-101603520AF0}" dt="2022-06-22T05:38:04.988" v="37154" actId="20577"/>
          <ac:spMkLst>
            <pc:docMk/>
            <pc:sldMk cId="3786996487" sldId="427"/>
            <ac:spMk id="79" creationId="{3CB54318-1586-426F-8A3F-89ACCD2D7CFA}"/>
          </ac:spMkLst>
        </pc:spChg>
        <pc:spChg chg="mod">
          <ac:chgData name=" " userId="cc6ef8ab-f80f-47c5-96ae-17e0cbfe7e76" providerId="ADAL" clId="{9422FBF6-8735-4675-A372-101603520AF0}" dt="2022-06-22T05:38:14.061" v="37163"/>
          <ac:spMkLst>
            <pc:docMk/>
            <pc:sldMk cId="3786996487" sldId="427"/>
            <ac:spMk id="80" creationId="{8DBD85F8-8143-4222-9945-1E92DDA5C90C}"/>
          </ac:spMkLst>
        </pc:spChg>
        <pc:spChg chg="mod">
          <ac:chgData name=" " userId="cc6ef8ab-f80f-47c5-96ae-17e0cbfe7e76" providerId="ADAL" clId="{9422FBF6-8735-4675-A372-101603520AF0}" dt="2022-06-22T05:38:20.798" v="37166"/>
          <ac:spMkLst>
            <pc:docMk/>
            <pc:sldMk cId="3786996487" sldId="427"/>
            <ac:spMk id="81" creationId="{2B6CF4E2-F63B-46A4-A28E-C3FCC695A1A7}"/>
          </ac:spMkLst>
        </pc:spChg>
        <pc:spChg chg="add del mod">
          <ac:chgData name=" " userId="cc6ef8ab-f80f-47c5-96ae-17e0cbfe7e76" providerId="ADAL" clId="{9422FBF6-8735-4675-A372-101603520AF0}" dt="2022-06-22T05:46:23.244" v="37271" actId="478"/>
          <ac:spMkLst>
            <pc:docMk/>
            <pc:sldMk cId="3786996487" sldId="427"/>
            <ac:spMk id="106" creationId="{3BF8C001-3FA1-4F6C-BEF8-5634BCF39BAF}"/>
          </ac:spMkLst>
        </pc:spChg>
        <pc:spChg chg="mod">
          <ac:chgData name=" " userId="cc6ef8ab-f80f-47c5-96ae-17e0cbfe7e76" providerId="ADAL" clId="{9422FBF6-8735-4675-A372-101603520AF0}" dt="2022-06-22T05:19:24.211" v="36786" actId="20577"/>
          <ac:spMkLst>
            <pc:docMk/>
            <pc:sldMk cId="3786996487" sldId="427"/>
            <ac:spMk id="111" creationId="{759CF69C-33B4-4E7C-A77F-2916C45EBB3A}"/>
          </ac:spMkLst>
        </pc:spChg>
        <pc:spChg chg="del">
          <ac:chgData name=" " userId="cc6ef8ab-f80f-47c5-96ae-17e0cbfe7e76" providerId="ADAL" clId="{9422FBF6-8735-4675-A372-101603520AF0}" dt="2022-06-22T05:19:07.478" v="36779" actId="478"/>
          <ac:spMkLst>
            <pc:docMk/>
            <pc:sldMk cId="3786996487" sldId="427"/>
            <ac:spMk id="112" creationId="{6BC94C18-753B-4A5F-B704-64AF1752BC0C}"/>
          </ac:spMkLst>
        </pc:spChg>
        <pc:spChg chg="del">
          <ac:chgData name=" " userId="cc6ef8ab-f80f-47c5-96ae-17e0cbfe7e76" providerId="ADAL" clId="{9422FBF6-8735-4675-A372-101603520AF0}" dt="2022-06-22T05:19:09.464" v="36780" actId="478"/>
          <ac:spMkLst>
            <pc:docMk/>
            <pc:sldMk cId="3786996487" sldId="427"/>
            <ac:spMk id="113" creationId="{D5FF2394-7273-44DF-9C82-EFB3840E64AC}"/>
          </ac:spMkLst>
        </pc:spChg>
        <pc:spChg chg="mod">
          <ac:chgData name=" " userId="cc6ef8ab-f80f-47c5-96ae-17e0cbfe7e76" providerId="ADAL" clId="{9422FBF6-8735-4675-A372-101603520AF0}" dt="2022-06-22T05:19:25.356" v="36787" actId="20577"/>
          <ac:spMkLst>
            <pc:docMk/>
            <pc:sldMk cId="3786996487" sldId="427"/>
            <ac:spMk id="114" creationId="{8C29FDF3-DF9F-4FDB-8A96-EBD653DD75BD}"/>
          </ac:spMkLst>
        </pc:spChg>
        <pc:spChg chg="del">
          <ac:chgData name=" " userId="cc6ef8ab-f80f-47c5-96ae-17e0cbfe7e76" providerId="ADAL" clId="{9422FBF6-8735-4675-A372-101603520AF0}" dt="2022-06-22T05:19:07.478" v="36779" actId="478"/>
          <ac:spMkLst>
            <pc:docMk/>
            <pc:sldMk cId="3786996487" sldId="427"/>
            <ac:spMk id="115" creationId="{223BD805-76DA-4D24-956C-6EE9108CA198}"/>
          </ac:spMkLst>
        </pc:spChg>
        <pc:spChg chg="del">
          <ac:chgData name=" " userId="cc6ef8ab-f80f-47c5-96ae-17e0cbfe7e76" providerId="ADAL" clId="{9422FBF6-8735-4675-A372-101603520AF0}" dt="2022-06-22T05:19:09.464" v="36780" actId="478"/>
          <ac:spMkLst>
            <pc:docMk/>
            <pc:sldMk cId="3786996487" sldId="427"/>
            <ac:spMk id="116" creationId="{547CBD59-6A65-4C3E-9379-5417DF915913}"/>
          </ac:spMkLst>
        </pc:spChg>
        <pc:spChg chg="mod">
          <ac:chgData name=" " userId="cc6ef8ab-f80f-47c5-96ae-17e0cbfe7e76" providerId="ADAL" clId="{9422FBF6-8735-4675-A372-101603520AF0}" dt="2022-06-22T05:19:26.411" v="36788" actId="20577"/>
          <ac:spMkLst>
            <pc:docMk/>
            <pc:sldMk cId="3786996487" sldId="427"/>
            <ac:spMk id="117" creationId="{D1609C63-DEC7-42BF-91EC-685C449AD126}"/>
          </ac:spMkLst>
        </pc:spChg>
        <pc:spChg chg="del">
          <ac:chgData name=" " userId="cc6ef8ab-f80f-47c5-96ae-17e0cbfe7e76" providerId="ADAL" clId="{9422FBF6-8735-4675-A372-101603520AF0}" dt="2022-06-22T05:19:07.478" v="36779" actId="478"/>
          <ac:spMkLst>
            <pc:docMk/>
            <pc:sldMk cId="3786996487" sldId="427"/>
            <ac:spMk id="118" creationId="{385E7BC2-C930-4505-A708-F6C2B7AF5CC3}"/>
          </ac:spMkLst>
        </pc:spChg>
        <pc:spChg chg="del">
          <ac:chgData name=" " userId="cc6ef8ab-f80f-47c5-96ae-17e0cbfe7e76" providerId="ADAL" clId="{9422FBF6-8735-4675-A372-101603520AF0}" dt="2022-06-22T05:19:09.464" v="36780" actId="478"/>
          <ac:spMkLst>
            <pc:docMk/>
            <pc:sldMk cId="3786996487" sldId="427"/>
            <ac:spMk id="119" creationId="{3238619A-F41E-4DA1-9813-D904016E9E81}"/>
          </ac:spMkLst>
        </pc:spChg>
        <pc:spChg chg="mod">
          <ac:chgData name=" " userId="cc6ef8ab-f80f-47c5-96ae-17e0cbfe7e76" providerId="ADAL" clId="{9422FBF6-8735-4675-A372-101603520AF0}" dt="2022-06-22T05:55:00.565" v="37281" actId="404"/>
          <ac:spMkLst>
            <pc:docMk/>
            <pc:sldMk cId="3786996487" sldId="427"/>
            <ac:spMk id="121" creationId="{FBAEB224-E436-4FD8-923D-9F00E52F5534}"/>
          </ac:spMkLst>
        </pc:spChg>
        <pc:spChg chg="mod">
          <ac:chgData name=" " userId="cc6ef8ab-f80f-47c5-96ae-17e0cbfe7e76" providerId="ADAL" clId="{9422FBF6-8735-4675-A372-101603520AF0}" dt="2022-06-22T05:55:00.565" v="37281" actId="404"/>
          <ac:spMkLst>
            <pc:docMk/>
            <pc:sldMk cId="3786996487" sldId="427"/>
            <ac:spMk id="122" creationId="{4C126928-2CCA-4D41-9FA0-5D7E663C33B1}"/>
          </ac:spMkLst>
        </pc:spChg>
        <pc:spChg chg="mod">
          <ac:chgData name=" " userId="cc6ef8ab-f80f-47c5-96ae-17e0cbfe7e76" providerId="ADAL" clId="{9422FBF6-8735-4675-A372-101603520AF0}" dt="2022-06-22T05:55:00.565" v="37281" actId="404"/>
          <ac:spMkLst>
            <pc:docMk/>
            <pc:sldMk cId="3786996487" sldId="427"/>
            <ac:spMk id="123" creationId="{A8A97F0A-FB21-496B-B4D4-C36D5E8BD54A}"/>
          </ac:spMkLst>
        </pc:spChg>
        <pc:spChg chg="add del mod">
          <ac:chgData name=" " userId="cc6ef8ab-f80f-47c5-96ae-17e0cbfe7e76" providerId="ADAL" clId="{9422FBF6-8735-4675-A372-101603520AF0}" dt="2022-06-22T05:28:01.189" v="36952" actId="478"/>
          <ac:spMkLst>
            <pc:docMk/>
            <pc:sldMk cId="3786996487" sldId="427"/>
            <ac:spMk id="124" creationId="{CF34852F-7FDF-4AF1-B23E-F31A16DFC188}"/>
          </ac:spMkLst>
        </pc:spChg>
        <pc:spChg chg="add mod">
          <ac:chgData name=" " userId="cc6ef8ab-f80f-47c5-96ae-17e0cbfe7e76" providerId="ADAL" clId="{9422FBF6-8735-4675-A372-101603520AF0}" dt="2022-06-22T05:28:12.330" v="36954"/>
          <ac:spMkLst>
            <pc:docMk/>
            <pc:sldMk cId="3786996487" sldId="427"/>
            <ac:spMk id="125" creationId="{694C82EA-32AD-4436-9EE3-3518FD6B52A9}"/>
          </ac:spMkLst>
        </pc:spChg>
        <pc:spChg chg="add mod">
          <ac:chgData name=" " userId="cc6ef8ab-f80f-47c5-96ae-17e0cbfe7e76" providerId="ADAL" clId="{9422FBF6-8735-4675-A372-101603520AF0}" dt="2022-06-22T05:46:31.959" v="37272" actId="1076"/>
          <ac:spMkLst>
            <pc:docMk/>
            <pc:sldMk cId="3786996487" sldId="427"/>
            <ac:spMk id="126" creationId="{91F0D436-EF8D-430E-B593-8CB2BE42F70A}"/>
          </ac:spMkLst>
        </pc:spChg>
        <pc:spChg chg="del topLvl">
          <ac:chgData name=" " userId="cc6ef8ab-f80f-47c5-96ae-17e0cbfe7e76" providerId="ADAL" clId="{9422FBF6-8735-4675-A372-101603520AF0}" dt="2022-06-22T05:29:41.959" v="36971" actId="478"/>
          <ac:spMkLst>
            <pc:docMk/>
            <pc:sldMk cId="3786996487" sldId="427"/>
            <ac:spMk id="130" creationId="{26F10E3D-5066-4948-B242-ABDC0FE25F24}"/>
          </ac:spMkLst>
        </pc:spChg>
        <pc:spChg chg="del">
          <ac:chgData name=" " userId="cc6ef8ab-f80f-47c5-96ae-17e0cbfe7e76" providerId="ADAL" clId="{9422FBF6-8735-4675-A372-101603520AF0}" dt="2022-06-22T05:29:41.959" v="36971" actId="478"/>
          <ac:spMkLst>
            <pc:docMk/>
            <pc:sldMk cId="3786996487" sldId="427"/>
            <ac:spMk id="131" creationId="{23FEBF52-8FAB-404F-B40F-F1B376412F2D}"/>
          </ac:spMkLst>
        </pc:spChg>
        <pc:spChg chg="del">
          <ac:chgData name=" " userId="cc6ef8ab-f80f-47c5-96ae-17e0cbfe7e76" providerId="ADAL" clId="{9422FBF6-8735-4675-A372-101603520AF0}" dt="2022-06-22T05:29:41.959" v="36971" actId="478"/>
          <ac:spMkLst>
            <pc:docMk/>
            <pc:sldMk cId="3786996487" sldId="427"/>
            <ac:spMk id="132" creationId="{6C5AE5DD-D688-4E79-B930-11351C5F5145}"/>
          </ac:spMkLst>
        </pc:spChg>
        <pc:spChg chg="mod">
          <ac:chgData name=" " userId="cc6ef8ab-f80f-47c5-96ae-17e0cbfe7e76" providerId="ADAL" clId="{9422FBF6-8735-4675-A372-101603520AF0}" dt="2022-06-22T05:33:49.426" v="36999" actId="3062"/>
          <ac:spMkLst>
            <pc:docMk/>
            <pc:sldMk cId="3786996487" sldId="427"/>
            <ac:spMk id="133" creationId="{4E6F7EDE-B956-4666-9751-7109F5595F22}"/>
          </ac:spMkLst>
        </pc:spChg>
        <pc:spChg chg="mod">
          <ac:chgData name=" " userId="cc6ef8ab-f80f-47c5-96ae-17e0cbfe7e76" providerId="ADAL" clId="{9422FBF6-8735-4675-A372-101603520AF0}" dt="2022-06-22T05:33:49.426" v="36999" actId="3062"/>
          <ac:spMkLst>
            <pc:docMk/>
            <pc:sldMk cId="3786996487" sldId="427"/>
            <ac:spMk id="134" creationId="{111BF2C0-11A2-4F3A-81FB-80E356A2A1A9}"/>
          </ac:spMkLst>
        </pc:spChg>
        <pc:spChg chg="mod">
          <ac:chgData name=" " userId="cc6ef8ab-f80f-47c5-96ae-17e0cbfe7e76" providerId="ADAL" clId="{9422FBF6-8735-4675-A372-101603520AF0}" dt="2022-06-22T05:33:49.426" v="36999" actId="3062"/>
          <ac:spMkLst>
            <pc:docMk/>
            <pc:sldMk cId="3786996487" sldId="427"/>
            <ac:spMk id="135" creationId="{1C529DA6-B1ED-459A-B205-1B195E30C035}"/>
          </ac:spMkLst>
        </pc:spChg>
        <pc:spChg chg="mod">
          <ac:chgData name=" " userId="cc6ef8ab-f80f-47c5-96ae-17e0cbfe7e76" providerId="ADAL" clId="{9422FBF6-8735-4675-A372-101603520AF0}" dt="2022-06-22T05:33:49.426" v="36999" actId="3062"/>
          <ac:spMkLst>
            <pc:docMk/>
            <pc:sldMk cId="3786996487" sldId="427"/>
            <ac:spMk id="137" creationId="{71FECECD-8EC6-4FDE-B965-DB17F8989EE4}"/>
          </ac:spMkLst>
        </pc:spChg>
        <pc:spChg chg="mod">
          <ac:chgData name=" " userId="cc6ef8ab-f80f-47c5-96ae-17e0cbfe7e76" providerId="ADAL" clId="{9422FBF6-8735-4675-A372-101603520AF0}" dt="2022-06-22T05:33:49.426" v="36999" actId="3062"/>
          <ac:spMkLst>
            <pc:docMk/>
            <pc:sldMk cId="3786996487" sldId="427"/>
            <ac:spMk id="138" creationId="{F68438A2-B541-4501-A0D3-15A07795A805}"/>
          </ac:spMkLst>
        </pc:spChg>
        <pc:spChg chg="mod">
          <ac:chgData name=" " userId="cc6ef8ab-f80f-47c5-96ae-17e0cbfe7e76" providerId="ADAL" clId="{9422FBF6-8735-4675-A372-101603520AF0}" dt="2022-06-22T05:33:49.426" v="36999" actId="3062"/>
          <ac:spMkLst>
            <pc:docMk/>
            <pc:sldMk cId="3786996487" sldId="427"/>
            <ac:spMk id="139" creationId="{23D57DB9-A6ED-4DC6-AC25-94EA38862216}"/>
          </ac:spMkLst>
        </pc:spChg>
        <pc:spChg chg="add del mod">
          <ac:chgData name=" " userId="cc6ef8ab-f80f-47c5-96ae-17e0cbfe7e76" providerId="ADAL" clId="{9422FBF6-8735-4675-A372-101603520AF0}" dt="2022-06-22T05:46:31.959" v="37272" actId="1076"/>
          <ac:spMkLst>
            <pc:docMk/>
            <pc:sldMk cId="3786996487" sldId="427"/>
            <ac:spMk id="140" creationId="{7206BA38-5F29-4F6E-B70B-8AAA355CEB2C}"/>
          </ac:spMkLst>
        </pc:spChg>
        <pc:spChg chg="add mod">
          <ac:chgData name=" " userId="cc6ef8ab-f80f-47c5-96ae-17e0cbfe7e76" providerId="ADAL" clId="{9422FBF6-8735-4675-A372-101603520AF0}" dt="2022-06-22T05:46:31.959" v="37272" actId="1076"/>
          <ac:spMkLst>
            <pc:docMk/>
            <pc:sldMk cId="3786996487" sldId="427"/>
            <ac:spMk id="141" creationId="{C8688C20-8C7C-4663-9F62-651CDC42DA17}"/>
          </ac:spMkLst>
        </pc:spChg>
        <pc:spChg chg="add mod">
          <ac:chgData name=" " userId="cc6ef8ab-f80f-47c5-96ae-17e0cbfe7e76" providerId="ADAL" clId="{9422FBF6-8735-4675-A372-101603520AF0}" dt="2022-06-22T05:46:31.959" v="37272" actId="1076"/>
          <ac:spMkLst>
            <pc:docMk/>
            <pc:sldMk cId="3786996487" sldId="427"/>
            <ac:spMk id="169" creationId="{AF99D984-48A5-4756-9B33-899D1EAD834D}"/>
          </ac:spMkLst>
        </pc:spChg>
        <pc:spChg chg="mod">
          <ac:chgData name=" " userId="cc6ef8ab-f80f-47c5-96ae-17e0cbfe7e76" providerId="ADAL" clId="{9422FBF6-8735-4675-A372-101603520AF0}" dt="2022-06-22T05:42:50.582" v="37228" actId="20577"/>
          <ac:spMkLst>
            <pc:docMk/>
            <pc:sldMk cId="3786996487" sldId="427"/>
            <ac:spMk id="172" creationId="{69ACCE76-6D08-4E0C-B088-7482AFBE98BC}"/>
          </ac:spMkLst>
        </pc:spChg>
        <pc:spChg chg="mod">
          <ac:chgData name=" " userId="cc6ef8ab-f80f-47c5-96ae-17e0cbfe7e76" providerId="ADAL" clId="{9422FBF6-8735-4675-A372-101603520AF0}" dt="2022-06-22T05:43:29.789" v="37241" actId="14100"/>
          <ac:spMkLst>
            <pc:docMk/>
            <pc:sldMk cId="3786996487" sldId="427"/>
            <ac:spMk id="175" creationId="{A246BD11-0101-4653-8C17-E176A94A9DD5}"/>
          </ac:spMkLst>
        </pc:spChg>
        <pc:spChg chg="mod ord topLvl">
          <ac:chgData name=" " userId="cc6ef8ab-f80f-47c5-96ae-17e0cbfe7e76" providerId="ADAL" clId="{9422FBF6-8735-4675-A372-101603520AF0}" dt="2022-06-22T05:46:31.959" v="37272" actId="1076"/>
          <ac:spMkLst>
            <pc:docMk/>
            <pc:sldMk cId="3786996487" sldId="427"/>
            <ac:spMk id="177" creationId="{C2B50661-0B2C-46BA-B9B3-47AA544D5D36}"/>
          </ac:spMkLst>
        </pc:spChg>
        <pc:spChg chg="del">
          <ac:chgData name=" " userId="cc6ef8ab-f80f-47c5-96ae-17e0cbfe7e76" providerId="ADAL" clId="{9422FBF6-8735-4675-A372-101603520AF0}" dt="2022-06-22T05:44:36.252" v="37250" actId="478"/>
          <ac:spMkLst>
            <pc:docMk/>
            <pc:sldMk cId="3786996487" sldId="427"/>
            <ac:spMk id="178" creationId="{C86F3FF4-2752-4692-85BD-CBF95A762A0B}"/>
          </ac:spMkLst>
        </pc:spChg>
        <pc:spChg chg="del topLvl">
          <ac:chgData name=" " userId="cc6ef8ab-f80f-47c5-96ae-17e0cbfe7e76" providerId="ADAL" clId="{9422FBF6-8735-4675-A372-101603520AF0}" dt="2022-06-22T05:44:37.448" v="37251" actId="478"/>
          <ac:spMkLst>
            <pc:docMk/>
            <pc:sldMk cId="3786996487" sldId="427"/>
            <ac:spMk id="179" creationId="{562F9AF5-B627-44D3-B55F-F8AFD3962A46}"/>
          </ac:spMkLst>
        </pc:spChg>
        <pc:spChg chg="mod ord topLvl">
          <ac:chgData name=" " userId="cc6ef8ab-f80f-47c5-96ae-17e0cbfe7e76" providerId="ADAL" clId="{9422FBF6-8735-4675-A372-101603520AF0}" dt="2022-06-22T05:46:31.959" v="37272" actId="1076"/>
          <ac:spMkLst>
            <pc:docMk/>
            <pc:sldMk cId="3786996487" sldId="427"/>
            <ac:spMk id="181" creationId="{2137D11D-6BB7-49D3-B1BE-323AC0AC5403}"/>
          </ac:spMkLst>
        </pc:spChg>
        <pc:spChg chg="del">
          <ac:chgData name=" " userId="cc6ef8ab-f80f-47c5-96ae-17e0cbfe7e76" providerId="ADAL" clId="{9422FBF6-8735-4675-A372-101603520AF0}" dt="2022-06-22T05:44:34.156" v="37248" actId="478"/>
          <ac:spMkLst>
            <pc:docMk/>
            <pc:sldMk cId="3786996487" sldId="427"/>
            <ac:spMk id="182" creationId="{5AC657A7-BDA2-425F-91FB-F37C5EF1F0D3}"/>
          </ac:spMkLst>
        </pc:spChg>
        <pc:spChg chg="del topLvl">
          <ac:chgData name=" " userId="cc6ef8ab-f80f-47c5-96ae-17e0cbfe7e76" providerId="ADAL" clId="{9422FBF6-8735-4675-A372-101603520AF0}" dt="2022-06-22T05:44:35.197" v="37249" actId="478"/>
          <ac:spMkLst>
            <pc:docMk/>
            <pc:sldMk cId="3786996487" sldId="427"/>
            <ac:spMk id="183" creationId="{853B68AA-D880-4F3F-BD9F-800E048FE58E}"/>
          </ac:spMkLst>
        </pc:spChg>
        <pc:spChg chg="mod ord topLvl">
          <ac:chgData name=" " userId="cc6ef8ab-f80f-47c5-96ae-17e0cbfe7e76" providerId="ADAL" clId="{9422FBF6-8735-4675-A372-101603520AF0}" dt="2022-06-22T05:49:18.925" v="37277" actId="404"/>
          <ac:spMkLst>
            <pc:docMk/>
            <pc:sldMk cId="3786996487" sldId="427"/>
            <ac:spMk id="185" creationId="{34D7A49C-B16F-4B77-B67C-D0314CE004D3}"/>
          </ac:spMkLst>
        </pc:spChg>
        <pc:spChg chg="del">
          <ac:chgData name=" " userId="cc6ef8ab-f80f-47c5-96ae-17e0cbfe7e76" providerId="ADAL" clId="{9422FBF6-8735-4675-A372-101603520AF0}" dt="2022-06-22T05:44:31.237" v="37246" actId="478"/>
          <ac:spMkLst>
            <pc:docMk/>
            <pc:sldMk cId="3786996487" sldId="427"/>
            <ac:spMk id="186" creationId="{2037DEF1-4D77-4DEF-869B-8568ABB9A8E7}"/>
          </ac:spMkLst>
        </pc:spChg>
        <pc:spChg chg="del topLvl">
          <ac:chgData name=" " userId="cc6ef8ab-f80f-47c5-96ae-17e0cbfe7e76" providerId="ADAL" clId="{9422FBF6-8735-4675-A372-101603520AF0}" dt="2022-06-22T05:44:32.909" v="37247" actId="478"/>
          <ac:spMkLst>
            <pc:docMk/>
            <pc:sldMk cId="3786996487" sldId="427"/>
            <ac:spMk id="187" creationId="{D4696ACD-EDB1-493A-8DD8-76489B10DFF7}"/>
          </ac:spMkLst>
        </pc:spChg>
        <pc:spChg chg="add mod">
          <ac:chgData name=" " userId="cc6ef8ab-f80f-47c5-96ae-17e0cbfe7e76" providerId="ADAL" clId="{9422FBF6-8735-4675-A372-101603520AF0}" dt="2022-06-22T05:46:31.959" v="37272" actId="1076"/>
          <ac:spMkLst>
            <pc:docMk/>
            <pc:sldMk cId="3786996487" sldId="427"/>
            <ac:spMk id="188" creationId="{33E81B67-4B3C-48A2-843A-DEBA832ACD84}"/>
          </ac:spMkLst>
        </pc:spChg>
        <pc:grpChg chg="add mod">
          <ac:chgData name=" " userId="cc6ef8ab-f80f-47c5-96ae-17e0cbfe7e76" providerId="ADAL" clId="{9422FBF6-8735-4675-A372-101603520AF0}" dt="2022-06-22T05:46:31.959" v="37272" actId="1076"/>
          <ac:grpSpMkLst>
            <pc:docMk/>
            <pc:sldMk cId="3786996487" sldId="427"/>
            <ac:grpSpMk id="3" creationId="{EE68E612-79EA-4AE7-BA09-BF541164626B}"/>
          </ac:grpSpMkLst>
        </pc:grpChg>
        <pc:grpChg chg="add del mod">
          <ac:chgData name=" " userId="cc6ef8ab-f80f-47c5-96ae-17e0cbfe7e76" providerId="ADAL" clId="{9422FBF6-8735-4675-A372-101603520AF0}" dt="2022-06-22T05:32:17.504" v="36992" actId="165"/>
          <ac:grpSpMkLst>
            <pc:docMk/>
            <pc:sldMk cId="3786996487" sldId="427"/>
            <ac:grpSpMk id="4" creationId="{67271D97-4733-45C7-AC51-7A4420D9E1B1}"/>
          </ac:grpSpMkLst>
        </pc:grpChg>
        <pc:grpChg chg="del">
          <ac:chgData name=" " userId="cc6ef8ab-f80f-47c5-96ae-17e0cbfe7e76" providerId="ADAL" clId="{9422FBF6-8735-4675-A372-101603520AF0}" dt="2022-06-22T07:21:49.072" v="37933" actId="478"/>
          <ac:grpSpMkLst>
            <pc:docMk/>
            <pc:sldMk cId="3786996487" sldId="427"/>
            <ac:grpSpMk id="15" creationId="{369F324C-EC4D-8411-F93A-C291143370ED}"/>
          </ac:grpSpMkLst>
        </pc:grpChg>
        <pc:grpChg chg="add mod ord topLvl">
          <ac:chgData name=" " userId="cc6ef8ab-f80f-47c5-96ae-17e0cbfe7e76" providerId="ADAL" clId="{9422FBF6-8735-4675-A372-101603520AF0}" dt="2022-06-22T05:46:31.959" v="37272" actId="1076"/>
          <ac:grpSpMkLst>
            <pc:docMk/>
            <pc:sldMk cId="3786996487" sldId="427"/>
            <ac:grpSpMk id="19" creationId="{6A464BBC-590A-4FE0-9700-C1B5D372AB01}"/>
          </ac:grpSpMkLst>
        </pc:grpChg>
        <pc:grpChg chg="add del">
          <ac:chgData name=" " userId="cc6ef8ab-f80f-47c5-96ae-17e0cbfe7e76" providerId="ADAL" clId="{9422FBF6-8735-4675-A372-101603520AF0}" dt="2022-06-22T05:18:57.859" v="36774" actId="478"/>
          <ac:grpSpMkLst>
            <pc:docMk/>
            <pc:sldMk cId="3786996487" sldId="427"/>
            <ac:grpSpMk id="36" creationId="{0A1E6D99-57E8-41EF-A54D-FF21679CDF26}"/>
          </ac:grpSpMkLst>
        </pc:grpChg>
        <pc:grpChg chg="add del mod">
          <ac:chgData name=" " userId="cc6ef8ab-f80f-47c5-96ae-17e0cbfe7e76" providerId="ADAL" clId="{9422FBF6-8735-4675-A372-101603520AF0}" dt="2022-06-22T05:46:31.959" v="37272" actId="1076"/>
          <ac:grpSpMkLst>
            <pc:docMk/>
            <pc:sldMk cId="3786996487" sldId="427"/>
            <ac:grpSpMk id="47" creationId="{E887403F-1FA7-4CA2-A5CC-089E9F060F3D}"/>
          </ac:grpSpMkLst>
        </pc:grpChg>
        <pc:grpChg chg="add mod">
          <ac:chgData name=" " userId="cc6ef8ab-f80f-47c5-96ae-17e0cbfe7e76" providerId="ADAL" clId="{9422FBF6-8735-4675-A372-101603520AF0}" dt="2022-06-22T05:46:31.959" v="37272" actId="1076"/>
          <ac:grpSpMkLst>
            <pc:docMk/>
            <pc:sldMk cId="3786996487" sldId="427"/>
            <ac:grpSpMk id="50" creationId="{B335C604-C9C6-4809-AA19-E7BE815897FE}"/>
          </ac:grpSpMkLst>
        </pc:grpChg>
        <pc:grpChg chg="add del mod">
          <ac:chgData name=" " userId="cc6ef8ab-f80f-47c5-96ae-17e0cbfe7e76" providerId="ADAL" clId="{9422FBF6-8735-4675-A372-101603520AF0}" dt="2022-06-22T05:41:48.021" v="37202" actId="478"/>
          <ac:grpSpMkLst>
            <pc:docMk/>
            <pc:sldMk cId="3786996487" sldId="427"/>
            <ac:grpSpMk id="53" creationId="{A5021679-8FD1-4561-835C-695E0AAA51D5}"/>
          </ac:grpSpMkLst>
        </pc:grpChg>
        <pc:grpChg chg="add del">
          <ac:chgData name=" " userId="cc6ef8ab-f80f-47c5-96ae-17e0cbfe7e76" providerId="ADAL" clId="{9422FBF6-8735-4675-A372-101603520AF0}" dt="2022-06-22T05:37:53.204" v="37150" actId="478"/>
          <ac:grpSpMkLst>
            <pc:docMk/>
            <pc:sldMk cId="3786996487" sldId="427"/>
            <ac:grpSpMk id="56" creationId="{EE1B1145-155A-4F71-B608-4573849298F7}"/>
          </ac:grpSpMkLst>
        </pc:grpChg>
        <pc:grpChg chg="add del">
          <ac:chgData name=" " userId="cc6ef8ab-f80f-47c5-96ae-17e0cbfe7e76" providerId="ADAL" clId="{9422FBF6-8735-4675-A372-101603520AF0}" dt="2022-06-22T05:37:54.779" v="37151" actId="478"/>
          <ac:grpSpMkLst>
            <pc:docMk/>
            <pc:sldMk cId="3786996487" sldId="427"/>
            <ac:grpSpMk id="59" creationId="{55840AD0-864F-4F58-BC7C-1F748059838A}"/>
          </ac:grpSpMkLst>
        </pc:grpChg>
        <pc:grpChg chg="add mod">
          <ac:chgData name=" " userId="cc6ef8ab-f80f-47c5-96ae-17e0cbfe7e76" providerId="ADAL" clId="{9422FBF6-8735-4675-A372-101603520AF0}" dt="2022-06-22T05:46:31.959" v="37272" actId="1076"/>
          <ac:grpSpMkLst>
            <pc:docMk/>
            <pc:sldMk cId="3786996487" sldId="427"/>
            <ac:grpSpMk id="62" creationId="{2EFE2360-9D38-4BA7-985F-665EE60EFA8B}"/>
          </ac:grpSpMkLst>
        </pc:grpChg>
        <pc:grpChg chg="add mod">
          <ac:chgData name=" " userId="cc6ef8ab-f80f-47c5-96ae-17e0cbfe7e76" providerId="ADAL" clId="{9422FBF6-8735-4675-A372-101603520AF0}" dt="2022-06-22T05:46:31.959" v="37272" actId="1076"/>
          <ac:grpSpMkLst>
            <pc:docMk/>
            <pc:sldMk cId="3786996487" sldId="427"/>
            <ac:grpSpMk id="66" creationId="{7B5BBFFD-66C3-4B65-A08B-7E54C41A8BFB}"/>
          </ac:grpSpMkLst>
        </pc:grpChg>
        <pc:grpChg chg="add mod">
          <ac:chgData name=" " userId="cc6ef8ab-f80f-47c5-96ae-17e0cbfe7e76" providerId="ADAL" clId="{9422FBF6-8735-4675-A372-101603520AF0}" dt="2022-06-22T05:26:07.567" v="36892" actId="571"/>
          <ac:grpSpMkLst>
            <pc:docMk/>
            <pc:sldMk cId="3786996487" sldId="427"/>
            <ac:grpSpMk id="107" creationId="{5143962A-C9F8-44D4-930A-4F17CB9B93BB}"/>
          </ac:grpSpMkLst>
        </pc:grpChg>
        <pc:grpChg chg="del mod">
          <ac:chgData name=" " userId="cc6ef8ab-f80f-47c5-96ae-17e0cbfe7e76" providerId="ADAL" clId="{9422FBF6-8735-4675-A372-101603520AF0}" dt="2022-06-22T05:19:09.464" v="36780" actId="478"/>
          <ac:grpSpMkLst>
            <pc:docMk/>
            <pc:sldMk cId="3786996487" sldId="427"/>
            <ac:grpSpMk id="108" creationId="{8400941A-436C-4D4B-A8BD-4D496AE3C476}"/>
          </ac:grpSpMkLst>
        </pc:grpChg>
        <pc:grpChg chg="del mod">
          <ac:chgData name=" " userId="cc6ef8ab-f80f-47c5-96ae-17e0cbfe7e76" providerId="ADAL" clId="{9422FBF6-8735-4675-A372-101603520AF0}" dt="2022-06-22T05:19:09.464" v="36780" actId="478"/>
          <ac:grpSpMkLst>
            <pc:docMk/>
            <pc:sldMk cId="3786996487" sldId="427"/>
            <ac:grpSpMk id="109" creationId="{D7C5752D-B8B8-4708-A59C-4285BD3EF747}"/>
          </ac:grpSpMkLst>
        </pc:grpChg>
        <pc:grpChg chg="del mod">
          <ac:chgData name=" " userId="cc6ef8ab-f80f-47c5-96ae-17e0cbfe7e76" providerId="ADAL" clId="{9422FBF6-8735-4675-A372-101603520AF0}" dt="2022-06-22T05:19:09.464" v="36780" actId="478"/>
          <ac:grpSpMkLst>
            <pc:docMk/>
            <pc:sldMk cId="3786996487" sldId="427"/>
            <ac:grpSpMk id="110" creationId="{250AFB7A-AD72-4965-9806-CBB624CE7773}"/>
          </ac:grpSpMkLst>
        </pc:grpChg>
        <pc:grpChg chg="add mod ord">
          <ac:chgData name=" " userId="cc6ef8ab-f80f-47c5-96ae-17e0cbfe7e76" providerId="ADAL" clId="{9422FBF6-8735-4675-A372-101603520AF0}" dt="2022-06-22T05:23:34.302" v="36830" actId="164"/>
          <ac:grpSpMkLst>
            <pc:docMk/>
            <pc:sldMk cId="3786996487" sldId="427"/>
            <ac:grpSpMk id="120" creationId="{8F366E54-3BC2-44DA-A85F-0ED6685816BE}"/>
          </ac:grpSpMkLst>
        </pc:grpChg>
        <pc:grpChg chg="add del mod">
          <ac:chgData name=" " userId="cc6ef8ab-f80f-47c5-96ae-17e0cbfe7e76" providerId="ADAL" clId="{9422FBF6-8735-4675-A372-101603520AF0}" dt="2022-06-22T05:29:41.959" v="36971" actId="478"/>
          <ac:grpSpMkLst>
            <pc:docMk/>
            <pc:sldMk cId="3786996487" sldId="427"/>
            <ac:grpSpMk id="127" creationId="{061EA838-19EA-41E2-90FF-1C3F5561DDA6}"/>
          </ac:grpSpMkLst>
        </pc:grpChg>
        <pc:grpChg chg="mod topLvl">
          <ac:chgData name=" " userId="cc6ef8ab-f80f-47c5-96ae-17e0cbfe7e76" providerId="ADAL" clId="{9422FBF6-8735-4675-A372-101603520AF0}" dt="2022-06-22T05:46:31.959" v="37272" actId="1076"/>
          <ac:grpSpMkLst>
            <pc:docMk/>
            <pc:sldMk cId="3786996487" sldId="427"/>
            <ac:grpSpMk id="128" creationId="{C4783555-6C98-4BEB-A0FF-5B59EAFD30B9}"/>
          </ac:grpSpMkLst>
        </pc:grpChg>
        <pc:grpChg chg="del mod">
          <ac:chgData name=" " userId="cc6ef8ab-f80f-47c5-96ae-17e0cbfe7e76" providerId="ADAL" clId="{9422FBF6-8735-4675-A372-101603520AF0}" dt="2022-06-22T05:29:41.959" v="36971" actId="478"/>
          <ac:grpSpMkLst>
            <pc:docMk/>
            <pc:sldMk cId="3786996487" sldId="427"/>
            <ac:grpSpMk id="129" creationId="{419A2C37-CC46-4A90-8144-C78632DF6AAF}"/>
          </ac:grpSpMkLst>
        </pc:grpChg>
        <pc:grpChg chg="add mod">
          <ac:chgData name=" " userId="cc6ef8ab-f80f-47c5-96ae-17e0cbfe7e76" providerId="ADAL" clId="{9422FBF6-8735-4675-A372-101603520AF0}" dt="2022-06-22T05:46:31.959" v="37272" actId="1076"/>
          <ac:grpSpMkLst>
            <pc:docMk/>
            <pc:sldMk cId="3786996487" sldId="427"/>
            <ac:grpSpMk id="136" creationId="{FBF4ABA0-9A70-42D7-9522-62F6B7CB32FA}"/>
          </ac:grpSpMkLst>
        </pc:grpChg>
        <pc:grpChg chg="add mod">
          <ac:chgData name=" " userId="cc6ef8ab-f80f-47c5-96ae-17e0cbfe7e76" providerId="ADAL" clId="{9422FBF6-8735-4675-A372-101603520AF0}" dt="2022-06-22T05:46:31.959" v="37272" actId="1076"/>
          <ac:grpSpMkLst>
            <pc:docMk/>
            <pc:sldMk cId="3786996487" sldId="427"/>
            <ac:grpSpMk id="142" creationId="{D6C561E2-5358-419B-833C-5FFE231E2446}"/>
          </ac:grpSpMkLst>
        </pc:grpChg>
        <pc:grpChg chg="add mod ord">
          <ac:chgData name=" " userId="cc6ef8ab-f80f-47c5-96ae-17e0cbfe7e76" providerId="ADAL" clId="{9422FBF6-8735-4675-A372-101603520AF0}" dt="2022-06-22T05:46:31.959" v="37272" actId="1076"/>
          <ac:grpSpMkLst>
            <pc:docMk/>
            <pc:sldMk cId="3786996487" sldId="427"/>
            <ac:grpSpMk id="145" creationId="{CDD0B8A9-6B96-47F4-8287-53FCF420E5E1}"/>
          </ac:grpSpMkLst>
        </pc:grpChg>
        <pc:grpChg chg="add mod ord">
          <ac:chgData name=" " userId="cc6ef8ab-f80f-47c5-96ae-17e0cbfe7e76" providerId="ADAL" clId="{9422FBF6-8735-4675-A372-101603520AF0}" dt="2022-06-22T05:46:31.959" v="37272" actId="1076"/>
          <ac:grpSpMkLst>
            <pc:docMk/>
            <pc:sldMk cId="3786996487" sldId="427"/>
            <ac:grpSpMk id="149" creationId="{0E7E77D4-ED95-41F5-BA56-C9BF8E4D6A36}"/>
          </ac:grpSpMkLst>
        </pc:grpChg>
        <pc:grpChg chg="add mod ord">
          <ac:chgData name=" " userId="cc6ef8ab-f80f-47c5-96ae-17e0cbfe7e76" providerId="ADAL" clId="{9422FBF6-8735-4675-A372-101603520AF0}" dt="2022-06-22T05:46:31.959" v="37272" actId="1076"/>
          <ac:grpSpMkLst>
            <pc:docMk/>
            <pc:sldMk cId="3786996487" sldId="427"/>
            <ac:grpSpMk id="153" creationId="{633BBA1A-50B2-40E7-AE5F-D05C5E417FE7}"/>
          </ac:grpSpMkLst>
        </pc:grpChg>
        <pc:grpChg chg="add mod ord">
          <ac:chgData name=" " userId="cc6ef8ab-f80f-47c5-96ae-17e0cbfe7e76" providerId="ADAL" clId="{9422FBF6-8735-4675-A372-101603520AF0}" dt="2022-06-22T05:46:31.959" v="37272" actId="1076"/>
          <ac:grpSpMkLst>
            <pc:docMk/>
            <pc:sldMk cId="3786996487" sldId="427"/>
            <ac:grpSpMk id="157" creationId="{3B8E6E08-2604-4CB9-9A1C-E34893FB17CA}"/>
          </ac:grpSpMkLst>
        </pc:grpChg>
        <pc:grpChg chg="add mod ord">
          <ac:chgData name=" " userId="cc6ef8ab-f80f-47c5-96ae-17e0cbfe7e76" providerId="ADAL" clId="{9422FBF6-8735-4675-A372-101603520AF0}" dt="2022-06-22T05:46:31.959" v="37272" actId="1076"/>
          <ac:grpSpMkLst>
            <pc:docMk/>
            <pc:sldMk cId="3786996487" sldId="427"/>
            <ac:grpSpMk id="161" creationId="{201A6189-BC42-4BC2-ADF9-4EE8E30E45D8}"/>
          </ac:grpSpMkLst>
        </pc:grpChg>
        <pc:grpChg chg="add mod ord">
          <ac:chgData name=" " userId="cc6ef8ab-f80f-47c5-96ae-17e0cbfe7e76" providerId="ADAL" clId="{9422FBF6-8735-4675-A372-101603520AF0}" dt="2022-06-22T05:46:31.959" v="37272" actId="1076"/>
          <ac:grpSpMkLst>
            <pc:docMk/>
            <pc:sldMk cId="3786996487" sldId="427"/>
            <ac:grpSpMk id="165" creationId="{1D8C9B90-EE40-43CA-99A3-BF6E8D092021}"/>
          </ac:grpSpMkLst>
        </pc:grpChg>
        <pc:grpChg chg="add mod">
          <ac:chgData name=" " userId="cc6ef8ab-f80f-47c5-96ae-17e0cbfe7e76" providerId="ADAL" clId="{9422FBF6-8735-4675-A372-101603520AF0}" dt="2022-06-22T05:46:31.959" v="37272" actId="1076"/>
          <ac:grpSpMkLst>
            <pc:docMk/>
            <pc:sldMk cId="3786996487" sldId="427"/>
            <ac:grpSpMk id="170" creationId="{2CC97314-A4F6-47B0-A7BF-D35608198694}"/>
          </ac:grpSpMkLst>
        </pc:grpChg>
        <pc:grpChg chg="add mod">
          <ac:chgData name=" " userId="cc6ef8ab-f80f-47c5-96ae-17e0cbfe7e76" providerId="ADAL" clId="{9422FBF6-8735-4675-A372-101603520AF0}" dt="2022-06-22T05:46:31.959" v="37272" actId="1076"/>
          <ac:grpSpMkLst>
            <pc:docMk/>
            <pc:sldMk cId="3786996487" sldId="427"/>
            <ac:grpSpMk id="173" creationId="{C9663467-0CFD-442D-A4E2-CC472BED23A7}"/>
          </ac:grpSpMkLst>
        </pc:grpChg>
        <pc:grpChg chg="add del mod">
          <ac:chgData name=" " userId="cc6ef8ab-f80f-47c5-96ae-17e0cbfe7e76" providerId="ADAL" clId="{9422FBF6-8735-4675-A372-101603520AF0}" dt="2022-06-22T05:44:37.448" v="37251" actId="478"/>
          <ac:grpSpMkLst>
            <pc:docMk/>
            <pc:sldMk cId="3786996487" sldId="427"/>
            <ac:grpSpMk id="176" creationId="{00153572-CDFA-4256-B4C5-52205B980357}"/>
          </ac:grpSpMkLst>
        </pc:grpChg>
        <pc:grpChg chg="add del mod">
          <ac:chgData name=" " userId="cc6ef8ab-f80f-47c5-96ae-17e0cbfe7e76" providerId="ADAL" clId="{9422FBF6-8735-4675-A372-101603520AF0}" dt="2022-06-22T05:44:35.197" v="37249" actId="478"/>
          <ac:grpSpMkLst>
            <pc:docMk/>
            <pc:sldMk cId="3786996487" sldId="427"/>
            <ac:grpSpMk id="180" creationId="{50AC2125-596B-4BA3-8897-751757850F85}"/>
          </ac:grpSpMkLst>
        </pc:grpChg>
        <pc:grpChg chg="add del mod">
          <ac:chgData name=" " userId="cc6ef8ab-f80f-47c5-96ae-17e0cbfe7e76" providerId="ADAL" clId="{9422FBF6-8735-4675-A372-101603520AF0}" dt="2022-06-22T05:44:32.909" v="37247" actId="478"/>
          <ac:grpSpMkLst>
            <pc:docMk/>
            <pc:sldMk cId="3786996487" sldId="427"/>
            <ac:grpSpMk id="184" creationId="{6B5A5D3A-3338-458A-B55B-64FD54627635}"/>
          </ac:grpSpMkLst>
        </pc:grpChg>
        <pc:grpChg chg="add del mod">
          <ac:chgData name=" " userId="cc6ef8ab-f80f-47c5-96ae-17e0cbfe7e76" providerId="ADAL" clId="{9422FBF6-8735-4675-A372-101603520AF0}" dt="2022-06-22T07:21:50.135" v="37935"/>
          <ac:grpSpMkLst>
            <pc:docMk/>
            <pc:sldMk cId="3786996487" sldId="427"/>
            <ac:grpSpMk id="189" creationId="{D09A16FA-6BF5-4094-8C83-EBED76C104E7}"/>
          </ac:grpSpMkLst>
        </pc:grpChg>
        <pc:grpChg chg="mod">
          <ac:chgData name=" " userId="cc6ef8ab-f80f-47c5-96ae-17e0cbfe7e76" providerId="ADAL" clId="{9422FBF6-8735-4675-A372-101603520AF0}" dt="2022-06-22T07:21:49.242" v="37934"/>
          <ac:grpSpMkLst>
            <pc:docMk/>
            <pc:sldMk cId="3786996487" sldId="427"/>
            <ac:grpSpMk id="191" creationId="{19E40B7E-9EF7-4926-BB95-A2C871A7A282}"/>
          </ac:grpSpMkLst>
        </pc:grpChg>
        <pc:grpChg chg="add">
          <ac:chgData name=" " userId="cc6ef8ab-f80f-47c5-96ae-17e0cbfe7e76" providerId="ADAL" clId="{9422FBF6-8735-4675-A372-101603520AF0}" dt="2022-06-22T07:21:52.019" v="37937"/>
          <ac:grpSpMkLst>
            <pc:docMk/>
            <pc:sldMk cId="3786996487" sldId="427"/>
            <ac:grpSpMk id="195" creationId="{70D5518A-E51F-4031-8D81-F1C5B11AAD46}"/>
          </ac:grpSpMkLst>
        </pc:grpChg>
        <pc:graphicFrameChg chg="add mod modGraphic">
          <ac:chgData name=" " userId="cc6ef8ab-f80f-47c5-96ae-17e0cbfe7e76" providerId="ADAL" clId="{9422FBF6-8735-4675-A372-101603520AF0}" dt="2022-06-22T05:46:31.959" v="37272" actId="1076"/>
          <ac:graphicFrameMkLst>
            <pc:docMk/>
            <pc:sldMk cId="3786996487" sldId="427"/>
            <ac:graphicFrameMk id="18" creationId="{37D71950-DB65-4041-AAA4-3E4511E21D7F}"/>
          </ac:graphicFrameMkLst>
        </pc:graphicFrameChg>
        <pc:graphicFrameChg chg="add del">
          <ac:chgData name=" " userId="cc6ef8ab-f80f-47c5-96ae-17e0cbfe7e76" providerId="ADAL" clId="{9422FBF6-8735-4675-A372-101603520AF0}" dt="2022-06-22T05:18:10.981" v="36770" actId="478"/>
          <ac:graphicFrameMkLst>
            <pc:docMk/>
            <pc:sldMk cId="3786996487" sldId="427"/>
            <ac:graphicFrameMk id="42" creationId="{1A4CECB6-8C2B-4B83-952B-AF564B90000A}"/>
          </ac:graphicFrameMkLst>
        </pc:graphicFrameChg>
        <pc:graphicFrameChg chg="add del">
          <ac:chgData name=" " userId="cc6ef8ab-f80f-47c5-96ae-17e0cbfe7e76" providerId="ADAL" clId="{9422FBF6-8735-4675-A372-101603520AF0}" dt="2022-06-22T05:18:18.317" v="36771" actId="478"/>
          <ac:graphicFrameMkLst>
            <pc:docMk/>
            <pc:sldMk cId="3786996487" sldId="427"/>
            <ac:graphicFrameMk id="43" creationId="{E4CB49E0-5235-4B74-B1FC-FC4673F41AB4}"/>
          </ac:graphicFrameMkLst>
        </pc:graphicFrameChg>
        <pc:graphicFrameChg chg="add del">
          <ac:chgData name=" " userId="cc6ef8ab-f80f-47c5-96ae-17e0cbfe7e76" providerId="ADAL" clId="{9422FBF6-8735-4675-A372-101603520AF0}" dt="2022-06-22T05:18:18.317" v="36771" actId="478"/>
          <ac:graphicFrameMkLst>
            <pc:docMk/>
            <pc:sldMk cId="3786996487" sldId="427"/>
            <ac:graphicFrameMk id="45" creationId="{A53AF8FE-80DF-49DF-A898-531B1D9C17C6}"/>
          </ac:graphicFrameMkLst>
        </pc:graphicFrameChg>
        <pc:graphicFrameChg chg="add del">
          <ac:chgData name=" " userId="cc6ef8ab-f80f-47c5-96ae-17e0cbfe7e76" providerId="ADAL" clId="{9422FBF6-8735-4675-A372-101603520AF0}" dt="2022-06-22T05:18:18.317" v="36771" actId="478"/>
          <ac:graphicFrameMkLst>
            <pc:docMk/>
            <pc:sldMk cId="3786996487" sldId="427"/>
            <ac:graphicFrameMk id="46" creationId="{5EC3255A-D04A-412A-8846-27273039EE68}"/>
          </ac:graphicFrameMkLst>
        </pc:graphicFrameChg>
        <pc:picChg chg="del">
          <ac:chgData name=" " userId="cc6ef8ab-f80f-47c5-96ae-17e0cbfe7e76" providerId="ADAL" clId="{9422FBF6-8735-4675-A372-101603520AF0}" dt="2022-06-22T07:21:51.759" v="37936" actId="478"/>
          <ac:picMkLst>
            <pc:docMk/>
            <pc:sldMk cId="3786996487" sldId="427"/>
            <ac:picMk id="39" creationId="{DC567D4C-AFAE-4FC2-80A0-B977ACB76BED}"/>
          </ac:picMkLst>
        </pc:picChg>
        <pc:picChg chg="add del">
          <ac:chgData name=" " userId="cc6ef8ab-f80f-47c5-96ae-17e0cbfe7e76" providerId="ADAL" clId="{9422FBF6-8735-4675-A372-101603520AF0}" dt="2022-06-22T07:21:50.135" v="37935"/>
          <ac:picMkLst>
            <pc:docMk/>
            <pc:sldMk cId="3786996487" sldId="427"/>
            <ac:picMk id="194" creationId="{958D559C-E223-49EB-97BC-2C1866C66057}"/>
          </ac:picMkLst>
        </pc:picChg>
        <pc:picChg chg="add">
          <ac:chgData name=" " userId="cc6ef8ab-f80f-47c5-96ae-17e0cbfe7e76" providerId="ADAL" clId="{9422FBF6-8735-4675-A372-101603520AF0}" dt="2022-06-22T07:21:52.019" v="37937"/>
          <ac:picMkLst>
            <pc:docMk/>
            <pc:sldMk cId="3786996487" sldId="427"/>
            <ac:picMk id="200" creationId="{CF2E7BAE-0143-4689-A37D-2C1E5E205C8C}"/>
          </ac:picMkLst>
        </pc:picChg>
        <pc:cxnChg chg="mod">
          <ac:chgData name=" " userId="cc6ef8ab-f80f-47c5-96ae-17e0cbfe7e76" providerId="ADAL" clId="{9422FBF6-8735-4675-A372-101603520AF0}" dt="2022-06-22T05:43:06.473" v="37229" actId="14100"/>
          <ac:cxnSpMkLst>
            <pc:docMk/>
            <pc:sldMk cId="3786996487" sldId="427"/>
            <ac:cxnSpMk id="171" creationId="{1AD6C042-AE56-4BFE-B10A-0884399EFA67}"/>
          </ac:cxnSpMkLst>
        </pc:cxnChg>
        <pc:cxnChg chg="mod">
          <ac:chgData name=" " userId="cc6ef8ab-f80f-47c5-96ae-17e0cbfe7e76" providerId="ADAL" clId="{9422FBF6-8735-4675-A372-101603520AF0}" dt="2022-06-22T05:43:51.384" v="37243" actId="14100"/>
          <ac:cxnSpMkLst>
            <pc:docMk/>
            <pc:sldMk cId="3786996487" sldId="427"/>
            <ac:cxnSpMk id="174" creationId="{BF6E9DDE-C618-475A-9DC1-2CE65664FA1A}"/>
          </ac:cxnSpMkLst>
        </pc:cxnChg>
      </pc:sldChg>
      <pc:sldChg chg="addSp delSp modSp add">
        <pc:chgData name=" " userId="cc6ef8ab-f80f-47c5-96ae-17e0cbfe7e76" providerId="ADAL" clId="{9422FBF6-8735-4675-A372-101603520AF0}" dt="2022-06-22T07:54:48.007" v="38410" actId="478"/>
        <pc:sldMkLst>
          <pc:docMk/>
          <pc:sldMk cId="2308910941" sldId="428"/>
        </pc:sldMkLst>
        <pc:spChg chg="del">
          <ac:chgData name=" " userId="cc6ef8ab-f80f-47c5-96ae-17e0cbfe7e76" providerId="ADAL" clId="{9422FBF6-8735-4675-A372-101603520AF0}" dt="2022-06-22T07:43:18.160" v="38301" actId="478"/>
          <ac:spMkLst>
            <pc:docMk/>
            <pc:sldMk cId="2308910941" sldId="428"/>
            <ac:spMk id="3" creationId="{B3AB4743-76BF-4D51-81B8-0EF03608D796}"/>
          </ac:spMkLst>
        </pc:spChg>
        <pc:spChg chg="mod">
          <ac:chgData name=" " userId="cc6ef8ab-f80f-47c5-96ae-17e0cbfe7e76" providerId="ADAL" clId="{9422FBF6-8735-4675-A372-101603520AF0}" dt="2022-06-22T07:54:30.875" v="38408" actId="1076"/>
          <ac:spMkLst>
            <pc:docMk/>
            <pc:sldMk cId="2308910941" sldId="428"/>
            <ac:spMk id="14" creationId="{9F1AD625-4AAB-4F35-9A13-CF9C38C9566A}"/>
          </ac:spMkLst>
        </pc:spChg>
        <pc:spChg chg="mod">
          <ac:chgData name=" " userId="cc6ef8ab-f80f-47c5-96ae-17e0cbfe7e76" providerId="ADAL" clId="{9422FBF6-8735-4675-A372-101603520AF0}" dt="2022-06-22T07:43:09.352" v="38300" actId="113"/>
          <ac:spMkLst>
            <pc:docMk/>
            <pc:sldMk cId="2308910941" sldId="428"/>
            <ac:spMk id="35" creationId="{560ECC59-DEA2-4FA1-B712-AFE9786BA66B}"/>
          </ac:spMkLst>
        </pc:spChg>
        <pc:spChg chg="mod">
          <ac:chgData name=" " userId="cc6ef8ab-f80f-47c5-96ae-17e0cbfe7e76" providerId="ADAL" clId="{9422FBF6-8735-4675-A372-101603520AF0}" dt="2022-06-22T07:45:30.793" v="38337" actId="13822"/>
          <ac:spMkLst>
            <pc:docMk/>
            <pc:sldMk cId="2308910941" sldId="428"/>
            <ac:spMk id="69" creationId="{7FAC21B2-78BA-4E83-8FAD-136D7820C66B}"/>
          </ac:spMkLst>
        </pc:spChg>
        <pc:spChg chg="del">
          <ac:chgData name=" " userId="cc6ef8ab-f80f-47c5-96ae-17e0cbfe7e76" providerId="ADAL" clId="{9422FBF6-8735-4675-A372-101603520AF0}" dt="2022-06-22T07:52:56.983" v="38376" actId="478"/>
          <ac:spMkLst>
            <pc:docMk/>
            <pc:sldMk cId="2308910941" sldId="428"/>
            <ac:spMk id="77" creationId="{CB043150-E3AA-43C2-8139-C6E64F17DBAB}"/>
          </ac:spMkLst>
        </pc:spChg>
        <pc:spChg chg="del">
          <ac:chgData name=" " userId="cc6ef8ab-f80f-47c5-96ae-17e0cbfe7e76" providerId="ADAL" clId="{9422FBF6-8735-4675-A372-101603520AF0}" dt="2022-06-22T07:43:18.160" v="38301" actId="478"/>
          <ac:spMkLst>
            <pc:docMk/>
            <pc:sldMk cId="2308910941" sldId="428"/>
            <ac:spMk id="79" creationId="{58AB8F05-8848-421B-B8B7-DF378F7D1829}"/>
          </ac:spMkLst>
        </pc:spChg>
        <pc:spChg chg="mod">
          <ac:chgData name=" " userId="cc6ef8ab-f80f-47c5-96ae-17e0cbfe7e76" providerId="ADAL" clId="{9422FBF6-8735-4675-A372-101603520AF0}" dt="2022-06-22T07:53:59.878" v="38404" actId="1076"/>
          <ac:spMkLst>
            <pc:docMk/>
            <pc:sldMk cId="2308910941" sldId="428"/>
            <ac:spMk id="80" creationId="{E510C643-F3B9-4223-BB7C-B659A8171D1A}"/>
          </ac:spMkLst>
        </pc:spChg>
        <pc:spChg chg="del">
          <ac:chgData name=" " userId="cc6ef8ab-f80f-47c5-96ae-17e0cbfe7e76" providerId="ADAL" clId="{9422FBF6-8735-4675-A372-101603520AF0}" dt="2022-06-22T07:52:58.436" v="38377" actId="478"/>
          <ac:spMkLst>
            <pc:docMk/>
            <pc:sldMk cId="2308910941" sldId="428"/>
            <ac:spMk id="82" creationId="{C13A33DD-3E61-4BE3-9806-849E8D42DCB7}"/>
          </ac:spMkLst>
        </pc:spChg>
        <pc:spChg chg="mod">
          <ac:chgData name=" " userId="cc6ef8ab-f80f-47c5-96ae-17e0cbfe7e76" providerId="ADAL" clId="{9422FBF6-8735-4675-A372-101603520AF0}" dt="2022-06-22T07:45:33.354" v="38338" actId="13822"/>
          <ac:spMkLst>
            <pc:docMk/>
            <pc:sldMk cId="2308910941" sldId="428"/>
            <ac:spMk id="85" creationId="{EBD1ECB2-B454-443F-87F1-C788968C2380}"/>
          </ac:spMkLst>
        </pc:spChg>
        <pc:spChg chg="mod">
          <ac:chgData name=" " userId="cc6ef8ab-f80f-47c5-96ae-17e0cbfe7e76" providerId="ADAL" clId="{9422FBF6-8735-4675-A372-101603520AF0}" dt="2022-06-22T07:44:44.023" v="38329"/>
          <ac:spMkLst>
            <pc:docMk/>
            <pc:sldMk cId="2308910941" sldId="428"/>
            <ac:spMk id="86" creationId="{4ECEA106-EF9E-447B-BB72-5FA53607CD09}"/>
          </ac:spMkLst>
        </pc:spChg>
        <pc:spChg chg="del">
          <ac:chgData name=" " userId="cc6ef8ab-f80f-47c5-96ae-17e0cbfe7e76" providerId="ADAL" clId="{9422FBF6-8735-4675-A372-101603520AF0}" dt="2022-06-22T07:52:55.855" v="38375" actId="478"/>
          <ac:spMkLst>
            <pc:docMk/>
            <pc:sldMk cId="2308910941" sldId="428"/>
            <ac:spMk id="96" creationId="{82063701-B294-43AB-92F2-DDAB4C07982F}"/>
          </ac:spMkLst>
        </pc:spChg>
        <pc:spChg chg="add mod">
          <ac:chgData name=" " userId="cc6ef8ab-f80f-47c5-96ae-17e0cbfe7e76" providerId="ADAL" clId="{9422FBF6-8735-4675-A372-101603520AF0}" dt="2022-06-22T07:53:59.878" v="38404" actId="1076"/>
          <ac:spMkLst>
            <pc:docMk/>
            <pc:sldMk cId="2308910941" sldId="428"/>
            <ac:spMk id="107" creationId="{4D31D96D-C928-4439-B4B8-BFF8C5258D58}"/>
          </ac:spMkLst>
        </pc:spChg>
        <pc:spChg chg="add mod">
          <ac:chgData name=" " userId="cc6ef8ab-f80f-47c5-96ae-17e0cbfe7e76" providerId="ADAL" clId="{9422FBF6-8735-4675-A372-101603520AF0}" dt="2022-06-22T07:53:11.456" v="38385" actId="20577"/>
          <ac:spMkLst>
            <pc:docMk/>
            <pc:sldMk cId="2308910941" sldId="428"/>
            <ac:spMk id="110" creationId="{19FD899F-DD66-4CA4-AB9C-E6F8DACEA32A}"/>
          </ac:spMkLst>
        </pc:spChg>
        <pc:spChg chg="add mod">
          <ac:chgData name=" " userId="cc6ef8ab-f80f-47c5-96ae-17e0cbfe7e76" providerId="ADAL" clId="{9422FBF6-8735-4675-A372-101603520AF0}" dt="2022-06-22T07:53:28.143" v="38394" actId="20577"/>
          <ac:spMkLst>
            <pc:docMk/>
            <pc:sldMk cId="2308910941" sldId="428"/>
            <ac:spMk id="111" creationId="{59FDCE9E-AE19-4E4C-917E-F66C09255DB3}"/>
          </ac:spMkLst>
        </pc:spChg>
        <pc:spChg chg="add mod">
          <ac:chgData name=" " userId="cc6ef8ab-f80f-47c5-96ae-17e0cbfe7e76" providerId="ADAL" clId="{9422FBF6-8735-4675-A372-101603520AF0}" dt="2022-06-22T07:53:40.911" v="38402" actId="20577"/>
          <ac:spMkLst>
            <pc:docMk/>
            <pc:sldMk cId="2308910941" sldId="428"/>
            <ac:spMk id="112" creationId="{B574C025-FD4E-4999-8F47-3E2A3B2EE987}"/>
          </ac:spMkLst>
        </pc:spChg>
        <pc:spChg chg="add del mod">
          <ac:chgData name=" " userId="cc6ef8ab-f80f-47c5-96ae-17e0cbfe7e76" providerId="ADAL" clId="{9422FBF6-8735-4675-A372-101603520AF0}" dt="2022-06-22T07:54:48.007" v="38410" actId="478"/>
          <ac:spMkLst>
            <pc:docMk/>
            <pc:sldMk cId="2308910941" sldId="428"/>
            <ac:spMk id="113" creationId="{1CE38849-0D4C-44DE-B924-8C14800EC367}"/>
          </ac:spMkLst>
        </pc:spChg>
        <pc:grpChg chg="mod">
          <ac:chgData name=" " userId="cc6ef8ab-f80f-47c5-96ae-17e0cbfe7e76" providerId="ADAL" clId="{9422FBF6-8735-4675-A372-101603520AF0}" dt="2022-06-22T07:53:54.303" v="38403" actId="1076"/>
          <ac:grpSpMkLst>
            <pc:docMk/>
            <pc:sldMk cId="2308910941" sldId="428"/>
            <ac:grpSpMk id="4" creationId="{3DE71E79-10A1-42A0-90DA-638EC71B949F}"/>
          </ac:grpSpMkLst>
        </pc:grpChg>
        <pc:grpChg chg="del">
          <ac:chgData name=" " userId="cc6ef8ab-f80f-47c5-96ae-17e0cbfe7e76" providerId="ADAL" clId="{9422FBF6-8735-4675-A372-101603520AF0}" dt="2022-06-22T07:43:18.160" v="38301" actId="478"/>
          <ac:grpSpMkLst>
            <pc:docMk/>
            <pc:sldMk cId="2308910941" sldId="428"/>
            <ac:grpSpMk id="8" creationId="{6F6030AE-09F0-4BE9-A39D-A01690C2077F}"/>
          </ac:grpSpMkLst>
        </pc:grpChg>
        <pc:grpChg chg="del">
          <ac:chgData name=" " userId="cc6ef8ab-f80f-47c5-96ae-17e0cbfe7e76" providerId="ADAL" clId="{9422FBF6-8735-4675-A372-101603520AF0}" dt="2022-06-22T07:43:18.160" v="38301" actId="478"/>
          <ac:grpSpMkLst>
            <pc:docMk/>
            <pc:sldMk cId="2308910941" sldId="428"/>
            <ac:grpSpMk id="9" creationId="{E537B650-0ACA-46B7-ADAE-89C8FFD3B585}"/>
          </ac:grpSpMkLst>
        </pc:grpChg>
        <pc:grpChg chg="add mod">
          <ac:chgData name=" " userId="cc6ef8ab-f80f-47c5-96ae-17e0cbfe7e76" providerId="ADAL" clId="{9422FBF6-8735-4675-A372-101603520AF0}" dt="2022-06-22T07:53:54.303" v="38403" actId="1076"/>
          <ac:grpSpMkLst>
            <pc:docMk/>
            <pc:sldMk cId="2308910941" sldId="428"/>
            <ac:grpSpMk id="64" creationId="{B052D617-2ECE-4B95-BB00-339419E30C1B}"/>
          </ac:grpSpMkLst>
        </pc:grpChg>
        <pc:grpChg chg="mod">
          <ac:chgData name=" " userId="cc6ef8ab-f80f-47c5-96ae-17e0cbfe7e76" providerId="ADAL" clId="{9422FBF6-8735-4675-A372-101603520AF0}" dt="2022-06-22T07:43:47.767" v="38315" actId="571"/>
          <ac:grpSpMkLst>
            <pc:docMk/>
            <pc:sldMk cId="2308910941" sldId="428"/>
            <ac:grpSpMk id="78" creationId="{D0CC9563-5897-42DC-B3DB-5E32BA9CA45F}"/>
          </ac:grpSpMkLst>
        </pc:grpChg>
        <pc:grpChg chg="mod">
          <ac:chgData name=" " userId="cc6ef8ab-f80f-47c5-96ae-17e0cbfe7e76" providerId="ADAL" clId="{9422FBF6-8735-4675-A372-101603520AF0}" dt="2022-06-22T07:43:47.767" v="38315" actId="571"/>
          <ac:grpSpMkLst>
            <pc:docMk/>
            <pc:sldMk cId="2308910941" sldId="428"/>
            <ac:grpSpMk id="83" creationId="{548481E1-DD3D-46A5-AA6A-0ACB2A810FF1}"/>
          </ac:grpSpMkLst>
        </pc:grpChg>
        <pc:grpChg chg="mod">
          <ac:chgData name=" " userId="cc6ef8ab-f80f-47c5-96ae-17e0cbfe7e76" providerId="ADAL" clId="{9422FBF6-8735-4675-A372-101603520AF0}" dt="2022-06-22T07:43:47.767" v="38315" actId="571"/>
          <ac:grpSpMkLst>
            <pc:docMk/>
            <pc:sldMk cId="2308910941" sldId="428"/>
            <ac:grpSpMk id="84" creationId="{F6F323E8-2CB7-44B6-B0E8-57DEF66B37D2}"/>
          </ac:grpSpMkLst>
        </pc:grpChg>
        <pc:grpChg chg="add mod">
          <ac:chgData name=" " userId="cc6ef8ab-f80f-47c5-96ae-17e0cbfe7e76" providerId="ADAL" clId="{9422FBF6-8735-4675-A372-101603520AF0}" dt="2022-06-22T07:53:54.303" v="38403" actId="1076"/>
          <ac:grpSpMkLst>
            <pc:docMk/>
            <pc:sldMk cId="2308910941" sldId="428"/>
            <ac:grpSpMk id="93" creationId="{AD739061-84CB-4C8B-83AB-F639C63E01F8}"/>
          </ac:grpSpMkLst>
        </pc:grpChg>
        <pc:grpChg chg="mod">
          <ac:chgData name=" " userId="cc6ef8ab-f80f-47c5-96ae-17e0cbfe7e76" providerId="ADAL" clId="{9422FBF6-8735-4675-A372-101603520AF0}" dt="2022-06-22T07:43:54.800" v="38316" actId="571"/>
          <ac:grpSpMkLst>
            <pc:docMk/>
            <pc:sldMk cId="2308910941" sldId="428"/>
            <ac:grpSpMk id="94" creationId="{041CC4D3-6FFC-4D03-A474-70C3327D8CC7}"/>
          </ac:grpSpMkLst>
        </pc:grpChg>
        <pc:grpChg chg="mod">
          <ac:chgData name=" " userId="cc6ef8ab-f80f-47c5-96ae-17e0cbfe7e76" providerId="ADAL" clId="{9422FBF6-8735-4675-A372-101603520AF0}" dt="2022-06-22T07:43:54.800" v="38316" actId="571"/>
          <ac:grpSpMkLst>
            <pc:docMk/>
            <pc:sldMk cId="2308910941" sldId="428"/>
            <ac:grpSpMk id="97" creationId="{BC120E9C-B334-4480-8D67-FDB800DA86C1}"/>
          </ac:grpSpMkLst>
        </pc:grpChg>
        <pc:grpChg chg="mod">
          <ac:chgData name=" " userId="cc6ef8ab-f80f-47c5-96ae-17e0cbfe7e76" providerId="ADAL" clId="{9422FBF6-8735-4675-A372-101603520AF0}" dt="2022-06-22T07:43:54.800" v="38316" actId="571"/>
          <ac:grpSpMkLst>
            <pc:docMk/>
            <pc:sldMk cId="2308910941" sldId="428"/>
            <ac:grpSpMk id="98" creationId="{EC6CFC06-BF7B-4CE2-A986-65C7DA56899D}"/>
          </ac:grpSpMkLst>
        </pc:grpChg>
        <pc:picChg chg="add mod">
          <ac:chgData name=" " userId="cc6ef8ab-f80f-47c5-96ae-17e0cbfe7e76" providerId="ADAL" clId="{9422FBF6-8735-4675-A372-101603520AF0}" dt="2022-06-22T07:53:54.303" v="38403" actId="1076"/>
          <ac:picMkLst>
            <pc:docMk/>
            <pc:sldMk cId="2308910941" sldId="428"/>
            <ac:picMk id="108" creationId="{CE549026-B874-4114-B505-313AD9DC7C70}"/>
          </ac:picMkLst>
        </pc:picChg>
        <pc:picChg chg="add mod">
          <ac:chgData name=" " userId="cc6ef8ab-f80f-47c5-96ae-17e0cbfe7e76" providerId="ADAL" clId="{9422FBF6-8735-4675-A372-101603520AF0}" dt="2022-06-22T07:53:54.303" v="38403" actId="1076"/>
          <ac:picMkLst>
            <pc:docMk/>
            <pc:sldMk cId="2308910941" sldId="428"/>
            <ac:picMk id="109" creationId="{B857C3D6-E685-42D5-A9C5-E4AB4193BF01}"/>
          </ac:picMkLst>
        </pc:picChg>
      </pc:sldChg>
      <pc:sldChg chg="addSp delSp modSp add">
        <pc:chgData name=" " userId="cc6ef8ab-f80f-47c5-96ae-17e0cbfe7e76" providerId="ADAL" clId="{9422FBF6-8735-4675-A372-101603520AF0}" dt="2022-06-22T08:24:01.159" v="38709" actId="1076"/>
        <pc:sldMkLst>
          <pc:docMk/>
          <pc:sldMk cId="1132135539" sldId="429"/>
        </pc:sldMkLst>
        <pc:spChg chg="mod">
          <ac:chgData name=" " userId="cc6ef8ab-f80f-47c5-96ae-17e0cbfe7e76" providerId="ADAL" clId="{9422FBF6-8735-4675-A372-101603520AF0}" dt="2022-06-22T07:58:15.416" v="38603" actId="113"/>
          <ac:spMkLst>
            <pc:docMk/>
            <pc:sldMk cId="1132135539" sldId="429"/>
            <ac:spMk id="35" creationId="{560ECC59-DEA2-4FA1-B712-AFE9786BA66B}"/>
          </ac:spMkLst>
        </pc:spChg>
        <pc:spChg chg="add mod">
          <ac:chgData name=" " userId="cc6ef8ab-f80f-47c5-96ae-17e0cbfe7e76" providerId="ADAL" clId="{9422FBF6-8735-4675-A372-101603520AF0}" dt="2022-06-22T08:24:01.159" v="38709" actId="1076"/>
          <ac:spMkLst>
            <pc:docMk/>
            <pc:sldMk cId="1132135539" sldId="429"/>
            <ac:spMk id="77" creationId="{2F83C2E4-3FCC-4FDD-993E-9E4B524C2063}"/>
          </ac:spMkLst>
        </pc:spChg>
        <pc:spChg chg="add mod">
          <ac:chgData name=" " userId="cc6ef8ab-f80f-47c5-96ae-17e0cbfe7e76" providerId="ADAL" clId="{9422FBF6-8735-4675-A372-101603520AF0}" dt="2022-06-22T08:24:01.159" v="38709" actId="1076"/>
          <ac:spMkLst>
            <pc:docMk/>
            <pc:sldMk cId="1132135539" sldId="429"/>
            <ac:spMk id="79" creationId="{EBD75077-4122-485B-833D-537A5EFE947C}"/>
          </ac:spMkLst>
        </pc:spChg>
        <pc:spChg chg="del">
          <ac:chgData name=" " userId="cc6ef8ab-f80f-47c5-96ae-17e0cbfe7e76" providerId="ADAL" clId="{9422FBF6-8735-4675-A372-101603520AF0}" dt="2022-06-22T07:56:48.231" v="38412" actId="478"/>
          <ac:spMkLst>
            <pc:docMk/>
            <pc:sldMk cId="1132135539" sldId="429"/>
            <ac:spMk id="80" creationId="{E510C643-F3B9-4223-BB7C-B659A8171D1A}"/>
          </ac:spMkLst>
        </pc:spChg>
        <pc:spChg chg="del">
          <ac:chgData name=" " userId="cc6ef8ab-f80f-47c5-96ae-17e0cbfe7e76" providerId="ADAL" clId="{9422FBF6-8735-4675-A372-101603520AF0}" dt="2022-06-22T07:56:48.231" v="38412" actId="478"/>
          <ac:spMkLst>
            <pc:docMk/>
            <pc:sldMk cId="1132135539" sldId="429"/>
            <ac:spMk id="107" creationId="{4D31D96D-C928-4439-B4B8-BFF8C5258D58}"/>
          </ac:spMkLst>
        </pc:spChg>
        <pc:grpChg chg="del">
          <ac:chgData name=" " userId="cc6ef8ab-f80f-47c5-96ae-17e0cbfe7e76" providerId="ADAL" clId="{9422FBF6-8735-4675-A372-101603520AF0}" dt="2022-06-22T07:56:48.231" v="38412" actId="478"/>
          <ac:grpSpMkLst>
            <pc:docMk/>
            <pc:sldMk cId="1132135539" sldId="429"/>
            <ac:grpSpMk id="4" creationId="{3DE71E79-10A1-42A0-90DA-638EC71B949F}"/>
          </ac:grpSpMkLst>
        </pc:grpChg>
        <pc:grpChg chg="del">
          <ac:chgData name=" " userId="cc6ef8ab-f80f-47c5-96ae-17e0cbfe7e76" providerId="ADAL" clId="{9422FBF6-8735-4675-A372-101603520AF0}" dt="2022-06-22T07:56:48.231" v="38412" actId="478"/>
          <ac:grpSpMkLst>
            <pc:docMk/>
            <pc:sldMk cId="1132135539" sldId="429"/>
            <ac:grpSpMk id="64" creationId="{B052D617-2ECE-4B95-BB00-339419E30C1B}"/>
          </ac:grpSpMkLst>
        </pc:grpChg>
        <pc:grpChg chg="mod">
          <ac:chgData name=" " userId="cc6ef8ab-f80f-47c5-96ae-17e0cbfe7e76" providerId="ADAL" clId="{9422FBF6-8735-4675-A372-101603520AF0}" dt="2022-06-22T08:15:26.495" v="38702" actId="1076"/>
          <ac:grpSpMkLst>
            <pc:docMk/>
            <pc:sldMk cId="1132135539" sldId="429"/>
            <ac:grpSpMk id="93" creationId="{AD739061-84CB-4C8B-83AB-F639C63E01F8}"/>
          </ac:grpSpMkLst>
        </pc:grpChg>
        <pc:graphicFrameChg chg="add mod modGraphic">
          <ac:chgData name=" " userId="cc6ef8ab-f80f-47c5-96ae-17e0cbfe7e76" providerId="ADAL" clId="{9422FBF6-8735-4675-A372-101603520AF0}" dt="2022-06-22T08:15:26.495" v="38702" actId="1076"/>
          <ac:graphicFrameMkLst>
            <pc:docMk/>
            <pc:sldMk cId="1132135539" sldId="429"/>
            <ac:graphicFrameMk id="62" creationId="{C553144F-F75A-4C36-8C65-E242A3D34177}"/>
          </ac:graphicFrameMkLst>
        </pc:graphicFrameChg>
        <pc:graphicFrameChg chg="add mod">
          <ac:chgData name=" " userId="cc6ef8ab-f80f-47c5-96ae-17e0cbfe7e76" providerId="ADAL" clId="{9422FBF6-8735-4675-A372-101603520AF0}" dt="2022-06-22T08:15:34.590" v="38703" actId="1076"/>
          <ac:graphicFrameMkLst>
            <pc:docMk/>
            <pc:sldMk cId="1132135539" sldId="429"/>
            <ac:graphicFrameMk id="63" creationId="{909977FF-E16D-4D32-A8CD-B472E4E85B44}"/>
          </ac:graphicFrameMkLst>
        </pc:graphicFrameChg>
        <pc:picChg chg="del">
          <ac:chgData name=" " userId="cc6ef8ab-f80f-47c5-96ae-17e0cbfe7e76" providerId="ADAL" clId="{9422FBF6-8735-4675-A372-101603520AF0}" dt="2022-06-22T07:56:48.231" v="38412" actId="478"/>
          <ac:picMkLst>
            <pc:docMk/>
            <pc:sldMk cId="1132135539" sldId="429"/>
            <ac:picMk id="108" creationId="{CE549026-B874-4114-B505-313AD9DC7C70}"/>
          </ac:picMkLst>
        </pc:picChg>
        <pc:picChg chg="del">
          <ac:chgData name=" " userId="cc6ef8ab-f80f-47c5-96ae-17e0cbfe7e76" providerId="ADAL" clId="{9422FBF6-8735-4675-A372-101603520AF0}" dt="2022-06-22T07:56:48.231" v="38412" actId="478"/>
          <ac:picMkLst>
            <pc:docMk/>
            <pc:sldMk cId="1132135539" sldId="429"/>
            <ac:picMk id="109" creationId="{B857C3D6-E685-42D5-A9C5-E4AB4193BF01}"/>
          </ac:picMkLst>
        </pc:picChg>
      </pc:sldChg>
      <pc:sldChg chg="addSp delSp modSp add">
        <pc:chgData name=" " userId="cc6ef8ab-f80f-47c5-96ae-17e0cbfe7e76" providerId="ADAL" clId="{9422FBF6-8735-4675-A372-101603520AF0}" dt="2022-06-22T08:40:01.202" v="38928" actId="166"/>
        <pc:sldMkLst>
          <pc:docMk/>
          <pc:sldMk cId="927889341" sldId="430"/>
        </pc:sldMkLst>
        <pc:spChg chg="add del mod">
          <ac:chgData name=" " userId="cc6ef8ab-f80f-47c5-96ae-17e0cbfe7e76" providerId="ADAL" clId="{9422FBF6-8735-4675-A372-101603520AF0}" dt="2022-06-22T08:38:06.512" v="38884" actId="478"/>
          <ac:spMkLst>
            <pc:docMk/>
            <pc:sldMk cId="927889341" sldId="430"/>
            <ac:spMk id="8" creationId="{0AB77C23-8230-4635-905A-489C118CECA3}"/>
          </ac:spMkLst>
        </pc:spChg>
        <pc:spChg chg="add del mod">
          <ac:chgData name=" " userId="cc6ef8ab-f80f-47c5-96ae-17e0cbfe7e76" providerId="ADAL" clId="{9422FBF6-8735-4675-A372-101603520AF0}" dt="2022-06-22T08:39:51.726" v="38922" actId="478"/>
          <ac:spMkLst>
            <pc:docMk/>
            <pc:sldMk cId="927889341" sldId="430"/>
            <ac:spMk id="9" creationId="{576EA91D-0995-45B7-809E-C6FF20FAE9B8}"/>
          </ac:spMkLst>
        </pc:spChg>
        <pc:spChg chg="mod">
          <ac:chgData name=" " userId="cc6ef8ab-f80f-47c5-96ae-17e0cbfe7e76" providerId="ADAL" clId="{9422FBF6-8735-4675-A372-101603520AF0}" dt="2022-06-22T08:29:48.649" v="38720" actId="20577"/>
          <ac:spMkLst>
            <pc:docMk/>
            <pc:sldMk cId="927889341" sldId="430"/>
            <ac:spMk id="18" creationId="{A452A156-E3D1-4735-8364-2CB7E5D87CD7}"/>
          </ac:spMkLst>
        </pc:spChg>
        <pc:spChg chg="mod">
          <ac:chgData name=" " userId="cc6ef8ab-f80f-47c5-96ae-17e0cbfe7e76" providerId="ADAL" clId="{9422FBF6-8735-4675-A372-101603520AF0}" dt="2022-06-22T08:32:20.864" v="38840" actId="113"/>
          <ac:spMkLst>
            <pc:docMk/>
            <pc:sldMk cId="927889341" sldId="430"/>
            <ac:spMk id="35" creationId="{560ECC59-DEA2-4FA1-B712-AFE9786BA66B}"/>
          </ac:spMkLst>
        </pc:spChg>
        <pc:spChg chg="add mod">
          <ac:chgData name=" " userId="cc6ef8ab-f80f-47c5-96ae-17e0cbfe7e76" providerId="ADAL" clId="{9422FBF6-8735-4675-A372-101603520AF0}" dt="2022-06-22T08:30:46.824" v="38821" actId="164"/>
          <ac:spMkLst>
            <pc:docMk/>
            <pc:sldMk cId="927889341" sldId="430"/>
            <ac:spMk id="57" creationId="{DD9239BE-0E8B-4DB6-84A6-3328644B623D}"/>
          </ac:spMkLst>
        </pc:spChg>
        <pc:spChg chg="add mod">
          <ac:chgData name=" " userId="cc6ef8ab-f80f-47c5-96ae-17e0cbfe7e76" providerId="ADAL" clId="{9422FBF6-8735-4675-A372-101603520AF0}" dt="2022-06-22T08:30:46.824" v="38821" actId="164"/>
          <ac:spMkLst>
            <pc:docMk/>
            <pc:sldMk cId="927889341" sldId="430"/>
            <ac:spMk id="58" creationId="{84ED2074-4AA2-4569-A55A-5EB953243C5E}"/>
          </ac:spMkLst>
        </pc:spChg>
        <pc:spChg chg="del">
          <ac:chgData name=" " userId="cc6ef8ab-f80f-47c5-96ae-17e0cbfe7e76" providerId="ADAL" clId="{9422FBF6-8735-4675-A372-101603520AF0}" dt="2022-06-22T08:29:44.976" v="38711" actId="478"/>
          <ac:spMkLst>
            <pc:docMk/>
            <pc:sldMk cId="927889341" sldId="430"/>
            <ac:spMk id="77" creationId="{2F83C2E4-3FCC-4FDD-993E-9E4B524C2063}"/>
          </ac:spMkLst>
        </pc:spChg>
        <pc:spChg chg="del">
          <ac:chgData name=" " userId="cc6ef8ab-f80f-47c5-96ae-17e0cbfe7e76" providerId="ADAL" clId="{9422FBF6-8735-4675-A372-101603520AF0}" dt="2022-06-22T08:29:44.976" v="38711" actId="478"/>
          <ac:spMkLst>
            <pc:docMk/>
            <pc:sldMk cId="927889341" sldId="430"/>
            <ac:spMk id="79" creationId="{EBD75077-4122-485B-833D-537A5EFE947C}"/>
          </ac:spMkLst>
        </pc:spChg>
        <pc:grpChg chg="add mod">
          <ac:chgData name=" " userId="cc6ef8ab-f80f-47c5-96ae-17e0cbfe7e76" providerId="ADAL" clId="{9422FBF6-8735-4675-A372-101603520AF0}" dt="2022-06-22T08:38:47.179" v="38902" actId="1076"/>
          <ac:grpSpMkLst>
            <pc:docMk/>
            <pc:sldMk cId="927889341" sldId="430"/>
            <ac:grpSpMk id="3" creationId="{E43AE79E-8EC1-4A9C-8E0F-356706DF6F1D}"/>
          </ac:grpSpMkLst>
        </pc:grpChg>
        <pc:grpChg chg="add mod">
          <ac:chgData name=" " userId="cc6ef8ab-f80f-47c5-96ae-17e0cbfe7e76" providerId="ADAL" clId="{9422FBF6-8735-4675-A372-101603520AF0}" dt="2022-06-22T08:30:46.824" v="38821" actId="164"/>
          <ac:grpSpMkLst>
            <pc:docMk/>
            <pc:sldMk cId="927889341" sldId="430"/>
            <ac:grpSpMk id="34" creationId="{A8B9BCCD-6983-4E51-9C90-01141949FBCC}"/>
          </ac:grpSpMkLst>
        </pc:grpChg>
        <pc:grpChg chg="add mod">
          <ac:chgData name=" " userId="cc6ef8ab-f80f-47c5-96ae-17e0cbfe7e76" providerId="ADAL" clId="{9422FBF6-8735-4675-A372-101603520AF0}" dt="2022-06-22T08:30:46.824" v="38821" actId="164"/>
          <ac:grpSpMkLst>
            <pc:docMk/>
            <pc:sldMk cId="927889341" sldId="430"/>
            <ac:grpSpMk id="40" creationId="{8A15B683-5AD5-4118-96AC-612FF71D3AE5}"/>
          </ac:grpSpMkLst>
        </pc:grpChg>
        <pc:grpChg chg="add mod">
          <ac:chgData name=" " userId="cc6ef8ab-f80f-47c5-96ae-17e0cbfe7e76" providerId="ADAL" clId="{9422FBF6-8735-4675-A372-101603520AF0}" dt="2022-06-22T08:30:46.824" v="38821" actId="164"/>
          <ac:grpSpMkLst>
            <pc:docMk/>
            <pc:sldMk cId="927889341" sldId="430"/>
            <ac:grpSpMk id="53" creationId="{754D4315-AFC6-4007-81CE-5F976761E53C}"/>
          </ac:grpSpMkLst>
        </pc:grpChg>
        <pc:grpChg chg="del">
          <ac:chgData name=" " userId="cc6ef8ab-f80f-47c5-96ae-17e0cbfe7e76" providerId="ADAL" clId="{9422FBF6-8735-4675-A372-101603520AF0}" dt="2022-06-22T08:29:44.976" v="38711" actId="478"/>
          <ac:grpSpMkLst>
            <pc:docMk/>
            <pc:sldMk cId="927889341" sldId="430"/>
            <ac:grpSpMk id="93" creationId="{AD739061-84CB-4C8B-83AB-F639C63E01F8}"/>
          </ac:grpSpMkLst>
        </pc:grpChg>
        <pc:graphicFrameChg chg="add del">
          <ac:chgData name=" " userId="cc6ef8ab-f80f-47c5-96ae-17e0cbfe7e76" providerId="ADAL" clId="{9422FBF6-8735-4675-A372-101603520AF0}" dt="2022-06-22T08:35:47.226" v="38845"/>
          <ac:graphicFrameMkLst>
            <pc:docMk/>
            <pc:sldMk cId="927889341" sldId="430"/>
            <ac:graphicFrameMk id="4" creationId="{FBC1C7ED-87C6-48C1-8BA9-1F81890B8632}"/>
          </ac:graphicFrameMkLst>
        </pc:graphicFrameChg>
        <pc:graphicFrameChg chg="del mod modGraphic">
          <ac:chgData name=" " userId="cc6ef8ab-f80f-47c5-96ae-17e0cbfe7e76" providerId="ADAL" clId="{9422FBF6-8735-4675-A372-101603520AF0}" dt="2022-06-22T08:36:16.464" v="38850" actId="478"/>
          <ac:graphicFrameMkLst>
            <pc:docMk/>
            <pc:sldMk cId="927889341" sldId="430"/>
            <ac:graphicFrameMk id="5" creationId="{743F7741-3308-4416-92B7-8852B2E259D9}"/>
          </ac:graphicFrameMkLst>
        </pc:graphicFrameChg>
        <pc:graphicFrameChg chg="add del mod modGraphic">
          <ac:chgData name=" " userId="cc6ef8ab-f80f-47c5-96ae-17e0cbfe7e76" providerId="ADAL" clId="{9422FBF6-8735-4675-A372-101603520AF0}" dt="2022-06-22T08:38:13.097" v="38886" actId="478"/>
          <ac:graphicFrameMkLst>
            <pc:docMk/>
            <pc:sldMk cId="927889341" sldId="430"/>
            <ac:graphicFrameMk id="59" creationId="{F2004D3E-C564-4D2B-AEC0-0AFF74FBC28C}"/>
          </ac:graphicFrameMkLst>
        </pc:graphicFrameChg>
        <pc:graphicFrameChg chg="del">
          <ac:chgData name=" " userId="cc6ef8ab-f80f-47c5-96ae-17e0cbfe7e76" providerId="ADAL" clId="{9422FBF6-8735-4675-A372-101603520AF0}" dt="2022-06-22T08:29:44.976" v="38711" actId="478"/>
          <ac:graphicFrameMkLst>
            <pc:docMk/>
            <pc:sldMk cId="927889341" sldId="430"/>
            <ac:graphicFrameMk id="62" creationId="{C553144F-F75A-4C36-8C65-E242A3D34177}"/>
          </ac:graphicFrameMkLst>
        </pc:graphicFrameChg>
        <pc:graphicFrameChg chg="del">
          <ac:chgData name=" " userId="cc6ef8ab-f80f-47c5-96ae-17e0cbfe7e76" providerId="ADAL" clId="{9422FBF6-8735-4675-A372-101603520AF0}" dt="2022-06-22T08:29:44.976" v="38711" actId="478"/>
          <ac:graphicFrameMkLst>
            <pc:docMk/>
            <pc:sldMk cId="927889341" sldId="430"/>
            <ac:graphicFrameMk id="63" creationId="{909977FF-E16D-4D32-A8CD-B472E4E85B44}"/>
          </ac:graphicFrameMkLst>
        </pc:graphicFrameChg>
        <pc:graphicFrameChg chg="add del">
          <ac:chgData name=" " userId="cc6ef8ab-f80f-47c5-96ae-17e0cbfe7e76" providerId="ADAL" clId="{9422FBF6-8735-4675-A372-101603520AF0}" dt="2022-06-22T08:39:18.746" v="38908"/>
          <ac:graphicFrameMkLst>
            <pc:docMk/>
            <pc:sldMk cId="927889341" sldId="430"/>
            <ac:graphicFrameMk id="64" creationId="{0EDDA311-6361-467C-8FC1-C94ABB8ACF30}"/>
          </ac:graphicFrameMkLst>
        </pc:graphicFrameChg>
        <pc:graphicFrameChg chg="add del mod modGraphic">
          <ac:chgData name=" " userId="cc6ef8ab-f80f-47c5-96ae-17e0cbfe7e76" providerId="ADAL" clId="{9422FBF6-8735-4675-A372-101603520AF0}" dt="2022-06-22T08:39:49.484" v="38921"/>
          <ac:graphicFrameMkLst>
            <pc:docMk/>
            <pc:sldMk cId="927889341" sldId="430"/>
            <ac:graphicFrameMk id="65" creationId="{AB353117-312B-4969-89EE-3DAED4221CD4}"/>
          </ac:graphicFrameMkLst>
        </pc:graphicFrameChg>
        <pc:graphicFrameChg chg="add modGraphic">
          <ac:chgData name=" " userId="cc6ef8ab-f80f-47c5-96ae-17e0cbfe7e76" providerId="ADAL" clId="{9422FBF6-8735-4675-A372-101603520AF0}" dt="2022-06-22T08:39:55.199" v="38927" actId="20577"/>
          <ac:graphicFrameMkLst>
            <pc:docMk/>
            <pc:sldMk cId="927889341" sldId="430"/>
            <ac:graphicFrameMk id="66" creationId="{B21C9D66-2469-400A-A83F-1F148A420001}"/>
          </ac:graphicFrameMkLst>
        </pc:graphicFrameChg>
        <pc:picChg chg="add mod ord">
          <ac:chgData name=" " userId="cc6ef8ab-f80f-47c5-96ae-17e0cbfe7e76" providerId="ADAL" clId="{9422FBF6-8735-4675-A372-101603520AF0}" dt="2022-06-22T08:40:01.202" v="38928" actId="166"/>
          <ac:picMkLst>
            <pc:docMk/>
            <pc:sldMk cId="927889341" sldId="430"/>
            <ac:picMk id="10" creationId="{FD191C5A-06CA-46FF-9482-AE9C51E10AA7}"/>
          </ac:picMkLst>
        </pc:picChg>
      </pc:sldChg>
      <pc:sldChg chg="addSp delSp modSp add">
        <pc:chgData name=" " userId="cc6ef8ab-f80f-47c5-96ae-17e0cbfe7e76" providerId="ADAL" clId="{9422FBF6-8735-4675-A372-101603520AF0}" dt="2022-06-22T08:49:47.054" v="39179" actId="14100"/>
        <pc:sldMkLst>
          <pc:docMk/>
          <pc:sldMk cId="3560567262" sldId="431"/>
        </pc:sldMkLst>
        <pc:spChg chg="add mod">
          <ac:chgData name=" " userId="cc6ef8ab-f80f-47c5-96ae-17e0cbfe7e76" providerId="ADAL" clId="{9422FBF6-8735-4675-A372-101603520AF0}" dt="2022-06-22T08:49:47.054" v="39179" actId="14100"/>
          <ac:spMkLst>
            <pc:docMk/>
            <pc:sldMk cId="3560567262" sldId="431"/>
            <ac:spMk id="4" creationId="{1CD15F5E-C9D2-4382-966F-3A9E9E9424D1}"/>
          </ac:spMkLst>
        </pc:spChg>
        <pc:spChg chg="mod">
          <ac:chgData name=" " userId="cc6ef8ab-f80f-47c5-96ae-17e0cbfe7e76" providerId="ADAL" clId="{9422FBF6-8735-4675-A372-101603520AF0}" dt="2022-06-22T08:43:44.331" v="39117" actId="113"/>
          <ac:spMkLst>
            <pc:docMk/>
            <pc:sldMk cId="3560567262" sldId="431"/>
            <ac:spMk id="35" creationId="{560ECC59-DEA2-4FA1-B712-AFE9786BA66B}"/>
          </ac:spMkLst>
        </pc:spChg>
        <pc:spChg chg="del">
          <ac:chgData name=" " userId="cc6ef8ab-f80f-47c5-96ae-17e0cbfe7e76" providerId="ADAL" clId="{9422FBF6-8735-4675-A372-101603520AF0}" dt="2022-06-22T08:44:36.737" v="39124" actId="478"/>
          <ac:spMkLst>
            <pc:docMk/>
            <pc:sldMk cId="3560567262" sldId="431"/>
            <ac:spMk id="57" creationId="{DD9239BE-0E8B-4DB6-84A6-3328644B623D}"/>
          </ac:spMkLst>
        </pc:spChg>
        <pc:spChg chg="del">
          <ac:chgData name=" " userId="cc6ef8ab-f80f-47c5-96ae-17e0cbfe7e76" providerId="ADAL" clId="{9422FBF6-8735-4675-A372-101603520AF0}" dt="2022-06-22T08:44:36.737" v="39124" actId="478"/>
          <ac:spMkLst>
            <pc:docMk/>
            <pc:sldMk cId="3560567262" sldId="431"/>
            <ac:spMk id="58" creationId="{84ED2074-4AA2-4569-A55A-5EB953243C5E}"/>
          </ac:spMkLst>
        </pc:spChg>
        <pc:spChg chg="mod">
          <ac:chgData name=" " userId="cc6ef8ab-f80f-47c5-96ae-17e0cbfe7e76" providerId="ADAL" clId="{9422FBF6-8735-4675-A372-101603520AF0}" dt="2022-06-22T08:48:58.379" v="39170"/>
          <ac:spMkLst>
            <pc:docMk/>
            <pc:sldMk cId="3560567262" sldId="431"/>
            <ac:spMk id="77" creationId="{0EA7FF89-1CAA-447D-8EC3-1A38C1F71619}"/>
          </ac:spMkLst>
        </pc:spChg>
        <pc:spChg chg="mod">
          <ac:chgData name=" " userId="cc6ef8ab-f80f-47c5-96ae-17e0cbfe7e76" providerId="ADAL" clId="{9422FBF6-8735-4675-A372-101603520AF0}" dt="2022-06-22T08:48:57.383" v="39168"/>
          <ac:spMkLst>
            <pc:docMk/>
            <pc:sldMk cId="3560567262" sldId="431"/>
            <ac:spMk id="78" creationId="{8F11B12E-160B-4992-99EC-A2E7E5AD3B9E}"/>
          </ac:spMkLst>
        </pc:spChg>
        <pc:spChg chg="mod">
          <ac:chgData name=" " userId="cc6ef8ab-f80f-47c5-96ae-17e0cbfe7e76" providerId="ADAL" clId="{9422FBF6-8735-4675-A372-101603520AF0}" dt="2022-06-22T08:48:55.635" v="39166"/>
          <ac:spMkLst>
            <pc:docMk/>
            <pc:sldMk cId="3560567262" sldId="431"/>
            <ac:spMk id="79" creationId="{4A61B5B3-95B5-4ACB-96C5-D0A099C005C9}"/>
          </ac:spMkLst>
        </pc:spChg>
        <pc:spChg chg="add mod">
          <ac:chgData name=" " userId="cc6ef8ab-f80f-47c5-96ae-17e0cbfe7e76" providerId="ADAL" clId="{9422FBF6-8735-4675-A372-101603520AF0}" dt="2022-06-22T08:48:22.925" v="39159" actId="1076"/>
          <ac:spMkLst>
            <pc:docMk/>
            <pc:sldMk cId="3560567262" sldId="431"/>
            <ac:spMk id="83" creationId="{0C898DB6-ED24-4EFF-9649-5EEF98AA3727}"/>
          </ac:spMkLst>
        </pc:spChg>
        <pc:spChg chg="add mod">
          <ac:chgData name=" " userId="cc6ef8ab-f80f-47c5-96ae-17e0cbfe7e76" providerId="ADAL" clId="{9422FBF6-8735-4675-A372-101603520AF0}" dt="2022-06-22T08:48:22.925" v="39159" actId="1076"/>
          <ac:spMkLst>
            <pc:docMk/>
            <pc:sldMk cId="3560567262" sldId="431"/>
            <ac:spMk id="84" creationId="{12218853-E4DC-436F-AC74-DBD3B082C40B}"/>
          </ac:spMkLst>
        </pc:spChg>
        <pc:spChg chg="add mod">
          <ac:chgData name=" " userId="cc6ef8ab-f80f-47c5-96ae-17e0cbfe7e76" providerId="ADAL" clId="{9422FBF6-8735-4675-A372-101603520AF0}" dt="2022-06-22T08:48:22.925" v="39159" actId="1076"/>
          <ac:spMkLst>
            <pc:docMk/>
            <pc:sldMk cId="3560567262" sldId="431"/>
            <ac:spMk id="109" creationId="{75CC2717-9201-49F7-BFE7-A84446EBBCAE}"/>
          </ac:spMkLst>
        </pc:spChg>
        <pc:spChg chg="add mod">
          <ac:chgData name=" " userId="cc6ef8ab-f80f-47c5-96ae-17e0cbfe7e76" providerId="ADAL" clId="{9422FBF6-8735-4675-A372-101603520AF0}" dt="2022-06-22T08:49:20.804" v="39176" actId="13822"/>
          <ac:spMkLst>
            <pc:docMk/>
            <pc:sldMk cId="3560567262" sldId="431"/>
            <ac:spMk id="110" creationId="{D2E926F5-972C-4333-99D8-0EEEBDC7A5D4}"/>
          </ac:spMkLst>
        </pc:spChg>
        <pc:spChg chg="add mod">
          <ac:chgData name=" " userId="cc6ef8ab-f80f-47c5-96ae-17e0cbfe7e76" providerId="ADAL" clId="{9422FBF6-8735-4675-A372-101603520AF0}" dt="2022-06-22T08:49:20.804" v="39176" actId="13822"/>
          <ac:spMkLst>
            <pc:docMk/>
            <pc:sldMk cId="3560567262" sldId="431"/>
            <ac:spMk id="111" creationId="{17A853A5-DDC1-4AE9-AE9A-F811C214E196}"/>
          </ac:spMkLst>
        </pc:spChg>
        <pc:spChg chg="add mod">
          <ac:chgData name=" " userId="cc6ef8ab-f80f-47c5-96ae-17e0cbfe7e76" providerId="ADAL" clId="{9422FBF6-8735-4675-A372-101603520AF0}" dt="2022-06-22T08:49:20.804" v="39176" actId="13822"/>
          <ac:spMkLst>
            <pc:docMk/>
            <pc:sldMk cId="3560567262" sldId="431"/>
            <ac:spMk id="112" creationId="{A36A78DE-D666-4700-A16E-689A64C6B246}"/>
          </ac:spMkLst>
        </pc:spChg>
        <pc:spChg chg="add mod">
          <ac:chgData name=" " userId="cc6ef8ab-f80f-47c5-96ae-17e0cbfe7e76" providerId="ADAL" clId="{9422FBF6-8735-4675-A372-101603520AF0}" dt="2022-06-22T08:46:16.641" v="39151" actId="20577"/>
          <ac:spMkLst>
            <pc:docMk/>
            <pc:sldMk cId="3560567262" sldId="431"/>
            <ac:spMk id="113" creationId="{841AFC69-33CE-4383-9F2C-094AD4EAD806}"/>
          </ac:spMkLst>
        </pc:spChg>
        <pc:grpChg chg="mod">
          <ac:chgData name=" " userId="cc6ef8ab-f80f-47c5-96ae-17e0cbfe7e76" providerId="ADAL" clId="{9422FBF6-8735-4675-A372-101603520AF0}" dt="2022-06-22T08:48:22.925" v="39159" actId="1076"/>
          <ac:grpSpMkLst>
            <pc:docMk/>
            <pc:sldMk cId="3560567262" sldId="431"/>
            <ac:grpSpMk id="3" creationId="{E43AE79E-8EC1-4A9C-8E0F-356706DF6F1D}"/>
          </ac:grpSpMkLst>
        </pc:grpChg>
        <pc:grpChg chg="add del mod">
          <ac:chgData name=" " userId="cc6ef8ab-f80f-47c5-96ae-17e0cbfe7e76" providerId="ADAL" clId="{9422FBF6-8735-4675-A372-101603520AF0}" dt="2022-06-22T08:44:26.928" v="39123" actId="478"/>
          <ac:grpSpMkLst>
            <pc:docMk/>
            <pc:sldMk cId="3560567262" sldId="431"/>
            <ac:grpSpMk id="59" creationId="{0E056DFA-A9BE-4991-B06A-9D471D0D2888}"/>
          </ac:grpSpMkLst>
        </pc:grpChg>
        <pc:grpChg chg="add mod">
          <ac:chgData name=" " userId="cc6ef8ab-f80f-47c5-96ae-17e0cbfe7e76" providerId="ADAL" clId="{9422FBF6-8735-4675-A372-101603520AF0}" dt="2022-06-22T08:48:22.925" v="39159" actId="1076"/>
          <ac:grpSpMkLst>
            <pc:docMk/>
            <pc:sldMk cId="3560567262" sldId="431"/>
            <ac:grpSpMk id="74" creationId="{401427B8-7FD7-4E94-A353-02CFB1B2B276}"/>
          </ac:grpSpMkLst>
        </pc:grpChg>
        <pc:grpChg chg="add mod">
          <ac:chgData name=" " userId="cc6ef8ab-f80f-47c5-96ae-17e0cbfe7e76" providerId="ADAL" clId="{9422FBF6-8735-4675-A372-101603520AF0}" dt="2022-06-22T08:49:16.561" v="39175" actId="1076"/>
          <ac:grpSpMkLst>
            <pc:docMk/>
            <pc:sldMk cId="3560567262" sldId="431"/>
            <ac:grpSpMk id="87" creationId="{1686CAD8-9B27-4DA6-ADC4-19E6FBF36C1A}"/>
          </ac:grpSpMkLst>
        </pc:grpChg>
        <pc:grpChg chg="mod">
          <ac:chgData name=" " userId="cc6ef8ab-f80f-47c5-96ae-17e0cbfe7e76" providerId="ADAL" clId="{9422FBF6-8735-4675-A372-101603520AF0}" dt="2022-06-22T08:46:06.472" v="39149" actId="571"/>
          <ac:grpSpMkLst>
            <pc:docMk/>
            <pc:sldMk cId="3560567262" sldId="431"/>
            <ac:grpSpMk id="88" creationId="{097E4B39-81F9-416F-BB78-B23912A9CE91}"/>
          </ac:grpSpMkLst>
        </pc:grpChg>
        <pc:grpChg chg="mod">
          <ac:chgData name=" " userId="cc6ef8ab-f80f-47c5-96ae-17e0cbfe7e76" providerId="ADAL" clId="{9422FBF6-8735-4675-A372-101603520AF0}" dt="2022-06-22T08:46:14.247" v="39150" actId="571"/>
          <ac:grpSpMkLst>
            <pc:docMk/>
            <pc:sldMk cId="3560567262" sldId="431"/>
            <ac:grpSpMk id="89" creationId="{5093F350-E195-410C-B1C5-DACA2EEB0324}"/>
          </ac:grpSpMkLst>
        </pc:grpChg>
        <pc:grpChg chg="mod">
          <ac:chgData name=" " userId="cc6ef8ab-f80f-47c5-96ae-17e0cbfe7e76" providerId="ADAL" clId="{9422FBF6-8735-4675-A372-101603520AF0}" dt="2022-06-22T08:46:14.247" v="39150" actId="571"/>
          <ac:grpSpMkLst>
            <pc:docMk/>
            <pc:sldMk cId="3560567262" sldId="431"/>
            <ac:grpSpMk id="90" creationId="{9DD17BE0-5E74-4E20-8223-C26756FD6641}"/>
          </ac:grpSpMkLst>
        </pc:grpChg>
        <pc:grpChg chg="mod">
          <ac:chgData name=" " userId="cc6ef8ab-f80f-47c5-96ae-17e0cbfe7e76" providerId="ADAL" clId="{9422FBF6-8735-4675-A372-101603520AF0}" dt="2022-06-22T08:46:14.247" v="39150" actId="571"/>
          <ac:grpSpMkLst>
            <pc:docMk/>
            <pc:sldMk cId="3560567262" sldId="431"/>
            <ac:grpSpMk id="94" creationId="{728538E8-7A09-463D-B194-E28335E6155D}"/>
          </ac:grpSpMkLst>
        </pc:grpChg>
        <pc:grpChg chg="mod">
          <ac:chgData name=" " userId="cc6ef8ab-f80f-47c5-96ae-17e0cbfe7e76" providerId="ADAL" clId="{9422FBF6-8735-4675-A372-101603520AF0}" dt="2022-06-22T08:46:14.247" v="39150" actId="571"/>
          <ac:grpSpMkLst>
            <pc:docMk/>
            <pc:sldMk cId="3560567262" sldId="431"/>
            <ac:grpSpMk id="95" creationId="{B9300D61-C179-4AE3-9AB3-EE9ABE908623}"/>
          </ac:grpSpMkLst>
        </pc:grpChg>
        <pc:grpChg chg="mod">
          <ac:chgData name=" " userId="cc6ef8ab-f80f-47c5-96ae-17e0cbfe7e76" providerId="ADAL" clId="{9422FBF6-8735-4675-A372-101603520AF0}" dt="2022-06-22T08:46:14.247" v="39150" actId="571"/>
          <ac:grpSpMkLst>
            <pc:docMk/>
            <pc:sldMk cId="3560567262" sldId="431"/>
            <ac:grpSpMk id="96" creationId="{9E060548-0F14-4097-9137-25557BC363E4}"/>
          </ac:grpSpMkLst>
        </pc:grpChg>
        <pc:graphicFrameChg chg="del">
          <ac:chgData name=" " userId="cc6ef8ab-f80f-47c5-96ae-17e0cbfe7e76" providerId="ADAL" clId="{9422FBF6-8735-4675-A372-101603520AF0}" dt="2022-06-22T08:43:55.193" v="39118" actId="478"/>
          <ac:graphicFrameMkLst>
            <pc:docMk/>
            <pc:sldMk cId="3560567262" sldId="431"/>
            <ac:graphicFrameMk id="66" creationId="{B21C9D66-2469-400A-A83F-1F148A420001}"/>
          </ac:graphicFrameMkLst>
        </pc:graphicFrameChg>
        <pc:picChg chg="del">
          <ac:chgData name=" " userId="cc6ef8ab-f80f-47c5-96ae-17e0cbfe7e76" providerId="ADAL" clId="{9422FBF6-8735-4675-A372-101603520AF0}" dt="2022-06-22T08:43:55.888" v="39119" actId="478"/>
          <ac:picMkLst>
            <pc:docMk/>
            <pc:sldMk cId="3560567262" sldId="431"/>
            <ac:picMk id="10" creationId="{FD191C5A-06CA-46FF-9482-AE9C51E10AA7}"/>
          </ac:picMkLst>
        </pc:picChg>
        <pc:picChg chg="add mod">
          <ac:chgData name=" " userId="cc6ef8ab-f80f-47c5-96ae-17e0cbfe7e76" providerId="ADAL" clId="{9422FBF6-8735-4675-A372-101603520AF0}" dt="2022-06-22T08:48:22.925" v="39159" actId="1076"/>
          <ac:picMkLst>
            <pc:docMk/>
            <pc:sldMk cId="3560567262" sldId="431"/>
            <ac:picMk id="85" creationId="{BCF4A227-D93A-47D1-8270-855522A2058B}"/>
          </ac:picMkLst>
        </pc:picChg>
        <pc:picChg chg="add mod">
          <ac:chgData name=" " userId="cc6ef8ab-f80f-47c5-96ae-17e0cbfe7e76" providerId="ADAL" clId="{9422FBF6-8735-4675-A372-101603520AF0}" dt="2022-06-22T08:48:22.925" v="39159" actId="1076"/>
          <ac:picMkLst>
            <pc:docMk/>
            <pc:sldMk cId="3560567262" sldId="431"/>
            <ac:picMk id="86" creationId="{F8DEDD80-76D9-41EA-8595-FFB56B252478}"/>
          </ac:picMkLst>
        </pc:picChg>
      </pc:sldChg>
      <pc:sldChg chg="addSp delSp modSp add">
        <pc:chgData name=" " userId="cc6ef8ab-f80f-47c5-96ae-17e0cbfe7e76" providerId="ADAL" clId="{9422FBF6-8735-4675-A372-101603520AF0}" dt="2022-06-22T08:56:41.330" v="39465" actId="1076"/>
        <pc:sldMkLst>
          <pc:docMk/>
          <pc:sldMk cId="1271807749" sldId="432"/>
        </pc:sldMkLst>
        <pc:spChg chg="mod">
          <ac:chgData name=" " userId="cc6ef8ab-f80f-47c5-96ae-17e0cbfe7e76" providerId="ADAL" clId="{9422FBF6-8735-4675-A372-101603520AF0}" dt="2022-06-22T08:56:03.106" v="39460" actId="1076"/>
          <ac:spMkLst>
            <pc:docMk/>
            <pc:sldMk cId="1271807749" sldId="432"/>
            <ac:spMk id="4" creationId="{1CD15F5E-C9D2-4382-966F-3A9E9E9424D1}"/>
          </ac:spMkLst>
        </pc:spChg>
        <pc:spChg chg="mod">
          <ac:chgData name=" " userId="cc6ef8ab-f80f-47c5-96ae-17e0cbfe7e76" providerId="ADAL" clId="{9422FBF6-8735-4675-A372-101603520AF0}" dt="2022-06-22T08:55:48.570" v="39456" actId="113"/>
          <ac:spMkLst>
            <pc:docMk/>
            <pc:sldMk cId="1271807749" sldId="432"/>
            <ac:spMk id="35" creationId="{560ECC59-DEA2-4FA1-B712-AFE9786BA66B}"/>
          </ac:spMkLst>
        </pc:spChg>
        <pc:spChg chg="del">
          <ac:chgData name=" " userId="cc6ef8ab-f80f-47c5-96ae-17e0cbfe7e76" providerId="ADAL" clId="{9422FBF6-8735-4675-A372-101603520AF0}" dt="2022-06-22T08:53:44.784" v="39411" actId="478"/>
          <ac:spMkLst>
            <pc:docMk/>
            <pc:sldMk cId="1271807749" sldId="432"/>
            <ac:spMk id="83" creationId="{0C898DB6-ED24-4EFF-9649-5EEF98AA3727}"/>
          </ac:spMkLst>
        </pc:spChg>
        <pc:spChg chg="del">
          <ac:chgData name=" " userId="cc6ef8ab-f80f-47c5-96ae-17e0cbfe7e76" providerId="ADAL" clId="{9422FBF6-8735-4675-A372-101603520AF0}" dt="2022-06-22T08:53:52.935" v="39414" actId="478"/>
          <ac:spMkLst>
            <pc:docMk/>
            <pc:sldMk cId="1271807749" sldId="432"/>
            <ac:spMk id="84" creationId="{12218853-E4DC-436F-AC74-DBD3B082C40B}"/>
          </ac:spMkLst>
        </pc:spChg>
        <pc:spChg chg="mod">
          <ac:chgData name=" " userId="cc6ef8ab-f80f-47c5-96ae-17e0cbfe7e76" providerId="ADAL" clId="{9422FBF6-8735-4675-A372-101603520AF0}" dt="2022-06-22T08:56:23.513" v="39464" actId="1076"/>
          <ac:spMkLst>
            <pc:docMk/>
            <pc:sldMk cId="1271807749" sldId="432"/>
            <ac:spMk id="109" creationId="{75CC2717-9201-49F7-BFE7-A84446EBBCAE}"/>
          </ac:spMkLst>
        </pc:spChg>
        <pc:spChg chg="mod">
          <ac:chgData name=" " userId="cc6ef8ab-f80f-47c5-96ae-17e0cbfe7e76" providerId="ADAL" clId="{9422FBF6-8735-4675-A372-101603520AF0}" dt="2022-06-22T08:53:49.552" v="39413" actId="13822"/>
          <ac:spMkLst>
            <pc:docMk/>
            <pc:sldMk cId="1271807749" sldId="432"/>
            <ac:spMk id="110" creationId="{D2E926F5-972C-4333-99D8-0EEEBDC7A5D4}"/>
          </ac:spMkLst>
        </pc:spChg>
        <pc:spChg chg="mod">
          <ac:chgData name=" " userId="cc6ef8ab-f80f-47c5-96ae-17e0cbfe7e76" providerId="ADAL" clId="{9422FBF6-8735-4675-A372-101603520AF0}" dt="2022-06-22T08:53:49.552" v="39413" actId="13822"/>
          <ac:spMkLst>
            <pc:docMk/>
            <pc:sldMk cId="1271807749" sldId="432"/>
            <ac:spMk id="111" creationId="{17A853A5-DDC1-4AE9-AE9A-F811C214E196}"/>
          </ac:spMkLst>
        </pc:spChg>
        <pc:spChg chg="mod">
          <ac:chgData name=" " userId="cc6ef8ab-f80f-47c5-96ae-17e0cbfe7e76" providerId="ADAL" clId="{9422FBF6-8735-4675-A372-101603520AF0}" dt="2022-06-22T08:53:49.552" v="39413" actId="13822"/>
          <ac:spMkLst>
            <pc:docMk/>
            <pc:sldMk cId="1271807749" sldId="432"/>
            <ac:spMk id="112" creationId="{A36A78DE-D666-4700-A16E-689A64C6B246}"/>
          </ac:spMkLst>
        </pc:spChg>
        <pc:spChg chg="mod">
          <ac:chgData name=" " userId="cc6ef8ab-f80f-47c5-96ae-17e0cbfe7e76" providerId="ADAL" clId="{9422FBF6-8735-4675-A372-101603520AF0}" dt="2022-06-22T08:55:01.808" v="39439" actId="20577"/>
          <ac:spMkLst>
            <pc:docMk/>
            <pc:sldMk cId="1271807749" sldId="432"/>
            <ac:spMk id="118" creationId="{8AB504C3-4473-4705-A8FC-2318369ADF4F}"/>
          </ac:spMkLst>
        </pc:spChg>
        <pc:spChg chg="mod">
          <ac:chgData name=" " userId="cc6ef8ab-f80f-47c5-96ae-17e0cbfe7e76" providerId="ADAL" clId="{9422FBF6-8735-4675-A372-101603520AF0}" dt="2022-06-22T08:55:02.849" v="39440" actId="20577"/>
          <ac:spMkLst>
            <pc:docMk/>
            <pc:sldMk cId="1271807749" sldId="432"/>
            <ac:spMk id="119" creationId="{9B51FB06-463C-49D5-8CFE-D8AFD4EDCA6F}"/>
          </ac:spMkLst>
        </pc:spChg>
        <pc:spChg chg="mod">
          <ac:chgData name=" " userId="cc6ef8ab-f80f-47c5-96ae-17e0cbfe7e76" providerId="ADAL" clId="{9422FBF6-8735-4675-A372-101603520AF0}" dt="2022-06-22T08:55:03.776" v="39441" actId="20577"/>
          <ac:spMkLst>
            <pc:docMk/>
            <pc:sldMk cId="1271807749" sldId="432"/>
            <ac:spMk id="120" creationId="{98B1D688-31AE-43E0-BF48-6E4BCB8053F1}"/>
          </ac:spMkLst>
        </pc:spChg>
        <pc:spChg chg="del">
          <ac:chgData name=" " userId="cc6ef8ab-f80f-47c5-96ae-17e0cbfe7e76" providerId="ADAL" clId="{9422FBF6-8735-4675-A372-101603520AF0}" dt="2022-06-22T08:55:07.263" v="39442" actId="478"/>
          <ac:spMkLst>
            <pc:docMk/>
            <pc:sldMk cId="1271807749" sldId="432"/>
            <ac:spMk id="121" creationId="{3BAAD9EE-1EBD-450C-895B-1225FDDAB5C3}"/>
          </ac:spMkLst>
        </pc:spChg>
        <pc:spChg chg="mod">
          <ac:chgData name=" " userId="cc6ef8ab-f80f-47c5-96ae-17e0cbfe7e76" providerId="ADAL" clId="{9422FBF6-8735-4675-A372-101603520AF0}" dt="2022-06-22T08:54:58.013" v="39437" actId="20577"/>
          <ac:spMkLst>
            <pc:docMk/>
            <pc:sldMk cId="1271807749" sldId="432"/>
            <ac:spMk id="126" creationId="{60D45348-765E-4136-9607-008E00D58CE1}"/>
          </ac:spMkLst>
        </pc:spChg>
        <pc:spChg chg="mod">
          <ac:chgData name=" " userId="cc6ef8ab-f80f-47c5-96ae-17e0cbfe7e76" providerId="ADAL" clId="{9422FBF6-8735-4675-A372-101603520AF0}" dt="2022-06-22T08:54:59.912" v="39438" actId="20577"/>
          <ac:spMkLst>
            <pc:docMk/>
            <pc:sldMk cId="1271807749" sldId="432"/>
            <ac:spMk id="127" creationId="{3F9FCC60-D03B-4AC9-8149-F918C6FC9ADD}"/>
          </ac:spMkLst>
        </pc:spChg>
        <pc:spChg chg="del">
          <ac:chgData name=" " userId="cc6ef8ab-f80f-47c5-96ae-17e0cbfe7e76" providerId="ADAL" clId="{9422FBF6-8735-4675-A372-101603520AF0}" dt="2022-06-22T08:55:07.263" v="39442" actId="478"/>
          <ac:spMkLst>
            <pc:docMk/>
            <pc:sldMk cId="1271807749" sldId="432"/>
            <ac:spMk id="128" creationId="{CF8E097B-A7AE-43B7-A0D9-E4DFC881DB38}"/>
          </ac:spMkLst>
        </pc:spChg>
        <pc:spChg chg="mod">
          <ac:chgData name=" " userId="cc6ef8ab-f80f-47c5-96ae-17e0cbfe7e76" providerId="ADAL" clId="{9422FBF6-8735-4675-A372-101603520AF0}" dt="2022-06-22T08:55:11.530" v="39445"/>
          <ac:spMkLst>
            <pc:docMk/>
            <pc:sldMk cId="1271807749" sldId="432"/>
            <ac:spMk id="129" creationId="{2A6B55C5-8321-40F2-A943-FC3286848905}"/>
          </ac:spMkLst>
        </pc:spChg>
        <pc:spChg chg="mod">
          <ac:chgData name=" " userId="cc6ef8ab-f80f-47c5-96ae-17e0cbfe7e76" providerId="ADAL" clId="{9422FBF6-8735-4675-A372-101603520AF0}" dt="2022-06-22T08:55:12.712" v="39448"/>
          <ac:spMkLst>
            <pc:docMk/>
            <pc:sldMk cId="1271807749" sldId="432"/>
            <ac:spMk id="131" creationId="{F96F7C0D-FD66-46D0-80C6-D02414AE9FED}"/>
          </ac:spMkLst>
        </pc:spChg>
        <pc:spChg chg="del">
          <ac:chgData name=" " userId="cc6ef8ab-f80f-47c5-96ae-17e0cbfe7e76" providerId="ADAL" clId="{9422FBF6-8735-4675-A372-101603520AF0}" dt="2022-06-22T08:55:07.263" v="39442" actId="478"/>
          <ac:spMkLst>
            <pc:docMk/>
            <pc:sldMk cId="1271807749" sldId="432"/>
            <ac:spMk id="132" creationId="{6E6D42C2-1592-46A5-AB96-5984ABA36D36}"/>
          </ac:spMkLst>
        </pc:spChg>
        <pc:spChg chg="mod">
          <ac:chgData name=" " userId="cc6ef8ab-f80f-47c5-96ae-17e0cbfe7e76" providerId="ADAL" clId="{9422FBF6-8735-4675-A372-101603520AF0}" dt="2022-06-22T08:55:15.515" v="39449"/>
          <ac:spMkLst>
            <pc:docMk/>
            <pc:sldMk cId="1271807749" sldId="432"/>
            <ac:spMk id="133" creationId="{EBDFDE72-51EF-44A0-9AD8-21A9FE8E7CFA}"/>
          </ac:spMkLst>
        </pc:spChg>
        <pc:spChg chg="mod">
          <ac:chgData name=" " userId="cc6ef8ab-f80f-47c5-96ae-17e0cbfe7e76" providerId="ADAL" clId="{9422FBF6-8735-4675-A372-101603520AF0}" dt="2022-06-22T08:55:17.432" v="39450"/>
          <ac:spMkLst>
            <pc:docMk/>
            <pc:sldMk cId="1271807749" sldId="432"/>
            <ac:spMk id="134" creationId="{6B476A62-221E-4B47-ACF2-DE802B7D521E}"/>
          </ac:spMkLst>
        </pc:spChg>
        <pc:spChg chg="mod">
          <ac:chgData name=" " userId="cc6ef8ab-f80f-47c5-96ae-17e0cbfe7e76" providerId="ADAL" clId="{9422FBF6-8735-4675-A372-101603520AF0}" dt="2022-06-22T08:55:19.368" v="39451"/>
          <ac:spMkLst>
            <pc:docMk/>
            <pc:sldMk cId="1271807749" sldId="432"/>
            <ac:spMk id="135" creationId="{DCBAB837-A3C3-4BB3-B91A-364B7F4FA29E}"/>
          </ac:spMkLst>
        </pc:spChg>
        <pc:spChg chg="del">
          <ac:chgData name=" " userId="cc6ef8ab-f80f-47c5-96ae-17e0cbfe7e76" providerId="ADAL" clId="{9422FBF6-8735-4675-A372-101603520AF0}" dt="2022-06-22T08:55:07.263" v="39442" actId="478"/>
          <ac:spMkLst>
            <pc:docMk/>
            <pc:sldMk cId="1271807749" sldId="432"/>
            <ac:spMk id="136" creationId="{7C76C763-AC7F-4FF8-BF53-543441813FBD}"/>
          </ac:spMkLst>
        </pc:spChg>
        <pc:spChg chg="mod">
          <ac:chgData name=" " userId="cc6ef8ab-f80f-47c5-96ae-17e0cbfe7e76" providerId="ADAL" clId="{9422FBF6-8735-4675-A372-101603520AF0}" dt="2022-06-22T08:54:52.640" v="39434" actId="20577"/>
          <ac:spMkLst>
            <pc:docMk/>
            <pc:sldMk cId="1271807749" sldId="432"/>
            <ac:spMk id="137" creationId="{E129CDAD-159D-4E88-AF35-13DE0FB7D21A}"/>
          </ac:spMkLst>
        </pc:spChg>
        <pc:spChg chg="mod">
          <ac:chgData name=" " userId="cc6ef8ab-f80f-47c5-96ae-17e0cbfe7e76" providerId="ADAL" clId="{9422FBF6-8735-4675-A372-101603520AF0}" dt="2022-06-22T08:54:50.025" v="39432" actId="20577"/>
          <ac:spMkLst>
            <pc:docMk/>
            <pc:sldMk cId="1271807749" sldId="432"/>
            <ac:spMk id="138" creationId="{D2BB0ADB-3C8B-4409-968F-5A9856A1C292}"/>
          </ac:spMkLst>
        </pc:spChg>
        <pc:spChg chg="mod">
          <ac:chgData name=" " userId="cc6ef8ab-f80f-47c5-96ae-17e0cbfe7e76" providerId="ADAL" clId="{9422FBF6-8735-4675-A372-101603520AF0}" dt="2022-06-22T08:54:46.399" v="39430" actId="20577"/>
          <ac:spMkLst>
            <pc:docMk/>
            <pc:sldMk cId="1271807749" sldId="432"/>
            <ac:spMk id="139" creationId="{008FDDCE-C1F3-44CD-9A4F-0A2C52438139}"/>
          </ac:spMkLst>
        </pc:spChg>
        <pc:spChg chg="add mod ord">
          <ac:chgData name=" " userId="cc6ef8ab-f80f-47c5-96ae-17e0cbfe7e76" providerId="ADAL" clId="{9422FBF6-8735-4675-A372-101603520AF0}" dt="2022-06-22T08:54:54.089" v="39436" actId="20577"/>
          <ac:spMkLst>
            <pc:docMk/>
            <pc:sldMk cId="1271807749" sldId="432"/>
            <ac:spMk id="140" creationId="{EEF01636-8913-484F-9167-D9F7F3A7B925}"/>
          </ac:spMkLst>
        </pc:spChg>
        <pc:spChg chg="add mod ord">
          <ac:chgData name=" " userId="cc6ef8ab-f80f-47c5-96ae-17e0cbfe7e76" providerId="ADAL" clId="{9422FBF6-8735-4675-A372-101603520AF0}" dt="2022-06-22T08:55:21.432" v="39452"/>
          <ac:spMkLst>
            <pc:docMk/>
            <pc:sldMk cId="1271807749" sldId="432"/>
            <ac:spMk id="141" creationId="{E0FBA695-D5F6-4B7F-AF04-C5236823ADD8}"/>
          </ac:spMkLst>
        </pc:spChg>
        <pc:spChg chg="add mod ord">
          <ac:chgData name=" " userId="cc6ef8ab-f80f-47c5-96ae-17e0cbfe7e76" providerId="ADAL" clId="{9422FBF6-8735-4675-A372-101603520AF0}" dt="2022-06-22T08:55:23.991" v="39453"/>
          <ac:spMkLst>
            <pc:docMk/>
            <pc:sldMk cId="1271807749" sldId="432"/>
            <ac:spMk id="142" creationId="{83830533-ECF1-4CC5-954F-C59A661EBACA}"/>
          </ac:spMkLst>
        </pc:spChg>
        <pc:spChg chg="add mod ord">
          <ac:chgData name=" " userId="cc6ef8ab-f80f-47c5-96ae-17e0cbfe7e76" providerId="ADAL" clId="{9422FBF6-8735-4675-A372-101603520AF0}" dt="2022-06-22T08:55:26.143" v="39454"/>
          <ac:spMkLst>
            <pc:docMk/>
            <pc:sldMk cId="1271807749" sldId="432"/>
            <ac:spMk id="143" creationId="{07A55C60-06C9-40F7-89FD-0EE350615728}"/>
          </ac:spMkLst>
        </pc:spChg>
        <pc:spChg chg="add del mod ord">
          <ac:chgData name=" " userId="cc6ef8ab-f80f-47c5-96ae-17e0cbfe7e76" providerId="ADAL" clId="{9422FBF6-8735-4675-A372-101603520AF0}" dt="2022-06-22T08:55:07.263" v="39442" actId="478"/>
          <ac:spMkLst>
            <pc:docMk/>
            <pc:sldMk cId="1271807749" sldId="432"/>
            <ac:spMk id="144" creationId="{F4BBA30D-E994-4983-B2BC-BBBA476ECEDC}"/>
          </ac:spMkLst>
        </pc:spChg>
        <pc:spChg chg="add mod">
          <ac:chgData name=" " userId="cc6ef8ab-f80f-47c5-96ae-17e0cbfe7e76" providerId="ADAL" clId="{9422FBF6-8735-4675-A372-101603520AF0}" dt="2022-06-22T08:56:41.330" v="39465" actId="1076"/>
          <ac:spMkLst>
            <pc:docMk/>
            <pc:sldMk cId="1271807749" sldId="432"/>
            <ac:spMk id="145" creationId="{AFF41E9A-E158-4695-B039-24AFA3FFDA58}"/>
          </ac:spMkLst>
        </pc:spChg>
        <pc:grpChg chg="del">
          <ac:chgData name=" " userId="cc6ef8ab-f80f-47c5-96ae-17e0cbfe7e76" providerId="ADAL" clId="{9422FBF6-8735-4675-A372-101603520AF0}" dt="2022-06-22T08:53:44.784" v="39411" actId="478"/>
          <ac:grpSpMkLst>
            <pc:docMk/>
            <pc:sldMk cId="1271807749" sldId="432"/>
            <ac:grpSpMk id="3" creationId="{E43AE79E-8EC1-4A9C-8E0F-356706DF6F1D}"/>
          </ac:grpSpMkLst>
        </pc:grpChg>
        <pc:grpChg chg="del">
          <ac:chgData name=" " userId="cc6ef8ab-f80f-47c5-96ae-17e0cbfe7e76" providerId="ADAL" clId="{9422FBF6-8735-4675-A372-101603520AF0}" dt="2022-06-22T08:53:45.289" v="39412" actId="478"/>
          <ac:grpSpMkLst>
            <pc:docMk/>
            <pc:sldMk cId="1271807749" sldId="432"/>
            <ac:grpSpMk id="74" creationId="{401427B8-7FD7-4E94-A353-02CFB1B2B276}"/>
          </ac:grpSpMkLst>
        </pc:grpChg>
        <pc:grpChg chg="mod">
          <ac:chgData name=" " userId="cc6ef8ab-f80f-47c5-96ae-17e0cbfe7e76" providerId="ADAL" clId="{9422FBF6-8735-4675-A372-101603520AF0}" dt="2022-06-22T08:56:23.513" v="39464" actId="1076"/>
          <ac:grpSpMkLst>
            <pc:docMk/>
            <pc:sldMk cId="1271807749" sldId="432"/>
            <ac:grpSpMk id="87" creationId="{1686CAD8-9B27-4DA6-ADC4-19E6FBF36C1A}"/>
          </ac:grpSpMkLst>
        </pc:grpChg>
        <pc:grpChg chg="add mod">
          <ac:chgData name=" " userId="cc6ef8ab-f80f-47c5-96ae-17e0cbfe7e76" providerId="ADAL" clId="{9422FBF6-8735-4675-A372-101603520AF0}" dt="2022-06-22T08:56:41.330" v="39465" actId="1076"/>
          <ac:grpSpMkLst>
            <pc:docMk/>
            <pc:sldMk cId="1271807749" sldId="432"/>
            <ac:grpSpMk id="114" creationId="{7D8D390F-E8C3-4D98-9475-7429ABFAFD81}"/>
          </ac:grpSpMkLst>
        </pc:grpChg>
        <pc:grpChg chg="mod">
          <ac:chgData name=" " userId="cc6ef8ab-f80f-47c5-96ae-17e0cbfe7e76" providerId="ADAL" clId="{9422FBF6-8735-4675-A372-101603520AF0}" dt="2022-06-22T08:54:40.797" v="39427" actId="571"/>
          <ac:grpSpMkLst>
            <pc:docMk/>
            <pc:sldMk cId="1271807749" sldId="432"/>
            <ac:grpSpMk id="115" creationId="{B99815A0-F023-4F6D-B215-F1DB351CF6BB}"/>
          </ac:grpSpMkLst>
        </pc:grpChg>
        <pc:grpChg chg="mod">
          <ac:chgData name=" " userId="cc6ef8ab-f80f-47c5-96ae-17e0cbfe7e76" providerId="ADAL" clId="{9422FBF6-8735-4675-A372-101603520AF0}" dt="2022-06-22T08:54:40.797" v="39427" actId="571"/>
          <ac:grpSpMkLst>
            <pc:docMk/>
            <pc:sldMk cId="1271807749" sldId="432"/>
            <ac:grpSpMk id="116" creationId="{BD356760-2308-472F-A15A-0EAA056B86FD}"/>
          </ac:grpSpMkLst>
        </pc:grpChg>
        <pc:grpChg chg="mod">
          <ac:chgData name=" " userId="cc6ef8ab-f80f-47c5-96ae-17e0cbfe7e76" providerId="ADAL" clId="{9422FBF6-8735-4675-A372-101603520AF0}" dt="2022-06-22T08:54:27.313" v="39423" actId="571"/>
          <ac:grpSpMkLst>
            <pc:docMk/>
            <pc:sldMk cId="1271807749" sldId="432"/>
            <ac:grpSpMk id="117" creationId="{0848BE0E-9826-40C2-8439-ACFD990CD3EF}"/>
          </ac:grpSpMkLst>
        </pc:grpChg>
        <pc:grpChg chg="mod">
          <ac:chgData name=" " userId="cc6ef8ab-f80f-47c5-96ae-17e0cbfe7e76" providerId="ADAL" clId="{9422FBF6-8735-4675-A372-101603520AF0}" dt="2022-06-22T08:54:40.797" v="39427" actId="571"/>
          <ac:grpSpMkLst>
            <pc:docMk/>
            <pc:sldMk cId="1271807749" sldId="432"/>
            <ac:grpSpMk id="122" creationId="{48E18FC3-BE9C-455A-B269-FB0BE9B61905}"/>
          </ac:grpSpMkLst>
        </pc:grpChg>
        <pc:grpChg chg="mod">
          <ac:chgData name=" " userId="cc6ef8ab-f80f-47c5-96ae-17e0cbfe7e76" providerId="ADAL" clId="{9422FBF6-8735-4675-A372-101603520AF0}" dt="2022-06-22T08:54:27.313" v="39423" actId="571"/>
          <ac:grpSpMkLst>
            <pc:docMk/>
            <pc:sldMk cId="1271807749" sldId="432"/>
            <ac:grpSpMk id="123" creationId="{3B815CE3-F07D-431B-98DC-9FA6ED11D54B}"/>
          </ac:grpSpMkLst>
        </pc:grpChg>
        <pc:grpChg chg="mod">
          <ac:chgData name=" " userId="cc6ef8ab-f80f-47c5-96ae-17e0cbfe7e76" providerId="ADAL" clId="{9422FBF6-8735-4675-A372-101603520AF0}" dt="2022-06-22T08:54:27.313" v="39423" actId="571"/>
          <ac:grpSpMkLst>
            <pc:docMk/>
            <pc:sldMk cId="1271807749" sldId="432"/>
            <ac:grpSpMk id="124" creationId="{2B65BB9A-6F24-4792-BA13-E3FC142F9C6B}"/>
          </ac:grpSpMkLst>
        </pc:grpChg>
        <pc:graphicFrameChg chg="del">
          <ac:chgData name=" " userId="cc6ef8ab-f80f-47c5-96ae-17e0cbfe7e76" providerId="ADAL" clId="{9422FBF6-8735-4675-A372-101603520AF0}" dt="2022-06-22T08:53:28.618" v="39410"/>
          <ac:graphicFrameMkLst>
            <pc:docMk/>
            <pc:sldMk cId="1271807749" sldId="432"/>
            <ac:graphicFrameMk id="5" creationId="{31A1AA77-ED3C-4348-A178-D15C0A2D8DC9}"/>
          </ac:graphicFrameMkLst>
        </pc:graphicFrameChg>
        <pc:picChg chg="mod">
          <ac:chgData name=" " userId="cc6ef8ab-f80f-47c5-96ae-17e0cbfe7e76" providerId="ADAL" clId="{9422FBF6-8735-4675-A372-101603520AF0}" dt="2022-06-22T08:55:54.204" v="39458" actId="1076"/>
          <ac:picMkLst>
            <pc:docMk/>
            <pc:sldMk cId="1271807749" sldId="432"/>
            <ac:picMk id="85" creationId="{BCF4A227-D93A-47D1-8270-855522A2058B}"/>
          </ac:picMkLst>
        </pc:picChg>
        <pc:picChg chg="add del">
          <ac:chgData name=" " userId="cc6ef8ab-f80f-47c5-96ae-17e0cbfe7e76" providerId="ADAL" clId="{9422FBF6-8735-4675-A372-101603520AF0}" dt="2022-06-22T08:54:12.784" v="39421" actId="478"/>
          <ac:picMkLst>
            <pc:docMk/>
            <pc:sldMk cId="1271807749" sldId="432"/>
            <ac:picMk id="86" creationId="{F8DEDD80-76D9-41EA-8595-FFB56B252478}"/>
          </ac:picMkLst>
        </pc:picChg>
      </pc:sldChg>
      <pc:sldChg chg="addSp delSp modSp add">
        <pc:chgData name=" " userId="cc6ef8ab-f80f-47c5-96ae-17e0cbfe7e76" providerId="ADAL" clId="{9422FBF6-8735-4675-A372-101603520AF0}" dt="2022-06-22T10:38:22.700" v="39741" actId="1076"/>
        <pc:sldMkLst>
          <pc:docMk/>
          <pc:sldMk cId="2511161465" sldId="433"/>
        </pc:sldMkLst>
        <pc:spChg chg="mod topLvl">
          <ac:chgData name=" " userId="cc6ef8ab-f80f-47c5-96ae-17e0cbfe7e76" providerId="ADAL" clId="{9422FBF6-8735-4675-A372-101603520AF0}" dt="2022-06-22T10:38:22.700" v="39741" actId="1076"/>
          <ac:spMkLst>
            <pc:docMk/>
            <pc:sldMk cId="2511161465" sldId="433"/>
            <ac:spMk id="4" creationId="{1CD15F5E-C9D2-4382-966F-3A9E9E9424D1}"/>
          </ac:spMkLst>
        </pc:spChg>
        <pc:spChg chg="mod">
          <ac:chgData name=" " userId="cc6ef8ab-f80f-47c5-96ae-17e0cbfe7e76" providerId="ADAL" clId="{9422FBF6-8735-4675-A372-101603520AF0}" dt="2022-06-22T10:33:55.549" v="39686" actId="113"/>
          <ac:spMkLst>
            <pc:docMk/>
            <pc:sldMk cId="2511161465" sldId="433"/>
            <ac:spMk id="35" creationId="{560ECC59-DEA2-4FA1-B712-AFE9786BA66B}"/>
          </ac:spMkLst>
        </pc:spChg>
        <pc:spChg chg="del">
          <ac:chgData name=" " userId="cc6ef8ab-f80f-47c5-96ae-17e0cbfe7e76" providerId="ADAL" clId="{9422FBF6-8735-4675-A372-101603520AF0}" dt="2022-06-22T10:35:28.844" v="39709" actId="478"/>
          <ac:spMkLst>
            <pc:docMk/>
            <pc:sldMk cId="2511161465" sldId="433"/>
            <ac:spMk id="78" creationId="{93996D5A-8F7B-4AC3-8506-5AD642009A9C}"/>
          </ac:spMkLst>
        </pc:spChg>
        <pc:spChg chg="mod">
          <ac:chgData name=" " userId="cc6ef8ab-f80f-47c5-96ae-17e0cbfe7e76" providerId="ADAL" clId="{9422FBF6-8735-4675-A372-101603520AF0}" dt="2022-06-22T10:35:35.526" v="39710" actId="1076"/>
          <ac:spMkLst>
            <pc:docMk/>
            <pc:sldMk cId="2511161465" sldId="433"/>
            <ac:spMk id="79" creationId="{D2E634F3-E017-4B52-BFFF-4DBA60E14393}"/>
          </ac:spMkLst>
        </pc:spChg>
        <pc:spChg chg="del">
          <ac:chgData name=" " userId="cc6ef8ab-f80f-47c5-96ae-17e0cbfe7e76" providerId="ADAL" clId="{9422FBF6-8735-4675-A372-101603520AF0}" dt="2022-06-22T10:35:28.844" v="39709" actId="478"/>
          <ac:spMkLst>
            <pc:docMk/>
            <pc:sldMk cId="2511161465" sldId="433"/>
            <ac:spMk id="86" creationId="{D1D94244-605B-4AC4-B232-611D2FB9A193}"/>
          </ac:spMkLst>
        </pc:spChg>
        <pc:spChg chg="mod">
          <ac:chgData name=" " userId="cc6ef8ab-f80f-47c5-96ae-17e0cbfe7e76" providerId="ADAL" clId="{9422FBF6-8735-4675-A372-101603520AF0}" dt="2022-06-22T10:35:16.767" v="39705" actId="13822"/>
          <ac:spMkLst>
            <pc:docMk/>
            <pc:sldMk cId="2511161465" sldId="433"/>
            <ac:spMk id="99" creationId="{48E6A6F7-10A1-409E-A0C2-CC5EF2ECB5B3}"/>
          </ac:spMkLst>
        </pc:spChg>
        <pc:spChg chg="mod">
          <ac:chgData name=" " userId="cc6ef8ab-f80f-47c5-96ae-17e0cbfe7e76" providerId="ADAL" clId="{9422FBF6-8735-4675-A372-101603520AF0}" dt="2022-06-22T10:35:16.767" v="39705" actId="13822"/>
          <ac:spMkLst>
            <pc:docMk/>
            <pc:sldMk cId="2511161465" sldId="433"/>
            <ac:spMk id="102" creationId="{7BB7264E-357F-4CE3-8A15-DC5135004CA0}"/>
          </ac:spMkLst>
        </pc:spChg>
        <pc:spChg chg="mod">
          <ac:chgData name=" " userId="cc6ef8ab-f80f-47c5-96ae-17e0cbfe7e76" providerId="ADAL" clId="{9422FBF6-8735-4675-A372-101603520AF0}" dt="2022-06-22T10:35:16.767" v="39705" actId="13822"/>
          <ac:spMkLst>
            <pc:docMk/>
            <pc:sldMk cId="2511161465" sldId="433"/>
            <ac:spMk id="105" creationId="{EC182216-3A02-48ED-9053-6005C3A97580}"/>
          </ac:spMkLst>
        </pc:spChg>
        <pc:spChg chg="mod topLvl">
          <ac:chgData name=" " userId="cc6ef8ab-f80f-47c5-96ae-17e0cbfe7e76" providerId="ADAL" clId="{9422FBF6-8735-4675-A372-101603520AF0}" dt="2022-06-22T10:38:22.700" v="39741" actId="1076"/>
          <ac:spMkLst>
            <pc:docMk/>
            <pc:sldMk cId="2511161465" sldId="433"/>
            <ac:spMk id="109" creationId="{75CC2717-9201-49F7-BFE7-A84446EBBCAE}"/>
          </ac:spMkLst>
        </pc:spChg>
        <pc:spChg chg="mod">
          <ac:chgData name=" " userId="cc6ef8ab-f80f-47c5-96ae-17e0cbfe7e76" providerId="ADAL" clId="{9422FBF6-8735-4675-A372-101603520AF0}" dt="2022-06-22T10:35:35.526" v="39710" actId="1076"/>
          <ac:spMkLst>
            <pc:docMk/>
            <pc:sldMk cId="2511161465" sldId="433"/>
            <ac:spMk id="121" creationId="{40C935F0-EB04-4D36-B1C4-9E78BF6AB913}"/>
          </ac:spMkLst>
        </pc:spChg>
        <pc:spChg chg="mod">
          <ac:chgData name=" " userId="cc6ef8ab-f80f-47c5-96ae-17e0cbfe7e76" providerId="ADAL" clId="{9422FBF6-8735-4675-A372-101603520AF0}" dt="2022-06-22T10:36:31.732" v="39720" actId="13822"/>
          <ac:spMkLst>
            <pc:docMk/>
            <pc:sldMk cId="2511161465" sldId="433"/>
            <ac:spMk id="128" creationId="{D393B224-54D0-4E7D-BCC9-2CBA2643A176}"/>
          </ac:spMkLst>
        </pc:spChg>
        <pc:spChg chg="mod">
          <ac:chgData name=" " userId="cc6ef8ab-f80f-47c5-96ae-17e0cbfe7e76" providerId="ADAL" clId="{9422FBF6-8735-4675-A372-101603520AF0}" dt="2022-06-22T10:36:31.732" v="39720" actId="13822"/>
          <ac:spMkLst>
            <pc:docMk/>
            <pc:sldMk cId="2511161465" sldId="433"/>
            <ac:spMk id="132" creationId="{482E3B24-8DD0-4C7A-87CE-29F61A15C360}"/>
          </ac:spMkLst>
        </pc:spChg>
        <pc:spChg chg="del">
          <ac:chgData name=" " userId="cc6ef8ab-f80f-47c5-96ae-17e0cbfe7e76" providerId="ADAL" clId="{9422FBF6-8735-4675-A372-101603520AF0}" dt="2022-06-22T10:35:28.844" v="39709" actId="478"/>
          <ac:spMkLst>
            <pc:docMk/>
            <pc:sldMk cId="2511161465" sldId="433"/>
            <ac:spMk id="136" creationId="{D0B59D55-D88A-4E36-97A4-5912C669AA20}"/>
          </ac:spMkLst>
        </pc:spChg>
        <pc:spChg chg="mod">
          <ac:chgData name=" " userId="cc6ef8ab-f80f-47c5-96ae-17e0cbfe7e76" providerId="ADAL" clId="{9422FBF6-8735-4675-A372-101603520AF0}" dt="2022-06-22T10:36:31.732" v="39720" actId="13822"/>
          <ac:spMkLst>
            <pc:docMk/>
            <pc:sldMk cId="2511161465" sldId="433"/>
            <ac:spMk id="144" creationId="{29FC65EB-E283-4FBA-AE17-5A48D3C960DF}"/>
          </ac:spMkLst>
        </pc:spChg>
        <pc:spChg chg="del">
          <ac:chgData name=" " userId="cc6ef8ab-f80f-47c5-96ae-17e0cbfe7e76" providerId="ADAL" clId="{9422FBF6-8735-4675-A372-101603520AF0}" dt="2022-06-22T10:34:06.186" v="39687" actId="478"/>
          <ac:spMkLst>
            <pc:docMk/>
            <pc:sldMk cId="2511161465" sldId="433"/>
            <ac:spMk id="145" creationId="{AFF41E9A-E158-4695-B039-24AFA3FFDA58}"/>
          </ac:spMkLst>
        </pc:spChg>
        <pc:spChg chg="del mod">
          <ac:chgData name=" " userId="cc6ef8ab-f80f-47c5-96ae-17e0cbfe7e76" providerId="ADAL" clId="{9422FBF6-8735-4675-A372-101603520AF0}" dt="2022-06-22T10:35:28.844" v="39709" actId="478"/>
          <ac:spMkLst>
            <pc:docMk/>
            <pc:sldMk cId="2511161465" sldId="433"/>
            <ac:spMk id="148" creationId="{477C2597-07AF-45FA-B4B6-8CAB33A4EC9C}"/>
          </ac:spMkLst>
        </pc:spChg>
        <pc:spChg chg="mod">
          <ac:chgData name=" " userId="cc6ef8ab-f80f-47c5-96ae-17e0cbfe7e76" providerId="ADAL" clId="{9422FBF6-8735-4675-A372-101603520AF0}" dt="2022-06-22T10:35:35.526" v="39710" actId="1076"/>
          <ac:spMkLst>
            <pc:docMk/>
            <pc:sldMk cId="2511161465" sldId="433"/>
            <ac:spMk id="149" creationId="{18F2ACC5-97C2-409B-B5D3-F3C5F515C106}"/>
          </ac:spMkLst>
        </pc:spChg>
        <pc:spChg chg="add mod topLvl">
          <ac:chgData name=" " userId="cc6ef8ab-f80f-47c5-96ae-17e0cbfe7e76" providerId="ADAL" clId="{9422FBF6-8735-4675-A372-101603520AF0}" dt="2022-06-22T10:38:22.700" v="39741" actId="1076"/>
          <ac:spMkLst>
            <pc:docMk/>
            <pc:sldMk cId="2511161465" sldId="433"/>
            <ac:spMk id="153" creationId="{748E9565-A4B7-4E7D-AD69-018AE054D529}"/>
          </ac:spMkLst>
        </pc:spChg>
        <pc:spChg chg="add mod topLvl">
          <ac:chgData name=" " userId="cc6ef8ab-f80f-47c5-96ae-17e0cbfe7e76" providerId="ADAL" clId="{9422FBF6-8735-4675-A372-101603520AF0}" dt="2022-06-22T10:38:22.700" v="39741" actId="1076"/>
          <ac:spMkLst>
            <pc:docMk/>
            <pc:sldMk cId="2511161465" sldId="433"/>
            <ac:spMk id="155" creationId="{82E6B535-4C56-46F9-BC62-6E1AF4992005}"/>
          </ac:spMkLst>
        </pc:spChg>
        <pc:spChg chg="del mod">
          <ac:chgData name=" " userId="cc6ef8ab-f80f-47c5-96ae-17e0cbfe7e76" providerId="ADAL" clId="{9422FBF6-8735-4675-A372-101603520AF0}" dt="2022-06-22T10:37:01.430" v="39728" actId="478"/>
          <ac:spMkLst>
            <pc:docMk/>
            <pc:sldMk cId="2511161465" sldId="433"/>
            <ac:spMk id="169" creationId="{46914953-1AEB-46B4-83AF-655952D070E0}"/>
          </ac:spMkLst>
        </pc:spChg>
        <pc:spChg chg="del">
          <ac:chgData name=" " userId="cc6ef8ab-f80f-47c5-96ae-17e0cbfe7e76" providerId="ADAL" clId="{9422FBF6-8735-4675-A372-101603520AF0}" dt="2022-06-22T10:37:01.430" v="39728" actId="478"/>
          <ac:spMkLst>
            <pc:docMk/>
            <pc:sldMk cId="2511161465" sldId="433"/>
            <ac:spMk id="170" creationId="{6AA43070-1FB9-4EF3-BA42-99565F530EB0}"/>
          </ac:spMkLst>
        </pc:spChg>
        <pc:spChg chg="del">
          <ac:chgData name=" " userId="cc6ef8ab-f80f-47c5-96ae-17e0cbfe7e76" providerId="ADAL" clId="{9422FBF6-8735-4675-A372-101603520AF0}" dt="2022-06-22T10:37:01.430" v="39728" actId="478"/>
          <ac:spMkLst>
            <pc:docMk/>
            <pc:sldMk cId="2511161465" sldId="433"/>
            <ac:spMk id="171" creationId="{4AFF31D8-BE68-4DAA-A434-FA8309AA5103}"/>
          </ac:spMkLst>
        </pc:spChg>
        <pc:spChg chg="mod">
          <ac:chgData name=" " userId="cc6ef8ab-f80f-47c5-96ae-17e0cbfe7e76" providerId="ADAL" clId="{9422FBF6-8735-4675-A372-101603520AF0}" dt="2022-06-22T10:37:11.930" v="39731" actId="1076"/>
          <ac:spMkLst>
            <pc:docMk/>
            <pc:sldMk cId="2511161465" sldId="433"/>
            <ac:spMk id="172" creationId="{C81C2674-63D0-41A2-BB11-B499D0EE168D}"/>
          </ac:spMkLst>
        </pc:spChg>
        <pc:spChg chg="mod">
          <ac:chgData name=" " userId="cc6ef8ab-f80f-47c5-96ae-17e0cbfe7e76" providerId="ADAL" clId="{9422FBF6-8735-4675-A372-101603520AF0}" dt="2022-06-22T10:37:11.930" v="39731" actId="1076"/>
          <ac:spMkLst>
            <pc:docMk/>
            <pc:sldMk cId="2511161465" sldId="433"/>
            <ac:spMk id="173" creationId="{9515C14C-5B0F-4603-AFD5-BC2EC7EED727}"/>
          </ac:spMkLst>
        </pc:spChg>
        <pc:spChg chg="mod">
          <ac:chgData name=" " userId="cc6ef8ab-f80f-47c5-96ae-17e0cbfe7e76" providerId="ADAL" clId="{9422FBF6-8735-4675-A372-101603520AF0}" dt="2022-06-22T10:37:11.930" v="39731" actId="1076"/>
          <ac:spMkLst>
            <pc:docMk/>
            <pc:sldMk cId="2511161465" sldId="433"/>
            <ac:spMk id="174" creationId="{3C87FF56-D5E0-43AA-A1B2-C689C2C1E7BA}"/>
          </ac:spMkLst>
        </pc:spChg>
        <pc:spChg chg="mod">
          <ac:chgData name=" " userId="cc6ef8ab-f80f-47c5-96ae-17e0cbfe7e76" providerId="ADAL" clId="{9422FBF6-8735-4675-A372-101603520AF0}" dt="2022-06-22T10:37:11.930" v="39731" actId="1076"/>
          <ac:spMkLst>
            <pc:docMk/>
            <pc:sldMk cId="2511161465" sldId="433"/>
            <ac:spMk id="175" creationId="{795F54FB-2597-42EC-9650-6C2ADCB9FA71}"/>
          </ac:spMkLst>
        </pc:spChg>
        <pc:spChg chg="del mod">
          <ac:chgData name=" " userId="cc6ef8ab-f80f-47c5-96ae-17e0cbfe7e76" providerId="ADAL" clId="{9422FBF6-8735-4675-A372-101603520AF0}" dt="2022-06-22T10:37:01.430" v="39728" actId="478"/>
          <ac:spMkLst>
            <pc:docMk/>
            <pc:sldMk cId="2511161465" sldId="433"/>
            <ac:spMk id="176" creationId="{C08B85DF-A5C7-4173-B098-465F1D0F99CD}"/>
          </ac:spMkLst>
        </pc:spChg>
        <pc:spChg chg="add mod topLvl">
          <ac:chgData name=" " userId="cc6ef8ab-f80f-47c5-96ae-17e0cbfe7e76" providerId="ADAL" clId="{9422FBF6-8735-4675-A372-101603520AF0}" dt="2022-06-22T10:38:22.700" v="39741" actId="1076"/>
          <ac:spMkLst>
            <pc:docMk/>
            <pc:sldMk cId="2511161465" sldId="433"/>
            <ac:spMk id="178" creationId="{4837019B-3C7A-412F-BBF7-748FE9FA307D}"/>
          </ac:spMkLst>
        </pc:spChg>
        <pc:grpChg chg="add del mod">
          <ac:chgData name=" " userId="cc6ef8ab-f80f-47c5-96ae-17e0cbfe7e76" providerId="ADAL" clId="{9422FBF6-8735-4675-A372-101603520AF0}" dt="2022-06-22T10:37:59.759" v="39740" actId="165"/>
          <ac:grpSpMkLst>
            <pc:docMk/>
            <pc:sldMk cId="2511161465" sldId="433"/>
            <ac:grpSpMk id="3" creationId="{F83D4DB5-843B-4005-98ED-EB9C7650D26A}"/>
          </ac:grpSpMkLst>
        </pc:grpChg>
        <pc:grpChg chg="add mod topLvl">
          <ac:chgData name=" " userId="cc6ef8ab-f80f-47c5-96ae-17e0cbfe7e76" providerId="ADAL" clId="{9422FBF6-8735-4675-A372-101603520AF0}" dt="2022-06-22T10:38:22.700" v="39741" actId="1076"/>
          <ac:grpSpMkLst>
            <pc:docMk/>
            <pc:sldMk cId="2511161465" sldId="433"/>
            <ac:grpSpMk id="72" creationId="{E8D76D76-68B7-4087-AAFA-2DE8E1A971BD}"/>
          </ac:grpSpMkLst>
        </pc:grpChg>
        <pc:grpChg chg="mod">
          <ac:chgData name=" " userId="cc6ef8ab-f80f-47c5-96ae-17e0cbfe7e76" providerId="ADAL" clId="{9422FBF6-8735-4675-A372-101603520AF0}" dt="2022-06-22T10:35:21.662" v="39706" actId="571"/>
          <ac:grpSpMkLst>
            <pc:docMk/>
            <pc:sldMk cId="2511161465" sldId="433"/>
            <ac:grpSpMk id="73" creationId="{D70B0DE6-23E2-4DF7-AD12-9285007CDF66}"/>
          </ac:grpSpMkLst>
        </pc:grpChg>
        <pc:grpChg chg="mod">
          <ac:chgData name=" " userId="cc6ef8ab-f80f-47c5-96ae-17e0cbfe7e76" providerId="ADAL" clId="{9422FBF6-8735-4675-A372-101603520AF0}" dt="2022-06-22T10:35:21.662" v="39706" actId="571"/>
          <ac:grpSpMkLst>
            <pc:docMk/>
            <pc:sldMk cId="2511161465" sldId="433"/>
            <ac:grpSpMk id="74" creationId="{84834369-64C8-4123-87A8-02AADA2E7244}"/>
          </ac:grpSpMkLst>
        </pc:grpChg>
        <pc:grpChg chg="mod">
          <ac:chgData name=" " userId="cc6ef8ab-f80f-47c5-96ae-17e0cbfe7e76" providerId="ADAL" clId="{9422FBF6-8735-4675-A372-101603520AF0}" dt="2022-06-22T10:35:21.662" v="39706" actId="571"/>
          <ac:grpSpMkLst>
            <pc:docMk/>
            <pc:sldMk cId="2511161465" sldId="433"/>
            <ac:grpSpMk id="75" creationId="{423E226C-F650-48A3-9281-C87E14409A36}"/>
          </ac:grpSpMkLst>
        </pc:grpChg>
        <pc:grpChg chg="mod">
          <ac:chgData name=" " userId="cc6ef8ab-f80f-47c5-96ae-17e0cbfe7e76" providerId="ADAL" clId="{9422FBF6-8735-4675-A372-101603520AF0}" dt="2022-06-22T10:35:21.662" v="39706" actId="571"/>
          <ac:grpSpMkLst>
            <pc:docMk/>
            <pc:sldMk cId="2511161465" sldId="433"/>
            <ac:grpSpMk id="80" creationId="{36959E27-1C49-49DD-B1D7-46432212316C}"/>
          </ac:grpSpMkLst>
        </pc:grpChg>
        <pc:grpChg chg="mod">
          <ac:chgData name=" " userId="cc6ef8ab-f80f-47c5-96ae-17e0cbfe7e76" providerId="ADAL" clId="{9422FBF6-8735-4675-A372-101603520AF0}" dt="2022-06-22T10:35:21.662" v="39706" actId="571"/>
          <ac:grpSpMkLst>
            <pc:docMk/>
            <pc:sldMk cId="2511161465" sldId="433"/>
            <ac:grpSpMk id="81" creationId="{DCC64E3D-F038-4D31-A785-0AE1A601C405}"/>
          </ac:grpSpMkLst>
        </pc:grpChg>
        <pc:grpChg chg="mod">
          <ac:chgData name=" " userId="cc6ef8ab-f80f-47c5-96ae-17e0cbfe7e76" providerId="ADAL" clId="{9422FBF6-8735-4675-A372-101603520AF0}" dt="2022-06-22T10:35:21.662" v="39706" actId="571"/>
          <ac:grpSpMkLst>
            <pc:docMk/>
            <pc:sldMk cId="2511161465" sldId="433"/>
            <ac:grpSpMk id="82" creationId="{D2335AB6-4063-4D7E-ADCD-8612B5C71CD5}"/>
          </ac:grpSpMkLst>
        </pc:grpChg>
        <pc:grpChg chg="mod topLvl">
          <ac:chgData name=" " userId="cc6ef8ab-f80f-47c5-96ae-17e0cbfe7e76" providerId="ADAL" clId="{9422FBF6-8735-4675-A372-101603520AF0}" dt="2022-06-22T10:38:22.700" v="39741" actId="1076"/>
          <ac:grpSpMkLst>
            <pc:docMk/>
            <pc:sldMk cId="2511161465" sldId="433"/>
            <ac:grpSpMk id="87" creationId="{1686CAD8-9B27-4DA6-ADC4-19E6FBF36C1A}"/>
          </ac:grpSpMkLst>
        </pc:grpChg>
        <pc:grpChg chg="del">
          <ac:chgData name=" " userId="cc6ef8ab-f80f-47c5-96ae-17e0cbfe7e76" providerId="ADAL" clId="{9422FBF6-8735-4675-A372-101603520AF0}" dt="2022-06-22T10:34:06.186" v="39687" actId="478"/>
          <ac:grpSpMkLst>
            <pc:docMk/>
            <pc:sldMk cId="2511161465" sldId="433"/>
            <ac:grpSpMk id="114" creationId="{7D8D390F-E8C3-4D98-9475-7429ABFAFD81}"/>
          </ac:grpSpMkLst>
        </pc:grpChg>
        <pc:grpChg chg="add mod topLvl">
          <ac:chgData name=" " userId="cc6ef8ab-f80f-47c5-96ae-17e0cbfe7e76" providerId="ADAL" clId="{9422FBF6-8735-4675-A372-101603520AF0}" dt="2022-06-22T10:38:22.700" v="39741" actId="1076"/>
          <ac:grpSpMkLst>
            <pc:docMk/>
            <pc:sldMk cId="2511161465" sldId="433"/>
            <ac:grpSpMk id="156" creationId="{311DCDC7-3739-4D68-9DBB-C6C7E62B3417}"/>
          </ac:grpSpMkLst>
        </pc:grpChg>
        <pc:grpChg chg="mod">
          <ac:chgData name=" " userId="cc6ef8ab-f80f-47c5-96ae-17e0cbfe7e76" providerId="ADAL" clId="{9422FBF6-8735-4675-A372-101603520AF0}" dt="2022-06-22T10:36:21.106" v="39719" actId="571"/>
          <ac:grpSpMkLst>
            <pc:docMk/>
            <pc:sldMk cId="2511161465" sldId="433"/>
            <ac:grpSpMk id="157" creationId="{1044771C-5893-4081-B843-CDFB5BC51E54}"/>
          </ac:grpSpMkLst>
        </pc:grpChg>
        <pc:grpChg chg="mod">
          <ac:chgData name=" " userId="cc6ef8ab-f80f-47c5-96ae-17e0cbfe7e76" providerId="ADAL" clId="{9422FBF6-8735-4675-A372-101603520AF0}" dt="2022-06-22T10:36:21.106" v="39719" actId="571"/>
          <ac:grpSpMkLst>
            <pc:docMk/>
            <pc:sldMk cId="2511161465" sldId="433"/>
            <ac:grpSpMk id="158" creationId="{0CD2BAB8-4BB2-4DF9-A0C4-98EEA991BB9A}"/>
          </ac:grpSpMkLst>
        </pc:grpChg>
        <pc:grpChg chg="mod">
          <ac:chgData name=" " userId="cc6ef8ab-f80f-47c5-96ae-17e0cbfe7e76" providerId="ADAL" clId="{9422FBF6-8735-4675-A372-101603520AF0}" dt="2022-06-22T10:36:21.106" v="39719" actId="571"/>
          <ac:grpSpMkLst>
            <pc:docMk/>
            <pc:sldMk cId="2511161465" sldId="433"/>
            <ac:grpSpMk id="159" creationId="{C5C9A87A-364C-4FEE-B41D-0744D9435E89}"/>
          </ac:grpSpMkLst>
        </pc:grpChg>
        <pc:grpChg chg="mod">
          <ac:chgData name=" " userId="cc6ef8ab-f80f-47c5-96ae-17e0cbfe7e76" providerId="ADAL" clId="{9422FBF6-8735-4675-A372-101603520AF0}" dt="2022-06-22T10:36:21.106" v="39719" actId="571"/>
          <ac:grpSpMkLst>
            <pc:docMk/>
            <pc:sldMk cId="2511161465" sldId="433"/>
            <ac:grpSpMk id="163" creationId="{1F28089B-8FDF-4A2E-93AE-DC26F5833517}"/>
          </ac:grpSpMkLst>
        </pc:grpChg>
        <pc:grpChg chg="del mod">
          <ac:chgData name=" " userId="cc6ef8ab-f80f-47c5-96ae-17e0cbfe7e76" providerId="ADAL" clId="{9422FBF6-8735-4675-A372-101603520AF0}" dt="2022-06-22T10:37:01.430" v="39728" actId="478"/>
          <ac:grpSpMkLst>
            <pc:docMk/>
            <pc:sldMk cId="2511161465" sldId="433"/>
            <ac:grpSpMk id="164" creationId="{3A069F5E-1911-41F6-9DE6-C0F64C6E0691}"/>
          </ac:grpSpMkLst>
        </pc:grpChg>
        <pc:grpChg chg="mod">
          <ac:chgData name=" " userId="cc6ef8ab-f80f-47c5-96ae-17e0cbfe7e76" providerId="ADAL" clId="{9422FBF6-8735-4675-A372-101603520AF0}" dt="2022-06-22T10:36:21.106" v="39719" actId="571"/>
          <ac:grpSpMkLst>
            <pc:docMk/>
            <pc:sldMk cId="2511161465" sldId="433"/>
            <ac:grpSpMk id="165" creationId="{0A7CA768-DBC5-465C-AC1D-1D9E0D70B884}"/>
          </ac:grpSpMkLst>
        </pc:grpChg>
        <pc:picChg chg="mod topLvl">
          <ac:chgData name=" " userId="cc6ef8ab-f80f-47c5-96ae-17e0cbfe7e76" providerId="ADAL" clId="{9422FBF6-8735-4675-A372-101603520AF0}" dt="2022-06-22T10:38:22.700" v="39741" actId="1076"/>
          <ac:picMkLst>
            <pc:docMk/>
            <pc:sldMk cId="2511161465" sldId="433"/>
            <ac:picMk id="85" creationId="{BCF4A227-D93A-47D1-8270-855522A2058B}"/>
          </ac:picMkLst>
        </pc:picChg>
        <pc:picChg chg="add mod topLvl">
          <ac:chgData name=" " userId="cc6ef8ab-f80f-47c5-96ae-17e0cbfe7e76" providerId="ADAL" clId="{9422FBF6-8735-4675-A372-101603520AF0}" dt="2022-06-22T10:38:22.700" v="39741" actId="1076"/>
          <ac:picMkLst>
            <pc:docMk/>
            <pc:sldMk cId="2511161465" sldId="433"/>
            <ac:picMk id="154" creationId="{52CFE09C-A235-46D5-B2ED-80BFFC4B0624}"/>
          </ac:picMkLst>
        </pc:picChg>
      </pc:sldChg>
      <pc:sldChg chg="addSp delSp modSp add">
        <pc:chgData name=" " userId="cc6ef8ab-f80f-47c5-96ae-17e0cbfe7e76" providerId="ADAL" clId="{9422FBF6-8735-4675-A372-101603520AF0}" dt="2022-06-22T10:53:47.340" v="40148" actId="1076"/>
        <pc:sldMkLst>
          <pc:docMk/>
          <pc:sldMk cId="3873011644" sldId="434"/>
        </pc:sldMkLst>
        <pc:spChg chg="del mod">
          <ac:chgData name=" " userId="cc6ef8ab-f80f-47c5-96ae-17e0cbfe7e76" providerId="ADAL" clId="{9422FBF6-8735-4675-A372-101603520AF0}" dt="2022-06-22T10:53:31.970" v="40143" actId="478"/>
          <ac:spMkLst>
            <pc:docMk/>
            <pc:sldMk cId="3873011644" sldId="434"/>
            <ac:spMk id="4" creationId="{1CD15F5E-C9D2-4382-966F-3A9E9E9424D1}"/>
          </ac:spMkLst>
        </pc:spChg>
        <pc:spChg chg="mod">
          <ac:chgData name=" " userId="cc6ef8ab-f80f-47c5-96ae-17e0cbfe7e76" providerId="ADAL" clId="{9422FBF6-8735-4675-A372-101603520AF0}" dt="2022-06-22T10:52:28.829" v="40116" actId="6549"/>
          <ac:spMkLst>
            <pc:docMk/>
            <pc:sldMk cId="3873011644" sldId="434"/>
            <ac:spMk id="35" creationId="{560ECC59-DEA2-4FA1-B712-AFE9786BA66B}"/>
          </ac:spMkLst>
        </pc:spChg>
        <pc:spChg chg="mod">
          <ac:chgData name=" " userId="cc6ef8ab-f80f-47c5-96ae-17e0cbfe7e76" providerId="ADAL" clId="{9422FBF6-8735-4675-A372-101603520AF0}" dt="2022-06-22T10:51:16.196" v="40094" actId="13822"/>
          <ac:spMkLst>
            <pc:docMk/>
            <pc:sldMk cId="3873011644" sldId="434"/>
            <ac:spMk id="99" creationId="{48E6A6F7-10A1-409E-A0C2-CC5EF2ECB5B3}"/>
          </ac:spMkLst>
        </pc:spChg>
        <pc:spChg chg="mod">
          <ac:chgData name=" " userId="cc6ef8ab-f80f-47c5-96ae-17e0cbfe7e76" providerId="ADAL" clId="{9422FBF6-8735-4675-A372-101603520AF0}" dt="2022-06-22T10:51:16.196" v="40094" actId="13822"/>
          <ac:spMkLst>
            <pc:docMk/>
            <pc:sldMk cId="3873011644" sldId="434"/>
            <ac:spMk id="102" creationId="{7BB7264E-357F-4CE3-8A15-DC5135004CA0}"/>
          </ac:spMkLst>
        </pc:spChg>
        <pc:spChg chg="mod">
          <ac:chgData name=" " userId="cc6ef8ab-f80f-47c5-96ae-17e0cbfe7e76" providerId="ADAL" clId="{9422FBF6-8735-4675-A372-101603520AF0}" dt="2022-06-22T10:51:16.196" v="40094" actId="13822"/>
          <ac:spMkLst>
            <pc:docMk/>
            <pc:sldMk cId="3873011644" sldId="434"/>
            <ac:spMk id="105" creationId="{EC182216-3A02-48ED-9053-6005C3A97580}"/>
          </ac:spMkLst>
        </pc:spChg>
        <pc:spChg chg="mod">
          <ac:chgData name=" " userId="cc6ef8ab-f80f-47c5-96ae-17e0cbfe7e76" providerId="ADAL" clId="{9422FBF6-8735-4675-A372-101603520AF0}" dt="2022-06-22T10:52:26.554" v="40115" actId="1076"/>
          <ac:spMkLst>
            <pc:docMk/>
            <pc:sldMk cId="3873011644" sldId="434"/>
            <ac:spMk id="109" creationId="{75CC2717-9201-49F7-BFE7-A84446EBBCAE}"/>
          </ac:spMkLst>
        </pc:spChg>
        <pc:spChg chg="mod">
          <ac:chgData name=" " userId="cc6ef8ab-f80f-47c5-96ae-17e0cbfe7e76" providerId="ADAL" clId="{9422FBF6-8735-4675-A372-101603520AF0}" dt="2022-06-22T10:52:39.531" v="40118" actId="20577"/>
          <ac:spMkLst>
            <pc:docMk/>
            <pc:sldMk cId="3873011644" sldId="434"/>
            <ac:spMk id="126" creationId="{52C5D3F3-D56D-428B-9C5A-3B2999D45CED}"/>
          </ac:spMkLst>
        </pc:spChg>
        <pc:spChg chg="mod">
          <ac:chgData name=" " userId="cc6ef8ab-f80f-47c5-96ae-17e0cbfe7e76" providerId="ADAL" clId="{9422FBF6-8735-4675-A372-101603520AF0}" dt="2022-06-22T10:52:42.323" v="40121" actId="20577"/>
          <ac:spMkLst>
            <pc:docMk/>
            <pc:sldMk cId="3873011644" sldId="434"/>
            <ac:spMk id="127" creationId="{1CEF3EF9-221D-4574-B979-9B365B7C024C}"/>
          </ac:spMkLst>
        </pc:spChg>
        <pc:spChg chg="mod">
          <ac:chgData name=" " userId="cc6ef8ab-f80f-47c5-96ae-17e0cbfe7e76" providerId="ADAL" clId="{9422FBF6-8735-4675-A372-101603520AF0}" dt="2022-06-22T10:52:47.099" v="40124" actId="20577"/>
          <ac:spMkLst>
            <pc:docMk/>
            <pc:sldMk cId="3873011644" sldId="434"/>
            <ac:spMk id="129" creationId="{E1C47338-D1EB-4321-ADDC-3C54AE95F405}"/>
          </ac:spMkLst>
        </pc:spChg>
        <pc:spChg chg="mod">
          <ac:chgData name=" " userId="cc6ef8ab-f80f-47c5-96ae-17e0cbfe7e76" providerId="ADAL" clId="{9422FBF6-8735-4675-A372-101603520AF0}" dt="2022-06-22T10:52:52.196" v="40128" actId="20577"/>
          <ac:spMkLst>
            <pc:docMk/>
            <pc:sldMk cId="3873011644" sldId="434"/>
            <ac:spMk id="130" creationId="{8EE131C3-C2BE-4E2E-84C6-F0E369B5663D}"/>
          </ac:spMkLst>
        </pc:spChg>
        <pc:spChg chg="mod">
          <ac:chgData name=" " userId="cc6ef8ab-f80f-47c5-96ae-17e0cbfe7e76" providerId="ADAL" clId="{9422FBF6-8735-4675-A372-101603520AF0}" dt="2022-06-22T10:52:40.731" v="40119" actId="20577"/>
          <ac:spMkLst>
            <pc:docMk/>
            <pc:sldMk cId="3873011644" sldId="434"/>
            <ac:spMk id="131" creationId="{5C4A65E1-4C36-44BC-8E74-D4639B8A9DFF}"/>
          </ac:spMkLst>
        </pc:spChg>
        <pc:spChg chg="mod">
          <ac:chgData name=" " userId="cc6ef8ab-f80f-47c5-96ae-17e0cbfe7e76" providerId="ADAL" clId="{9422FBF6-8735-4675-A372-101603520AF0}" dt="2022-06-22T10:52:45.075" v="40122" actId="20577"/>
          <ac:spMkLst>
            <pc:docMk/>
            <pc:sldMk cId="3873011644" sldId="434"/>
            <ac:spMk id="133" creationId="{A4440585-E810-4E3A-AA08-4C23AF9042D6}"/>
          </ac:spMkLst>
        </pc:spChg>
        <pc:spChg chg="mod">
          <ac:chgData name=" " userId="cc6ef8ab-f80f-47c5-96ae-17e0cbfe7e76" providerId="ADAL" clId="{9422FBF6-8735-4675-A372-101603520AF0}" dt="2022-06-22T10:52:48.324" v="40125" actId="20577"/>
          <ac:spMkLst>
            <pc:docMk/>
            <pc:sldMk cId="3873011644" sldId="434"/>
            <ac:spMk id="134" creationId="{01448FAC-83AD-4D6D-8B9B-E0DA72629A21}"/>
          </ac:spMkLst>
        </pc:spChg>
        <pc:spChg chg="mod">
          <ac:chgData name=" " userId="cc6ef8ab-f80f-47c5-96ae-17e0cbfe7e76" providerId="ADAL" clId="{9422FBF6-8735-4675-A372-101603520AF0}" dt="2022-06-22T10:52:54.850" v="40130" actId="20577"/>
          <ac:spMkLst>
            <pc:docMk/>
            <pc:sldMk cId="3873011644" sldId="434"/>
            <ac:spMk id="135" creationId="{2802FE1C-0F15-473B-9FAA-32874FD0F912}"/>
          </ac:spMkLst>
        </pc:spChg>
        <pc:spChg chg="mod">
          <ac:chgData name=" " userId="cc6ef8ab-f80f-47c5-96ae-17e0cbfe7e76" providerId="ADAL" clId="{9422FBF6-8735-4675-A372-101603520AF0}" dt="2022-06-22T10:52:41.459" v="40120" actId="20577"/>
          <ac:spMkLst>
            <pc:docMk/>
            <pc:sldMk cId="3873011644" sldId="434"/>
            <ac:spMk id="136" creationId="{A57ADD4C-7D90-4AA8-9AE8-A790E4D6DC76}"/>
          </ac:spMkLst>
        </pc:spChg>
        <pc:spChg chg="mod">
          <ac:chgData name=" " userId="cc6ef8ab-f80f-47c5-96ae-17e0cbfe7e76" providerId="ADAL" clId="{9422FBF6-8735-4675-A372-101603520AF0}" dt="2022-06-22T10:52:45.827" v="40123" actId="20577"/>
          <ac:spMkLst>
            <pc:docMk/>
            <pc:sldMk cId="3873011644" sldId="434"/>
            <ac:spMk id="137" creationId="{ABC5EE6D-8451-4BDD-8F38-EA7F3556E4A7}"/>
          </ac:spMkLst>
        </pc:spChg>
        <pc:spChg chg="mod">
          <ac:chgData name=" " userId="cc6ef8ab-f80f-47c5-96ae-17e0cbfe7e76" providerId="ADAL" clId="{9422FBF6-8735-4675-A372-101603520AF0}" dt="2022-06-22T10:52:49.761" v="40126" actId="20577"/>
          <ac:spMkLst>
            <pc:docMk/>
            <pc:sldMk cId="3873011644" sldId="434"/>
            <ac:spMk id="138" creationId="{D412C15D-13F7-44E6-8988-9FD36F20598A}"/>
          </ac:spMkLst>
        </pc:spChg>
        <pc:spChg chg="mod">
          <ac:chgData name=" " userId="cc6ef8ab-f80f-47c5-96ae-17e0cbfe7e76" providerId="ADAL" clId="{9422FBF6-8735-4675-A372-101603520AF0}" dt="2022-06-22T10:52:55.867" v="40132" actId="20577"/>
          <ac:spMkLst>
            <pc:docMk/>
            <pc:sldMk cId="3873011644" sldId="434"/>
            <ac:spMk id="139" creationId="{DAABA97F-8FC2-44BE-AB12-0E3EF75B3C83}"/>
          </ac:spMkLst>
        </pc:spChg>
        <pc:spChg chg="add mod">
          <ac:chgData name=" " userId="cc6ef8ab-f80f-47c5-96ae-17e0cbfe7e76" providerId="ADAL" clId="{9422FBF6-8735-4675-A372-101603520AF0}" dt="2022-06-22T10:53:47.340" v="40148" actId="1076"/>
          <ac:spMkLst>
            <pc:docMk/>
            <pc:sldMk cId="3873011644" sldId="434"/>
            <ac:spMk id="143" creationId="{629EEB1F-0F7E-464A-BBB5-0C0ECA914515}"/>
          </ac:spMkLst>
        </pc:spChg>
        <pc:spChg chg="add del mod">
          <ac:chgData name=" " userId="cc6ef8ab-f80f-47c5-96ae-17e0cbfe7e76" providerId="ADAL" clId="{9422FBF6-8735-4675-A372-101603520AF0}" dt="2022-06-22T10:53:33.075" v="40144" actId="478"/>
          <ac:spMkLst>
            <pc:docMk/>
            <pc:sldMk cId="3873011644" sldId="434"/>
            <ac:spMk id="145" creationId="{CCF6258B-85BE-4459-84A1-885E3862BA66}"/>
          </ac:spMkLst>
        </pc:spChg>
        <pc:spChg chg="del">
          <ac:chgData name=" " userId="cc6ef8ab-f80f-47c5-96ae-17e0cbfe7e76" providerId="ADAL" clId="{9422FBF6-8735-4675-A372-101603520AF0}" dt="2022-06-22T10:51:11.371" v="40093" actId="478"/>
          <ac:spMkLst>
            <pc:docMk/>
            <pc:sldMk cId="3873011644" sldId="434"/>
            <ac:spMk id="153" creationId="{748E9565-A4B7-4E7D-AD69-018AE054D529}"/>
          </ac:spMkLst>
        </pc:spChg>
        <pc:spChg chg="del">
          <ac:chgData name=" " userId="cc6ef8ab-f80f-47c5-96ae-17e0cbfe7e76" providerId="ADAL" clId="{9422FBF6-8735-4675-A372-101603520AF0}" dt="2022-06-22T10:51:46.396" v="40106" actId="478"/>
          <ac:spMkLst>
            <pc:docMk/>
            <pc:sldMk cId="3873011644" sldId="434"/>
            <ac:spMk id="155" creationId="{82E6B535-4C56-46F9-BC62-6E1AF4992005}"/>
          </ac:spMkLst>
        </pc:spChg>
        <pc:spChg chg="del">
          <ac:chgData name=" " userId="cc6ef8ab-f80f-47c5-96ae-17e0cbfe7e76" providerId="ADAL" clId="{9422FBF6-8735-4675-A372-101603520AF0}" dt="2022-06-22T10:51:11.371" v="40093" actId="478"/>
          <ac:spMkLst>
            <pc:docMk/>
            <pc:sldMk cId="3873011644" sldId="434"/>
            <ac:spMk id="178" creationId="{4837019B-3C7A-412F-BBF7-748FE9FA307D}"/>
          </ac:spMkLst>
        </pc:spChg>
        <pc:grpChg chg="del">
          <ac:chgData name=" " userId="cc6ef8ab-f80f-47c5-96ae-17e0cbfe7e76" providerId="ADAL" clId="{9422FBF6-8735-4675-A372-101603520AF0}" dt="2022-06-22T10:51:08.547" v="40092" actId="478"/>
          <ac:grpSpMkLst>
            <pc:docMk/>
            <pc:sldMk cId="3873011644" sldId="434"/>
            <ac:grpSpMk id="72" creationId="{E8D76D76-68B7-4087-AAFA-2DE8E1A971BD}"/>
          </ac:grpSpMkLst>
        </pc:grpChg>
        <pc:grpChg chg="mod">
          <ac:chgData name=" " userId="cc6ef8ab-f80f-47c5-96ae-17e0cbfe7e76" providerId="ADAL" clId="{9422FBF6-8735-4675-A372-101603520AF0}" dt="2022-06-22T10:52:26.554" v="40115" actId="1076"/>
          <ac:grpSpMkLst>
            <pc:docMk/>
            <pc:sldMk cId="3873011644" sldId="434"/>
            <ac:grpSpMk id="87" creationId="{1686CAD8-9B27-4DA6-ADC4-19E6FBF36C1A}"/>
          </ac:grpSpMkLst>
        </pc:grpChg>
        <pc:grpChg chg="add mod">
          <ac:chgData name=" " userId="cc6ef8ab-f80f-47c5-96ae-17e0cbfe7e76" providerId="ADAL" clId="{9422FBF6-8735-4675-A372-101603520AF0}" dt="2022-06-22T10:53:47.340" v="40148" actId="1076"/>
          <ac:grpSpMkLst>
            <pc:docMk/>
            <pc:sldMk cId="3873011644" sldId="434"/>
            <ac:grpSpMk id="114" creationId="{18E4BDD3-04F2-4DCD-9C01-8228DD0E62B3}"/>
          </ac:grpSpMkLst>
        </pc:grpChg>
        <pc:grpChg chg="mod">
          <ac:chgData name=" " userId="cc6ef8ab-f80f-47c5-96ae-17e0cbfe7e76" providerId="ADAL" clId="{9422FBF6-8735-4675-A372-101603520AF0}" dt="2022-06-22T10:52:36.943" v="40117" actId="571"/>
          <ac:grpSpMkLst>
            <pc:docMk/>
            <pc:sldMk cId="3873011644" sldId="434"/>
            <ac:grpSpMk id="115" creationId="{0FFF2450-EEF2-4638-92CA-8CA1ED79F599}"/>
          </ac:grpSpMkLst>
        </pc:grpChg>
        <pc:grpChg chg="mod">
          <ac:chgData name=" " userId="cc6ef8ab-f80f-47c5-96ae-17e0cbfe7e76" providerId="ADAL" clId="{9422FBF6-8735-4675-A372-101603520AF0}" dt="2022-06-22T10:52:36.943" v="40117" actId="571"/>
          <ac:grpSpMkLst>
            <pc:docMk/>
            <pc:sldMk cId="3873011644" sldId="434"/>
            <ac:grpSpMk id="116" creationId="{855AA511-2DA7-440A-9D7A-E78533A97C39}"/>
          </ac:grpSpMkLst>
        </pc:grpChg>
        <pc:grpChg chg="mod">
          <ac:chgData name=" " userId="cc6ef8ab-f80f-47c5-96ae-17e0cbfe7e76" providerId="ADAL" clId="{9422FBF6-8735-4675-A372-101603520AF0}" dt="2022-06-22T10:52:36.943" v="40117" actId="571"/>
          <ac:grpSpMkLst>
            <pc:docMk/>
            <pc:sldMk cId="3873011644" sldId="434"/>
            <ac:grpSpMk id="117" creationId="{6375EF3F-7C51-4D73-8046-A7E60CA4FC82}"/>
          </ac:grpSpMkLst>
        </pc:grpChg>
        <pc:grpChg chg="mod">
          <ac:chgData name=" " userId="cc6ef8ab-f80f-47c5-96ae-17e0cbfe7e76" providerId="ADAL" clId="{9422FBF6-8735-4675-A372-101603520AF0}" dt="2022-06-22T10:52:36.943" v="40117" actId="571"/>
          <ac:grpSpMkLst>
            <pc:docMk/>
            <pc:sldMk cId="3873011644" sldId="434"/>
            <ac:grpSpMk id="123" creationId="{86B559CE-442F-42AD-A66E-DDE08ACB1E96}"/>
          </ac:grpSpMkLst>
        </pc:grpChg>
        <pc:grpChg chg="mod">
          <ac:chgData name=" " userId="cc6ef8ab-f80f-47c5-96ae-17e0cbfe7e76" providerId="ADAL" clId="{9422FBF6-8735-4675-A372-101603520AF0}" dt="2022-06-22T10:52:36.943" v="40117" actId="571"/>
          <ac:grpSpMkLst>
            <pc:docMk/>
            <pc:sldMk cId="3873011644" sldId="434"/>
            <ac:grpSpMk id="124" creationId="{6FF42E6C-DC49-4AD2-B688-454785E1B53F}"/>
          </ac:grpSpMkLst>
        </pc:grpChg>
        <pc:grpChg chg="mod">
          <ac:chgData name=" " userId="cc6ef8ab-f80f-47c5-96ae-17e0cbfe7e76" providerId="ADAL" clId="{9422FBF6-8735-4675-A372-101603520AF0}" dt="2022-06-22T10:52:36.943" v="40117" actId="571"/>
          <ac:grpSpMkLst>
            <pc:docMk/>
            <pc:sldMk cId="3873011644" sldId="434"/>
            <ac:grpSpMk id="125" creationId="{283A9B38-5316-4096-961A-B861212534F6}"/>
          </ac:grpSpMkLst>
        </pc:grpChg>
        <pc:grpChg chg="del">
          <ac:chgData name=" " userId="cc6ef8ab-f80f-47c5-96ae-17e0cbfe7e76" providerId="ADAL" clId="{9422FBF6-8735-4675-A372-101603520AF0}" dt="2022-06-22T10:51:08.547" v="40092" actId="478"/>
          <ac:grpSpMkLst>
            <pc:docMk/>
            <pc:sldMk cId="3873011644" sldId="434"/>
            <ac:grpSpMk id="156" creationId="{311DCDC7-3739-4D68-9DBB-C6C7E62B3417}"/>
          </ac:grpSpMkLst>
        </pc:grpChg>
        <pc:picChg chg="add del mod">
          <ac:chgData name=" " userId="cc6ef8ab-f80f-47c5-96ae-17e0cbfe7e76" providerId="ADAL" clId="{9422FBF6-8735-4675-A372-101603520AF0}" dt="2022-06-22T10:51:58.435" v="40109" actId="478"/>
          <ac:picMkLst>
            <pc:docMk/>
            <pc:sldMk cId="3873011644" sldId="434"/>
            <ac:picMk id="3" creationId="{F9F98DD0-C41B-46DA-A77C-45C79A209544}"/>
          </ac:picMkLst>
        </pc:picChg>
        <pc:picChg chg="add mod">
          <ac:chgData name=" " userId="cc6ef8ab-f80f-47c5-96ae-17e0cbfe7e76" providerId="ADAL" clId="{9422FBF6-8735-4675-A372-101603520AF0}" dt="2022-06-22T10:53:40.341" v="40146" actId="1076"/>
          <ac:picMkLst>
            <pc:docMk/>
            <pc:sldMk cId="3873011644" sldId="434"/>
            <ac:picMk id="5" creationId="{CE6E577A-3239-47B0-B939-91EFE44D2D24}"/>
          </ac:picMkLst>
        </pc:picChg>
        <pc:picChg chg="add del mod">
          <ac:chgData name=" " userId="cc6ef8ab-f80f-47c5-96ae-17e0cbfe7e76" providerId="ADAL" clId="{9422FBF6-8735-4675-A372-101603520AF0}" dt="2022-06-22T10:53:13.966" v="40137"/>
          <ac:picMkLst>
            <pc:docMk/>
            <pc:sldMk cId="3873011644" sldId="434"/>
            <ac:picMk id="8" creationId="{64066F1D-9D08-40C3-9E6D-FFA0ECF5197A}"/>
          </ac:picMkLst>
        </pc:picChg>
        <pc:picChg chg="del">
          <ac:chgData name=" " userId="cc6ef8ab-f80f-47c5-96ae-17e0cbfe7e76" providerId="ADAL" clId="{9422FBF6-8735-4675-A372-101603520AF0}" dt="2022-06-22T10:51:08.547" v="40092" actId="478"/>
          <ac:picMkLst>
            <pc:docMk/>
            <pc:sldMk cId="3873011644" sldId="434"/>
            <ac:picMk id="85" creationId="{BCF4A227-D93A-47D1-8270-855522A2058B}"/>
          </ac:picMkLst>
        </pc:picChg>
        <pc:picChg chg="add del mod">
          <ac:chgData name=" " userId="cc6ef8ab-f80f-47c5-96ae-17e0cbfe7e76" providerId="ADAL" clId="{9422FBF6-8735-4675-A372-101603520AF0}" dt="2022-06-22T10:53:15.675" v="40138" actId="478"/>
          <ac:picMkLst>
            <pc:docMk/>
            <pc:sldMk cId="3873011644" sldId="434"/>
            <ac:picMk id="148" creationId="{1C49C290-E1DB-4D1E-906C-08CF86FCEAFC}"/>
          </ac:picMkLst>
        </pc:picChg>
        <pc:picChg chg="del">
          <ac:chgData name=" " userId="cc6ef8ab-f80f-47c5-96ae-17e0cbfe7e76" providerId="ADAL" clId="{9422FBF6-8735-4675-A372-101603520AF0}" dt="2022-06-22T10:51:08.547" v="40092" actId="478"/>
          <ac:picMkLst>
            <pc:docMk/>
            <pc:sldMk cId="3873011644" sldId="434"/>
            <ac:picMk id="154" creationId="{52CFE09C-A235-46D5-B2ED-80BFFC4B0624}"/>
          </ac:picMkLst>
        </pc:picChg>
        <pc:picChg chg="add mod">
          <ac:chgData name=" " userId="cc6ef8ab-f80f-47c5-96ae-17e0cbfe7e76" providerId="ADAL" clId="{9422FBF6-8735-4675-A372-101603520AF0}" dt="2022-06-22T10:53:47.340" v="40148" actId="1076"/>
          <ac:picMkLst>
            <pc:docMk/>
            <pc:sldMk cId="3873011644" sldId="434"/>
            <ac:picMk id="164" creationId="{E21E47F3-C646-467C-9695-7767E8FA4705}"/>
          </ac:picMkLst>
        </pc:picChg>
      </pc:sldChg>
      <pc:sldChg chg="addSp delSp modSp add">
        <pc:chgData name=" " userId="cc6ef8ab-f80f-47c5-96ae-17e0cbfe7e76" providerId="ADAL" clId="{9422FBF6-8735-4675-A372-101603520AF0}" dt="2022-06-22T11:42:12.244" v="41298"/>
        <pc:sldMkLst>
          <pc:docMk/>
          <pc:sldMk cId="2747516343" sldId="435"/>
        </pc:sldMkLst>
        <pc:spChg chg="mod">
          <ac:chgData name=" " userId="cc6ef8ab-f80f-47c5-96ae-17e0cbfe7e76" providerId="ADAL" clId="{9422FBF6-8735-4675-A372-101603520AF0}" dt="2022-06-22T11:42:12.244" v="41298"/>
          <ac:spMkLst>
            <pc:docMk/>
            <pc:sldMk cId="2747516343" sldId="435"/>
            <ac:spMk id="18" creationId="{A452A156-E3D1-4735-8364-2CB7E5D87CD7}"/>
          </ac:spMkLst>
        </pc:spChg>
        <pc:spChg chg="del">
          <ac:chgData name=" " userId="cc6ef8ab-f80f-47c5-96ae-17e0cbfe7e76" providerId="ADAL" clId="{9422FBF6-8735-4675-A372-101603520AF0}" dt="2022-06-22T11:20:33.133" v="40211" actId="478"/>
          <ac:spMkLst>
            <pc:docMk/>
            <pc:sldMk cId="2747516343" sldId="435"/>
            <ac:spMk id="35" creationId="{560ECC59-DEA2-4FA1-B712-AFE9786BA66B}"/>
          </ac:spMkLst>
        </pc:spChg>
        <pc:spChg chg="add del">
          <ac:chgData name=" " userId="cc6ef8ab-f80f-47c5-96ae-17e0cbfe7e76" providerId="ADAL" clId="{9422FBF6-8735-4675-A372-101603520AF0}" dt="2022-06-22T11:20:27.246" v="40208"/>
          <ac:spMkLst>
            <pc:docMk/>
            <pc:sldMk cId="2747516343" sldId="435"/>
            <ac:spMk id="75" creationId="{3A851321-2F16-42D7-A212-9F49BE71B1D0}"/>
          </ac:spMkLst>
        </pc:spChg>
        <pc:spChg chg="add del">
          <ac:chgData name=" " userId="cc6ef8ab-f80f-47c5-96ae-17e0cbfe7e76" providerId="ADAL" clId="{9422FBF6-8735-4675-A372-101603520AF0}" dt="2022-06-22T11:20:27.246" v="40208"/>
          <ac:spMkLst>
            <pc:docMk/>
            <pc:sldMk cId="2747516343" sldId="435"/>
            <ac:spMk id="76" creationId="{027F52A3-75B5-4571-A2C9-416EA9ED9A37}"/>
          </ac:spMkLst>
        </pc:spChg>
        <pc:spChg chg="add del">
          <ac:chgData name=" " userId="cc6ef8ab-f80f-47c5-96ae-17e0cbfe7e76" providerId="ADAL" clId="{9422FBF6-8735-4675-A372-101603520AF0}" dt="2022-06-22T11:20:27.246" v="40208"/>
          <ac:spMkLst>
            <pc:docMk/>
            <pc:sldMk cId="2747516343" sldId="435"/>
            <ac:spMk id="77" creationId="{5C1497E6-33AC-48D4-A816-8BB38EF02841}"/>
          </ac:spMkLst>
        </pc:spChg>
        <pc:spChg chg="del mod">
          <ac:chgData name=" " userId="cc6ef8ab-f80f-47c5-96ae-17e0cbfe7e76" providerId="ADAL" clId="{9422FBF6-8735-4675-A372-101603520AF0}" dt="2022-06-22T11:21:00.375" v="40216"/>
          <ac:spMkLst>
            <pc:docMk/>
            <pc:sldMk cId="2747516343" sldId="435"/>
            <ac:spMk id="109" creationId="{75CC2717-9201-49F7-BFE7-A84446EBBCAE}"/>
          </ac:spMkLst>
        </pc:spChg>
        <pc:spChg chg="del">
          <ac:chgData name=" " userId="cc6ef8ab-f80f-47c5-96ae-17e0cbfe7e76" providerId="ADAL" clId="{9422FBF6-8735-4675-A372-101603520AF0}" dt="2022-06-22T11:20:34.395" v="40212" actId="478"/>
          <ac:spMkLst>
            <pc:docMk/>
            <pc:sldMk cId="2747516343" sldId="435"/>
            <ac:spMk id="143" creationId="{629EEB1F-0F7E-464A-BBB5-0C0ECA914515}"/>
          </ac:spMkLst>
        </pc:spChg>
        <pc:spChg chg="add del">
          <ac:chgData name=" " userId="cc6ef8ab-f80f-47c5-96ae-17e0cbfe7e76" providerId="ADAL" clId="{9422FBF6-8735-4675-A372-101603520AF0}" dt="2022-06-22T11:20:27.246" v="40208"/>
          <ac:spMkLst>
            <pc:docMk/>
            <pc:sldMk cId="2747516343" sldId="435"/>
            <ac:spMk id="145" creationId="{9684A0DD-6533-48F3-A8C0-7F0A0E8BC1D7}"/>
          </ac:spMkLst>
        </pc:spChg>
        <pc:spChg chg="add del">
          <ac:chgData name=" " userId="cc6ef8ab-f80f-47c5-96ae-17e0cbfe7e76" providerId="ADAL" clId="{9422FBF6-8735-4675-A372-101603520AF0}" dt="2022-06-22T11:20:30.709" v="40210"/>
          <ac:spMkLst>
            <pc:docMk/>
            <pc:sldMk cId="2747516343" sldId="435"/>
            <ac:spMk id="149" creationId="{8EF848E7-6F1D-4E86-93FB-A4BC79A8EE65}"/>
          </ac:spMkLst>
        </pc:spChg>
        <pc:spChg chg="add del">
          <ac:chgData name=" " userId="cc6ef8ab-f80f-47c5-96ae-17e0cbfe7e76" providerId="ADAL" clId="{9422FBF6-8735-4675-A372-101603520AF0}" dt="2022-06-22T11:20:30.709" v="40210"/>
          <ac:spMkLst>
            <pc:docMk/>
            <pc:sldMk cId="2747516343" sldId="435"/>
            <ac:spMk id="150" creationId="{E8D85907-A1BD-4CAD-B185-7D113A8A9A4C}"/>
          </ac:spMkLst>
        </pc:spChg>
        <pc:spChg chg="add del">
          <ac:chgData name=" " userId="cc6ef8ab-f80f-47c5-96ae-17e0cbfe7e76" providerId="ADAL" clId="{9422FBF6-8735-4675-A372-101603520AF0}" dt="2022-06-22T11:20:30.709" v="40210"/>
          <ac:spMkLst>
            <pc:docMk/>
            <pc:sldMk cId="2747516343" sldId="435"/>
            <ac:spMk id="151" creationId="{9D87EABC-21E8-4DD6-AF84-E33A0BD4D954}"/>
          </ac:spMkLst>
        </pc:spChg>
        <pc:spChg chg="add del">
          <ac:chgData name=" " userId="cc6ef8ab-f80f-47c5-96ae-17e0cbfe7e76" providerId="ADAL" clId="{9422FBF6-8735-4675-A372-101603520AF0}" dt="2022-06-22T11:20:30.709" v="40210"/>
          <ac:spMkLst>
            <pc:docMk/>
            <pc:sldMk cId="2747516343" sldId="435"/>
            <ac:spMk id="166" creationId="{278F324D-72FE-47F8-B886-34A070C23976}"/>
          </ac:spMkLst>
        </pc:spChg>
        <pc:spChg chg="add mod">
          <ac:chgData name=" " userId="cc6ef8ab-f80f-47c5-96ae-17e0cbfe7e76" providerId="ADAL" clId="{9422FBF6-8735-4675-A372-101603520AF0}" dt="2022-06-22T11:21:38.629" v="40231" actId="1076"/>
          <ac:spMkLst>
            <pc:docMk/>
            <pc:sldMk cId="2747516343" sldId="435"/>
            <ac:spMk id="170" creationId="{6600C7CC-2AFB-4152-B96B-947F7792D2D3}"/>
          </ac:spMkLst>
        </pc:spChg>
        <pc:spChg chg="add mod">
          <ac:chgData name=" " userId="cc6ef8ab-f80f-47c5-96ae-17e0cbfe7e76" providerId="ADAL" clId="{9422FBF6-8735-4675-A372-101603520AF0}" dt="2022-06-22T11:22:12.617" v="40236" actId="1076"/>
          <ac:spMkLst>
            <pc:docMk/>
            <pc:sldMk cId="2747516343" sldId="435"/>
            <ac:spMk id="171" creationId="{91AAAA07-C9EB-4D5A-AF3C-99C2D0BAC25A}"/>
          </ac:spMkLst>
        </pc:spChg>
        <pc:spChg chg="add mod">
          <ac:chgData name=" " userId="cc6ef8ab-f80f-47c5-96ae-17e0cbfe7e76" providerId="ADAL" clId="{9422FBF6-8735-4675-A372-101603520AF0}" dt="2022-06-22T11:24:18.918" v="40428" actId="20577"/>
          <ac:spMkLst>
            <pc:docMk/>
            <pc:sldMk cId="2747516343" sldId="435"/>
            <ac:spMk id="172" creationId="{D49AA4A9-1C3F-4B50-9C77-5FFC00B66D26}"/>
          </ac:spMkLst>
        </pc:spChg>
        <pc:spChg chg="add del">
          <ac:chgData name=" " userId="cc6ef8ab-f80f-47c5-96ae-17e0cbfe7e76" providerId="ADAL" clId="{9422FBF6-8735-4675-A372-101603520AF0}" dt="2022-06-22T11:21:01.771" v="40217" actId="478"/>
          <ac:spMkLst>
            <pc:docMk/>
            <pc:sldMk cId="2747516343" sldId="435"/>
            <ac:spMk id="186" creationId="{1281CD9A-E57E-42F4-B4EC-BE755EA6B076}"/>
          </ac:spMkLst>
        </pc:spChg>
        <pc:spChg chg="add">
          <ac:chgData name=" " userId="cc6ef8ab-f80f-47c5-96ae-17e0cbfe7e76" providerId="ADAL" clId="{9422FBF6-8735-4675-A372-101603520AF0}" dt="2022-06-22T11:21:02.097" v="40218"/>
          <ac:spMkLst>
            <pc:docMk/>
            <pc:sldMk cId="2747516343" sldId="435"/>
            <ac:spMk id="213" creationId="{76A39178-DD2C-4B2D-8E30-7D3ED12AD557}"/>
          </ac:spMkLst>
        </pc:spChg>
        <pc:grpChg chg="add del">
          <ac:chgData name=" " userId="cc6ef8ab-f80f-47c5-96ae-17e0cbfe7e76" providerId="ADAL" clId="{9422FBF6-8735-4675-A372-101603520AF0}" dt="2022-06-22T11:20:27.246" v="40208"/>
          <ac:grpSpMkLst>
            <pc:docMk/>
            <pc:sldMk cId="2747516343" sldId="435"/>
            <ac:grpSpMk id="78" creationId="{130CDFA5-EE35-41DB-95B2-807A14F40105}"/>
          </ac:grpSpMkLst>
        </pc:grpChg>
        <pc:grpChg chg="del mod">
          <ac:chgData name=" " userId="cc6ef8ab-f80f-47c5-96ae-17e0cbfe7e76" providerId="ADAL" clId="{9422FBF6-8735-4675-A372-101603520AF0}" dt="2022-06-22T11:21:00.375" v="40216"/>
          <ac:grpSpMkLst>
            <pc:docMk/>
            <pc:sldMk cId="2747516343" sldId="435"/>
            <ac:grpSpMk id="87" creationId="{1686CAD8-9B27-4DA6-ADC4-19E6FBF36C1A}"/>
          </ac:grpSpMkLst>
        </pc:grpChg>
        <pc:grpChg chg="del">
          <ac:chgData name=" " userId="cc6ef8ab-f80f-47c5-96ae-17e0cbfe7e76" providerId="ADAL" clId="{9422FBF6-8735-4675-A372-101603520AF0}" dt="2022-06-22T11:20:34.395" v="40212" actId="478"/>
          <ac:grpSpMkLst>
            <pc:docMk/>
            <pc:sldMk cId="2747516343" sldId="435"/>
            <ac:grpSpMk id="114" creationId="{18E4BDD3-04F2-4DCD-9C01-8228DD0E62B3}"/>
          </ac:grpSpMkLst>
        </pc:grpChg>
        <pc:grpChg chg="add del">
          <ac:chgData name=" " userId="cc6ef8ab-f80f-47c5-96ae-17e0cbfe7e76" providerId="ADAL" clId="{9422FBF6-8735-4675-A372-101603520AF0}" dt="2022-06-22T11:20:30.709" v="40210"/>
          <ac:grpSpMkLst>
            <pc:docMk/>
            <pc:sldMk cId="2747516343" sldId="435"/>
            <ac:grpSpMk id="152" creationId="{ECF5785A-74EC-4ABE-B828-90630B7CAEE5}"/>
          </ac:grpSpMkLst>
        </pc:grpChg>
        <pc:grpChg chg="add del">
          <ac:chgData name=" " userId="cc6ef8ab-f80f-47c5-96ae-17e0cbfe7e76" providerId="ADAL" clId="{9422FBF6-8735-4675-A372-101603520AF0}" dt="2022-06-22T11:20:41.775" v="40214" actId="478"/>
          <ac:grpSpMkLst>
            <pc:docMk/>
            <pc:sldMk cId="2747516343" sldId="435"/>
            <ac:grpSpMk id="173" creationId="{3C58EB23-A5F5-41B6-B268-291CD450F637}"/>
          </ac:grpSpMkLst>
        </pc:grpChg>
        <pc:grpChg chg="add del">
          <ac:chgData name=" " userId="cc6ef8ab-f80f-47c5-96ae-17e0cbfe7e76" providerId="ADAL" clId="{9422FBF6-8735-4675-A372-101603520AF0}" dt="2022-06-22T11:21:50.723" v="40232" actId="478"/>
          <ac:grpSpMkLst>
            <pc:docMk/>
            <pc:sldMk cId="2747516343" sldId="435"/>
            <ac:grpSpMk id="187" creationId="{F96BB38E-D6BB-4120-80FE-CA13449D41F2}"/>
          </ac:grpSpMkLst>
        </pc:grpChg>
        <pc:grpChg chg="add mod">
          <ac:chgData name=" " userId="cc6ef8ab-f80f-47c5-96ae-17e0cbfe7e76" providerId="ADAL" clId="{9422FBF6-8735-4675-A372-101603520AF0}" dt="2022-06-22T11:21:56.122" v="40234" actId="1076"/>
          <ac:grpSpMkLst>
            <pc:docMk/>
            <pc:sldMk cId="2747516343" sldId="435"/>
            <ac:grpSpMk id="214" creationId="{34011A30-47E7-4C61-9CC5-1DFC54CCE07D}"/>
          </ac:grpSpMkLst>
        </pc:grpChg>
        <pc:picChg chg="del">
          <ac:chgData name=" " userId="cc6ef8ab-f80f-47c5-96ae-17e0cbfe7e76" providerId="ADAL" clId="{9422FBF6-8735-4675-A372-101603520AF0}" dt="2022-06-22T11:20:34.395" v="40212" actId="478"/>
          <ac:picMkLst>
            <pc:docMk/>
            <pc:sldMk cId="2747516343" sldId="435"/>
            <ac:picMk id="5" creationId="{CE6E577A-3239-47B0-B939-91EFE44D2D24}"/>
          </ac:picMkLst>
        </pc:picChg>
        <pc:picChg chg="add del">
          <ac:chgData name=" " userId="cc6ef8ab-f80f-47c5-96ae-17e0cbfe7e76" providerId="ADAL" clId="{9422FBF6-8735-4675-A372-101603520AF0}" dt="2022-06-22T11:20:27.246" v="40208"/>
          <ac:picMkLst>
            <pc:docMk/>
            <pc:sldMk cId="2747516343" sldId="435"/>
            <ac:picMk id="72" creationId="{8A28E6EA-A29B-4F07-81BB-4D92DA60C9DD}"/>
          </ac:picMkLst>
        </pc:picChg>
        <pc:picChg chg="add del">
          <ac:chgData name=" " userId="cc6ef8ab-f80f-47c5-96ae-17e0cbfe7e76" providerId="ADAL" clId="{9422FBF6-8735-4675-A372-101603520AF0}" dt="2022-06-22T11:20:27.246" v="40208"/>
          <ac:picMkLst>
            <pc:docMk/>
            <pc:sldMk cId="2747516343" sldId="435"/>
            <ac:picMk id="73" creationId="{CCCBA568-3558-4544-98F5-8DA41C2E4290}"/>
          </ac:picMkLst>
        </pc:picChg>
        <pc:picChg chg="add del">
          <ac:chgData name=" " userId="cc6ef8ab-f80f-47c5-96ae-17e0cbfe7e76" providerId="ADAL" clId="{9422FBF6-8735-4675-A372-101603520AF0}" dt="2022-06-22T11:20:27.246" v="40208"/>
          <ac:picMkLst>
            <pc:docMk/>
            <pc:sldMk cId="2747516343" sldId="435"/>
            <ac:picMk id="74" creationId="{4A65E09A-D4F7-4316-BA01-198CF0C05BFD}"/>
          </ac:picMkLst>
        </pc:picChg>
        <pc:picChg chg="add del">
          <ac:chgData name=" " userId="cc6ef8ab-f80f-47c5-96ae-17e0cbfe7e76" providerId="ADAL" clId="{9422FBF6-8735-4675-A372-101603520AF0}" dt="2022-06-22T11:20:30.709" v="40210"/>
          <ac:picMkLst>
            <pc:docMk/>
            <pc:sldMk cId="2747516343" sldId="435"/>
            <ac:picMk id="146" creationId="{AFEADBEF-80D1-4FCC-A5D2-C27AB4141A76}"/>
          </ac:picMkLst>
        </pc:picChg>
        <pc:picChg chg="add del">
          <ac:chgData name=" " userId="cc6ef8ab-f80f-47c5-96ae-17e0cbfe7e76" providerId="ADAL" clId="{9422FBF6-8735-4675-A372-101603520AF0}" dt="2022-06-22T11:20:30.709" v="40210"/>
          <ac:picMkLst>
            <pc:docMk/>
            <pc:sldMk cId="2747516343" sldId="435"/>
            <ac:picMk id="147" creationId="{00E15A6D-FC5A-4C06-A600-C80FE5EC2AC7}"/>
          </ac:picMkLst>
        </pc:picChg>
        <pc:picChg chg="add del">
          <ac:chgData name=" " userId="cc6ef8ab-f80f-47c5-96ae-17e0cbfe7e76" providerId="ADAL" clId="{9422FBF6-8735-4675-A372-101603520AF0}" dt="2022-06-22T11:20:30.709" v="40210"/>
          <ac:picMkLst>
            <pc:docMk/>
            <pc:sldMk cId="2747516343" sldId="435"/>
            <ac:picMk id="148" creationId="{0F87D310-9765-4497-B9B9-12067197E90A}"/>
          </ac:picMkLst>
        </pc:picChg>
        <pc:picChg chg="del">
          <ac:chgData name=" " userId="cc6ef8ab-f80f-47c5-96ae-17e0cbfe7e76" providerId="ADAL" clId="{9422FBF6-8735-4675-A372-101603520AF0}" dt="2022-06-22T11:20:34.395" v="40212" actId="478"/>
          <ac:picMkLst>
            <pc:docMk/>
            <pc:sldMk cId="2747516343" sldId="435"/>
            <ac:picMk id="164" creationId="{E21E47F3-C646-467C-9695-7767E8FA4705}"/>
          </ac:picMkLst>
        </pc:picChg>
        <pc:picChg chg="add">
          <ac:chgData name=" " userId="cc6ef8ab-f80f-47c5-96ae-17e0cbfe7e76" providerId="ADAL" clId="{9422FBF6-8735-4675-A372-101603520AF0}" dt="2022-06-22T11:20:37.697" v="40213"/>
          <ac:picMkLst>
            <pc:docMk/>
            <pc:sldMk cId="2747516343" sldId="435"/>
            <ac:picMk id="167" creationId="{E1154DF9-3235-49B1-B815-BD7C232AFD62}"/>
          </ac:picMkLst>
        </pc:picChg>
        <pc:picChg chg="add">
          <ac:chgData name=" " userId="cc6ef8ab-f80f-47c5-96ae-17e0cbfe7e76" providerId="ADAL" clId="{9422FBF6-8735-4675-A372-101603520AF0}" dt="2022-06-22T11:20:37.697" v="40213"/>
          <ac:picMkLst>
            <pc:docMk/>
            <pc:sldMk cId="2747516343" sldId="435"/>
            <ac:picMk id="168" creationId="{AAD59E47-B5EA-4372-833F-E8CDB079ED1E}"/>
          </ac:picMkLst>
        </pc:picChg>
        <pc:picChg chg="add mod">
          <ac:chgData name=" " userId="cc6ef8ab-f80f-47c5-96ae-17e0cbfe7e76" providerId="ADAL" clId="{9422FBF6-8735-4675-A372-101603520AF0}" dt="2022-06-22T11:22:26.100" v="40237" actId="14826"/>
          <ac:picMkLst>
            <pc:docMk/>
            <pc:sldMk cId="2747516343" sldId="435"/>
            <ac:picMk id="169" creationId="{8EFF0549-89D6-46B5-9984-0008DCC72618}"/>
          </ac:picMkLst>
        </pc:picChg>
      </pc:sldChg>
      <pc:sldChg chg="addSp delSp modSp add ord">
        <pc:chgData name=" " userId="cc6ef8ab-f80f-47c5-96ae-17e0cbfe7e76" providerId="ADAL" clId="{9422FBF6-8735-4675-A372-101603520AF0}" dt="2022-06-22T11:44:47.084" v="41301"/>
        <pc:sldMkLst>
          <pc:docMk/>
          <pc:sldMk cId="3052618152" sldId="436"/>
        </pc:sldMkLst>
        <pc:spChg chg="del mod">
          <ac:chgData name=" " userId="cc6ef8ab-f80f-47c5-96ae-17e0cbfe7e76" providerId="ADAL" clId="{9422FBF6-8735-4675-A372-101603520AF0}" dt="2022-06-22T11:37:09.109" v="40851" actId="478"/>
          <ac:spMkLst>
            <pc:docMk/>
            <pc:sldMk cId="3052618152" sldId="436"/>
            <ac:spMk id="3" creationId="{0064E105-13DB-4B11-8D02-D4B3FAD7A350}"/>
          </ac:spMkLst>
        </pc:spChg>
        <pc:spChg chg="del mod">
          <ac:chgData name=" " userId="cc6ef8ab-f80f-47c5-96ae-17e0cbfe7e76" providerId="ADAL" clId="{9422FBF6-8735-4675-A372-101603520AF0}" dt="2022-06-22T11:38:15.527" v="40923" actId="478"/>
          <ac:spMkLst>
            <pc:docMk/>
            <pc:sldMk cId="3052618152" sldId="436"/>
            <ac:spMk id="4" creationId="{D17D459C-EAFC-477B-8DCC-0C9B26FE8D22}"/>
          </ac:spMkLst>
        </pc:spChg>
        <pc:spChg chg="del mod">
          <ac:chgData name=" " userId="cc6ef8ab-f80f-47c5-96ae-17e0cbfe7e76" providerId="ADAL" clId="{9422FBF6-8735-4675-A372-101603520AF0}" dt="2022-06-22T11:38:21.107" v="40926" actId="478"/>
          <ac:spMkLst>
            <pc:docMk/>
            <pc:sldMk cId="3052618152" sldId="436"/>
            <ac:spMk id="5" creationId="{8F12E970-3851-4CC1-ADB7-81A7B20B8A8F}"/>
          </ac:spMkLst>
        </pc:spChg>
        <pc:spChg chg="add mod">
          <ac:chgData name=" " userId="cc6ef8ab-f80f-47c5-96ae-17e0cbfe7e76" providerId="ADAL" clId="{9422FBF6-8735-4675-A372-101603520AF0}" dt="2022-06-22T11:40:42.125" v="41232" actId="113"/>
          <ac:spMkLst>
            <pc:docMk/>
            <pc:sldMk cId="3052618152" sldId="436"/>
            <ac:spMk id="34" creationId="{123FDCF5-42C9-4F84-A24E-3C46716B10AA}"/>
          </ac:spMkLst>
        </pc:spChg>
        <pc:spChg chg="del mod">
          <ac:chgData name=" " userId="cc6ef8ab-f80f-47c5-96ae-17e0cbfe7e76" providerId="ADAL" clId="{9422FBF6-8735-4675-A372-101603520AF0}" dt="2022-06-22T11:37:09.109" v="40851" actId="478"/>
          <ac:spMkLst>
            <pc:docMk/>
            <pc:sldMk cId="3052618152" sldId="436"/>
            <ac:spMk id="49" creationId="{301396AA-2F29-408B-971D-B46CC6644B91}"/>
          </ac:spMkLst>
        </pc:spChg>
        <pc:spChg chg="del mod">
          <ac:chgData name=" " userId="cc6ef8ab-f80f-47c5-96ae-17e0cbfe7e76" providerId="ADAL" clId="{9422FBF6-8735-4675-A372-101603520AF0}" dt="2022-06-22T11:37:09.109" v="40851" actId="478"/>
          <ac:spMkLst>
            <pc:docMk/>
            <pc:sldMk cId="3052618152" sldId="436"/>
            <ac:spMk id="50" creationId="{879B8EBF-B0FF-4F28-8F0B-DDAF420403B5}"/>
          </ac:spMkLst>
        </pc:spChg>
        <pc:spChg chg="del mod">
          <ac:chgData name=" " userId="cc6ef8ab-f80f-47c5-96ae-17e0cbfe7e76" providerId="ADAL" clId="{9422FBF6-8735-4675-A372-101603520AF0}" dt="2022-06-22T11:37:09.109" v="40851" actId="478"/>
          <ac:spMkLst>
            <pc:docMk/>
            <pc:sldMk cId="3052618152" sldId="436"/>
            <ac:spMk id="51" creationId="{CFE564CF-67F3-465F-AE02-F9A518C55CD4}"/>
          </ac:spMkLst>
        </pc:spChg>
        <pc:spChg chg="del mod">
          <ac:chgData name=" " userId="cc6ef8ab-f80f-47c5-96ae-17e0cbfe7e76" providerId="ADAL" clId="{9422FBF6-8735-4675-A372-101603520AF0}" dt="2022-06-22T11:37:09.109" v="40851" actId="478"/>
          <ac:spMkLst>
            <pc:docMk/>
            <pc:sldMk cId="3052618152" sldId="436"/>
            <ac:spMk id="57" creationId="{3DC8D998-98A0-4091-8C62-561BB3BF8945}"/>
          </ac:spMkLst>
        </pc:spChg>
        <pc:spChg chg="del mod">
          <ac:chgData name=" " userId="cc6ef8ab-f80f-47c5-96ae-17e0cbfe7e76" providerId="ADAL" clId="{9422FBF6-8735-4675-A372-101603520AF0}" dt="2022-06-22T11:37:09.109" v="40851" actId="478"/>
          <ac:spMkLst>
            <pc:docMk/>
            <pc:sldMk cId="3052618152" sldId="436"/>
            <ac:spMk id="58" creationId="{271ADEEB-4802-407C-9B51-B4CA046E0FA7}"/>
          </ac:spMkLst>
        </pc:spChg>
        <pc:spChg chg="mod">
          <ac:chgData name=" " userId="cc6ef8ab-f80f-47c5-96ae-17e0cbfe7e76" providerId="ADAL" clId="{9422FBF6-8735-4675-A372-101603520AF0}" dt="2022-06-22T11:41:22.877" v="41234" actId="6549"/>
          <ac:spMkLst>
            <pc:docMk/>
            <pc:sldMk cId="3052618152" sldId="436"/>
            <ac:spMk id="125" creationId="{C9359E31-747B-4668-8DEF-5F8CFE0550CC}"/>
          </ac:spMkLst>
        </pc:spChg>
        <pc:grpChg chg="del">
          <ac:chgData name=" " userId="cc6ef8ab-f80f-47c5-96ae-17e0cbfe7e76" providerId="ADAL" clId="{9422FBF6-8735-4675-A372-101603520AF0}" dt="2022-06-22T11:27:16.963" v="40430" actId="478"/>
          <ac:grpSpMkLst>
            <pc:docMk/>
            <pc:sldMk cId="3052618152" sldId="436"/>
            <ac:grpSpMk id="15" creationId="{369F324C-EC4D-8411-F93A-C291143370ED}"/>
          </ac:grpSpMkLst>
        </pc:grpChg>
        <pc:grpChg chg="add">
          <ac:chgData name=" " userId="cc6ef8ab-f80f-47c5-96ae-17e0cbfe7e76" providerId="ADAL" clId="{9422FBF6-8735-4675-A372-101603520AF0}" dt="2022-06-22T11:27:17.121" v="40431"/>
          <ac:grpSpMkLst>
            <pc:docMk/>
            <pc:sldMk cId="3052618152" sldId="436"/>
            <ac:grpSpMk id="24" creationId="{5F56C976-8375-4C8D-8C51-72DBA514110C}"/>
          </ac:grpSpMkLst>
        </pc:grpChg>
        <pc:graphicFrameChg chg="add del">
          <ac:chgData name=" " userId="cc6ef8ab-f80f-47c5-96ae-17e0cbfe7e76" providerId="ADAL" clId="{9422FBF6-8735-4675-A372-101603520AF0}" dt="2022-06-22T11:38:17.991" v="40924"/>
          <ac:graphicFrameMkLst>
            <pc:docMk/>
            <pc:sldMk cId="3052618152" sldId="436"/>
            <ac:graphicFrameMk id="32" creationId="{BAAB3D22-0350-4693-85DC-1248AC157182}"/>
          </ac:graphicFrameMkLst>
        </pc:graphicFrameChg>
        <pc:graphicFrameChg chg="add mod modGraphic">
          <ac:chgData name=" " userId="cc6ef8ab-f80f-47c5-96ae-17e0cbfe7e76" providerId="ADAL" clId="{9422FBF6-8735-4675-A372-101603520AF0}" dt="2022-06-22T11:44:47.084" v="41301"/>
          <ac:graphicFrameMkLst>
            <pc:docMk/>
            <pc:sldMk cId="3052618152" sldId="436"/>
            <ac:graphicFrameMk id="33" creationId="{BF0E7295-B203-45E9-8987-87DE7439D6F3}"/>
          </ac:graphicFrameMkLst>
        </pc:graphicFrameChg>
        <pc:picChg chg="del mod">
          <ac:chgData name=" " userId="cc6ef8ab-f80f-47c5-96ae-17e0cbfe7e76" providerId="ADAL" clId="{9422FBF6-8735-4675-A372-101603520AF0}" dt="2022-06-22T11:37:09.109" v="40851" actId="478"/>
          <ac:picMkLst>
            <pc:docMk/>
            <pc:sldMk cId="3052618152" sldId="436"/>
            <ac:picMk id="9" creationId="{23A1798C-CA95-423C-A363-C351CA8A6C37}"/>
          </ac:picMkLst>
        </pc:picChg>
        <pc:picChg chg="del mod">
          <ac:chgData name=" " userId="cc6ef8ab-f80f-47c5-96ae-17e0cbfe7e76" providerId="ADAL" clId="{9422FBF6-8735-4675-A372-101603520AF0}" dt="2022-06-22T11:37:09.109" v="40851" actId="478"/>
          <ac:picMkLst>
            <pc:docMk/>
            <pc:sldMk cId="3052618152" sldId="436"/>
            <ac:picMk id="11" creationId="{4250669D-8D2F-4DBE-A1E9-E7BD480760F7}"/>
          </ac:picMkLst>
        </pc:picChg>
        <pc:picChg chg="del">
          <ac:chgData name=" " userId="cc6ef8ab-f80f-47c5-96ae-17e0cbfe7e76" providerId="ADAL" clId="{9422FBF6-8735-4675-A372-101603520AF0}" dt="2022-06-22T11:27:16.963" v="40430" actId="478"/>
          <ac:picMkLst>
            <pc:docMk/>
            <pc:sldMk cId="3052618152" sldId="436"/>
            <ac:picMk id="18" creationId="{827DF6B5-A6FD-40DC-AA4B-377E43C52C9C}"/>
          </ac:picMkLst>
        </pc:picChg>
        <pc:picChg chg="del mod">
          <ac:chgData name=" " userId="cc6ef8ab-f80f-47c5-96ae-17e0cbfe7e76" providerId="ADAL" clId="{9422FBF6-8735-4675-A372-101603520AF0}" dt="2022-06-22T11:37:09.109" v="40851" actId="478"/>
          <ac:picMkLst>
            <pc:docMk/>
            <pc:sldMk cId="3052618152" sldId="436"/>
            <ac:picMk id="19" creationId="{2FED2583-93AF-49CE-A301-EF984F513E62}"/>
          </ac:picMkLst>
        </pc:picChg>
        <pc:picChg chg="add">
          <ac:chgData name=" " userId="cc6ef8ab-f80f-47c5-96ae-17e0cbfe7e76" providerId="ADAL" clId="{9422FBF6-8735-4675-A372-101603520AF0}" dt="2022-06-22T11:27:17.121" v="40431"/>
          <ac:picMkLst>
            <pc:docMk/>
            <pc:sldMk cId="3052618152" sldId="436"/>
            <ac:picMk id="29" creationId="{48FDB910-1F5E-4DA2-ADDE-6AFF0E0CA950}"/>
          </ac:picMkLst>
        </pc:picChg>
      </pc:sldChg>
      <pc:sldChg chg="modSp add ord">
        <pc:chgData name=" " userId="cc6ef8ab-f80f-47c5-96ae-17e0cbfe7e76" providerId="ADAL" clId="{9422FBF6-8735-4675-A372-101603520AF0}" dt="2022-06-22T11:41:37.428" v="41286" actId="20577"/>
        <pc:sldMkLst>
          <pc:docMk/>
          <pc:sldMk cId="1804945036" sldId="437"/>
        </pc:sldMkLst>
        <pc:spChg chg="mod">
          <ac:chgData name=" " userId="cc6ef8ab-f80f-47c5-96ae-17e0cbfe7e76" providerId="ADAL" clId="{9422FBF6-8735-4675-A372-101603520AF0}" dt="2022-06-22T11:41:37.428" v="41286" actId="20577"/>
          <ac:spMkLst>
            <pc:docMk/>
            <pc:sldMk cId="1804945036" sldId="437"/>
            <ac:spMk id="125" creationId="{C9359E31-747B-4668-8DEF-5F8CFE0550CC}"/>
          </ac:spMkLst>
        </pc:spChg>
        <pc:picChg chg="mod">
          <ac:chgData name=" " userId="cc6ef8ab-f80f-47c5-96ae-17e0cbfe7e76" providerId="ADAL" clId="{9422FBF6-8735-4675-A372-101603520AF0}" dt="2022-06-22T11:36:50.244" v="40847" actId="14826"/>
          <ac:picMkLst>
            <pc:docMk/>
            <pc:sldMk cId="1804945036" sldId="437"/>
            <ac:picMk id="9" creationId="{23A1798C-CA95-423C-A363-C351CA8A6C37}"/>
          </ac:picMkLst>
        </pc:picChg>
        <pc:picChg chg="mod">
          <ac:chgData name=" " userId="cc6ef8ab-f80f-47c5-96ae-17e0cbfe7e76" providerId="ADAL" clId="{9422FBF6-8735-4675-A372-101603520AF0}" dt="2022-06-22T11:36:54.524" v="40848" actId="14826"/>
          <ac:picMkLst>
            <pc:docMk/>
            <pc:sldMk cId="1804945036" sldId="437"/>
            <ac:picMk id="11" creationId="{4250669D-8D2F-4DBE-A1E9-E7BD480760F7}"/>
          </ac:picMkLst>
        </pc:picChg>
        <pc:picChg chg="mod">
          <ac:chgData name=" " userId="cc6ef8ab-f80f-47c5-96ae-17e0cbfe7e76" providerId="ADAL" clId="{9422FBF6-8735-4675-A372-101603520AF0}" dt="2022-06-22T11:36:58.738" v="40849" actId="14826"/>
          <ac:picMkLst>
            <pc:docMk/>
            <pc:sldMk cId="1804945036" sldId="437"/>
            <ac:picMk id="19" creationId="{2FED2583-93AF-49CE-A301-EF984F513E62}"/>
          </ac:picMkLst>
        </pc:picChg>
      </pc:sldChg>
      <pc:sldChg chg="addSp delSp modSp">
        <pc:chgData name=" " userId="cc6ef8ab-f80f-47c5-96ae-17e0cbfe7e76" providerId="ADAL" clId="{9422FBF6-8735-4675-A372-101603520AF0}" dt="2022-06-23T08:44:18.246" v="42277"/>
        <pc:sldMkLst>
          <pc:docMk/>
          <pc:sldMk cId="305197263" sldId="462"/>
        </pc:sldMkLst>
        <pc:spChg chg="add mod">
          <ac:chgData name=" " userId="cc6ef8ab-f80f-47c5-96ae-17e0cbfe7e76" providerId="ADAL" clId="{9422FBF6-8735-4675-A372-101603520AF0}" dt="2022-06-23T08:42:46.002" v="42010" actId="1076"/>
          <ac:spMkLst>
            <pc:docMk/>
            <pc:sldMk cId="305197263" sldId="462"/>
            <ac:spMk id="4" creationId="{C05A0117-6BE5-40AD-83AF-5370CE6EBAFA}"/>
          </ac:spMkLst>
        </pc:spChg>
        <pc:spChg chg="add">
          <ac:chgData name=" " userId="cc6ef8ab-f80f-47c5-96ae-17e0cbfe7e76" providerId="ADAL" clId="{9422FBF6-8735-4675-A372-101603520AF0}" dt="2022-06-23T08:35:38.117" v="41366"/>
          <ac:spMkLst>
            <pc:docMk/>
            <pc:sldMk cId="305197263" sldId="462"/>
            <ac:spMk id="18" creationId="{EFFD6572-9345-4C57-81A1-23C4FE1EE0A9}"/>
          </ac:spMkLst>
        </pc:spChg>
        <pc:spChg chg="mod">
          <ac:chgData name=" " userId="cc6ef8ab-f80f-47c5-96ae-17e0cbfe7e76" providerId="ADAL" clId="{9422FBF6-8735-4675-A372-101603520AF0}" dt="2022-06-23T08:18:47.833" v="41363" actId="20577"/>
          <ac:spMkLst>
            <pc:docMk/>
            <pc:sldMk cId="305197263" sldId="462"/>
            <ac:spMk id="24" creationId="{D43B231D-2E09-9DAC-74DA-779B9E140018}"/>
          </ac:spMkLst>
        </pc:spChg>
        <pc:spChg chg="mod">
          <ac:chgData name=" " userId="cc6ef8ab-f80f-47c5-96ae-17e0cbfe7e76" providerId="ADAL" clId="{9422FBF6-8735-4675-A372-101603520AF0}" dt="2022-06-23T08:37:03.734" v="41578"/>
          <ac:spMkLst>
            <pc:docMk/>
            <pc:sldMk cId="305197263" sldId="462"/>
            <ac:spMk id="26" creationId="{69E85F04-8C2D-4D86-9AF6-758F9AE3EB57}"/>
          </ac:spMkLst>
        </pc:spChg>
        <pc:spChg chg="add mod">
          <ac:chgData name=" " userId="cc6ef8ab-f80f-47c5-96ae-17e0cbfe7e76" providerId="ADAL" clId="{9422FBF6-8735-4675-A372-101603520AF0}" dt="2022-06-23T08:44:18.246" v="42277"/>
          <ac:spMkLst>
            <pc:docMk/>
            <pc:sldMk cId="305197263" sldId="462"/>
            <ac:spMk id="27" creationId="{6CA5AE0C-5BC6-4CE0-898A-3EB095044A48}"/>
          </ac:spMkLst>
        </pc:spChg>
        <pc:spChg chg="add mod">
          <ac:chgData name=" " userId="cc6ef8ab-f80f-47c5-96ae-17e0cbfe7e76" providerId="ADAL" clId="{9422FBF6-8735-4675-A372-101603520AF0}" dt="2022-06-23T08:43:43.550" v="42120" actId="1035"/>
          <ac:spMkLst>
            <pc:docMk/>
            <pc:sldMk cId="305197263" sldId="462"/>
            <ac:spMk id="28" creationId="{B2A35EB7-AC7C-4FBC-A6DF-AF295BFE1E62}"/>
          </ac:spMkLst>
        </pc:spChg>
        <pc:graphicFrameChg chg="add del">
          <ac:chgData name=" " userId="cc6ef8ab-f80f-47c5-96ae-17e0cbfe7e76" providerId="ADAL" clId="{9422FBF6-8735-4675-A372-101603520AF0}" dt="2022-06-23T08:21:01.530" v="41365"/>
          <ac:graphicFrameMkLst>
            <pc:docMk/>
            <pc:sldMk cId="305197263" sldId="462"/>
            <ac:graphicFrameMk id="3" creationId="{15CD2A86-B2D3-4DA6-A7D9-9C7D96A7F5A5}"/>
          </ac:graphicFrameMkLst>
        </pc:graphicFrameChg>
        <pc:picChg chg="add del mod">
          <ac:chgData name=" " userId="cc6ef8ab-f80f-47c5-96ae-17e0cbfe7e76" providerId="ADAL" clId="{9422FBF6-8735-4675-A372-101603520AF0}" dt="2022-06-23T08:38:50.462" v="41584" actId="478"/>
          <ac:picMkLst>
            <pc:docMk/>
            <pc:sldMk cId="305197263" sldId="462"/>
            <ac:picMk id="5" creationId="{B6630DB8-EDC2-4023-8FDA-DA88AA398F63}"/>
          </ac:picMkLst>
        </pc:picChg>
        <pc:picChg chg="add mod">
          <ac:chgData name=" " userId="cc6ef8ab-f80f-47c5-96ae-17e0cbfe7e76" providerId="ADAL" clId="{9422FBF6-8735-4675-A372-101603520AF0}" dt="2022-06-23T08:39:03.444" v="41588" actId="1076"/>
          <ac:picMkLst>
            <pc:docMk/>
            <pc:sldMk cId="305197263" sldId="462"/>
            <ac:picMk id="8" creationId="{0CEEFC38-27F2-4028-A2C3-24EDEACFBEA7}"/>
          </ac:picMkLst>
        </pc:picChg>
      </pc:sldChg>
      <pc:sldChg chg="modSp">
        <pc:chgData name=" " userId="cc6ef8ab-f80f-47c5-96ae-17e0cbfe7e76" providerId="ADAL" clId="{9422FBF6-8735-4675-A372-101603520AF0}" dt="2022-06-27T04:37:33.092" v="44634" actId="6549"/>
        <pc:sldMkLst>
          <pc:docMk/>
          <pc:sldMk cId="290933018" sldId="463"/>
        </pc:sldMkLst>
        <pc:spChg chg="mod">
          <ac:chgData name=" " userId="cc6ef8ab-f80f-47c5-96ae-17e0cbfe7e76" providerId="ADAL" clId="{9422FBF6-8735-4675-A372-101603520AF0}" dt="2022-06-27T04:37:33.092" v="44634" actId="6549"/>
          <ac:spMkLst>
            <pc:docMk/>
            <pc:sldMk cId="290933018" sldId="463"/>
            <ac:spMk id="26" creationId="{ED7706D6-D896-4819-971E-FD1E415DBBF3}"/>
          </ac:spMkLst>
        </pc:spChg>
      </pc:sldChg>
      <pc:sldChg chg="addSp delSp modSp add">
        <pc:chgData name=" " userId="cc6ef8ab-f80f-47c5-96ae-17e0cbfe7e76" providerId="ADAL" clId="{9422FBF6-8735-4675-A372-101603520AF0}" dt="2022-06-23T10:00:55.055" v="42911" actId="478"/>
        <pc:sldMkLst>
          <pc:docMk/>
          <pc:sldMk cId="457136675" sldId="492"/>
        </pc:sldMkLst>
        <pc:spChg chg="mod">
          <ac:chgData name=" " userId="cc6ef8ab-f80f-47c5-96ae-17e0cbfe7e76" providerId="ADAL" clId="{9422FBF6-8735-4675-A372-101603520AF0}" dt="2022-06-23T08:53:09.104" v="42561" actId="14100"/>
          <ac:spMkLst>
            <pc:docMk/>
            <pc:sldMk cId="457136675" sldId="492"/>
            <ac:spMk id="4" creationId="{C05A0117-6BE5-40AD-83AF-5370CE6EBAFA}"/>
          </ac:spMkLst>
        </pc:spChg>
        <pc:spChg chg="del">
          <ac:chgData name=" " userId="cc6ef8ab-f80f-47c5-96ae-17e0cbfe7e76" providerId="ADAL" clId="{9422FBF6-8735-4675-A372-101603520AF0}" dt="2022-06-23T10:00:55.055" v="42911" actId="478"/>
          <ac:spMkLst>
            <pc:docMk/>
            <pc:sldMk cId="457136675" sldId="492"/>
            <ac:spMk id="18" creationId="{EFFD6572-9345-4C57-81A1-23C4FE1EE0A9}"/>
          </ac:spMkLst>
        </pc:spChg>
        <pc:spChg chg="add del mod">
          <ac:chgData name=" " userId="cc6ef8ab-f80f-47c5-96ae-17e0cbfe7e76" providerId="ADAL" clId="{9422FBF6-8735-4675-A372-101603520AF0}" dt="2022-06-23T08:49:42.169" v="42515" actId="478"/>
          <ac:spMkLst>
            <pc:docMk/>
            <pc:sldMk cId="457136675" sldId="492"/>
            <ac:spMk id="20" creationId="{0013779F-8913-43E5-8EFD-254CB42BC3BE}"/>
          </ac:spMkLst>
        </pc:spChg>
        <pc:spChg chg="mod">
          <ac:chgData name=" " userId="cc6ef8ab-f80f-47c5-96ae-17e0cbfe7e76" providerId="ADAL" clId="{9422FBF6-8735-4675-A372-101603520AF0}" dt="2022-06-23T08:48:41.991" v="42502" actId="20577"/>
          <ac:spMkLst>
            <pc:docMk/>
            <pc:sldMk cId="457136675" sldId="492"/>
            <ac:spMk id="24" creationId="{D43B231D-2E09-9DAC-74DA-779B9E140018}"/>
          </ac:spMkLst>
        </pc:spChg>
        <pc:spChg chg="mod">
          <ac:chgData name=" " userId="cc6ef8ab-f80f-47c5-96ae-17e0cbfe7e76" providerId="ADAL" clId="{9422FBF6-8735-4675-A372-101603520AF0}" dt="2022-06-23T08:52:02.265" v="42547" actId="6549"/>
          <ac:spMkLst>
            <pc:docMk/>
            <pc:sldMk cId="457136675" sldId="492"/>
            <ac:spMk id="26" creationId="{69E85F04-8C2D-4D86-9AF6-758F9AE3EB57}"/>
          </ac:spMkLst>
        </pc:spChg>
        <pc:spChg chg="del">
          <ac:chgData name=" " userId="cc6ef8ab-f80f-47c5-96ae-17e0cbfe7e76" providerId="ADAL" clId="{9422FBF6-8735-4675-A372-101603520AF0}" dt="2022-06-23T08:44:52.088" v="42279" actId="478"/>
          <ac:spMkLst>
            <pc:docMk/>
            <pc:sldMk cId="457136675" sldId="492"/>
            <ac:spMk id="27" creationId="{6CA5AE0C-5BC6-4CE0-898A-3EB095044A48}"/>
          </ac:spMkLst>
        </pc:spChg>
        <pc:spChg chg="add mod">
          <ac:chgData name=" " userId="cc6ef8ab-f80f-47c5-96ae-17e0cbfe7e76" providerId="ADAL" clId="{9422FBF6-8735-4675-A372-101603520AF0}" dt="2022-06-23T08:48:29.498" v="42491" actId="1076"/>
          <ac:spMkLst>
            <pc:docMk/>
            <pc:sldMk cId="457136675" sldId="492"/>
            <ac:spMk id="28" creationId="{737ED0C0-04CE-481A-8A75-61B00A140B99}"/>
          </ac:spMkLst>
        </pc:spChg>
        <pc:spChg chg="add mod">
          <ac:chgData name=" " userId="cc6ef8ab-f80f-47c5-96ae-17e0cbfe7e76" providerId="ADAL" clId="{9422FBF6-8735-4675-A372-101603520AF0}" dt="2022-06-23T08:53:01.038" v="42558" actId="1076"/>
          <ac:spMkLst>
            <pc:docMk/>
            <pc:sldMk cId="457136675" sldId="492"/>
            <ac:spMk id="29" creationId="{5BAC3D89-7085-4C30-9F17-55F68C14DD8D}"/>
          </ac:spMkLst>
        </pc:spChg>
        <pc:picChg chg="del">
          <ac:chgData name=" " userId="cc6ef8ab-f80f-47c5-96ae-17e0cbfe7e76" providerId="ADAL" clId="{9422FBF6-8735-4675-A372-101603520AF0}" dt="2022-06-23T08:44:46.302" v="42278" actId="478"/>
          <ac:picMkLst>
            <pc:docMk/>
            <pc:sldMk cId="457136675" sldId="492"/>
            <ac:picMk id="8" creationId="{0CEEFC38-27F2-4028-A2C3-24EDEACFBEA7}"/>
          </ac:picMkLst>
        </pc:picChg>
        <pc:picChg chg="add mod">
          <ac:chgData name=" " userId="cc6ef8ab-f80f-47c5-96ae-17e0cbfe7e76" providerId="ADAL" clId="{9422FBF6-8735-4675-A372-101603520AF0}" dt="2022-06-23T08:52:20.711" v="42552" actId="1076"/>
          <ac:picMkLst>
            <pc:docMk/>
            <pc:sldMk cId="457136675" sldId="492"/>
            <ac:picMk id="2050" creationId="{A4F22A8E-1540-4860-A8A1-497FBEBC753E}"/>
          </ac:picMkLst>
        </pc:picChg>
        <pc:picChg chg="add mod">
          <ac:chgData name=" " userId="cc6ef8ab-f80f-47c5-96ae-17e0cbfe7e76" providerId="ADAL" clId="{9422FBF6-8735-4675-A372-101603520AF0}" dt="2022-06-23T08:52:45.741" v="42556" actId="1076"/>
          <ac:picMkLst>
            <pc:docMk/>
            <pc:sldMk cId="457136675" sldId="492"/>
            <ac:picMk id="2052" creationId="{E494B923-DD77-4762-BE8E-711515DEB885}"/>
          </ac:picMkLst>
        </pc:picChg>
      </pc:sldChg>
      <pc:sldChg chg="delSp modSp add modNotesTx">
        <pc:chgData name=" " userId="cc6ef8ab-f80f-47c5-96ae-17e0cbfe7e76" providerId="ADAL" clId="{9422FBF6-8735-4675-A372-101603520AF0}" dt="2022-06-23T10:00:57.249" v="42912" actId="478"/>
        <pc:sldMkLst>
          <pc:docMk/>
          <pc:sldMk cId="3685497972" sldId="493"/>
        </pc:sldMkLst>
        <pc:spChg chg="del">
          <ac:chgData name=" " userId="cc6ef8ab-f80f-47c5-96ae-17e0cbfe7e76" providerId="ADAL" clId="{9422FBF6-8735-4675-A372-101603520AF0}" dt="2022-06-23T10:00:57.249" v="42912" actId="478"/>
          <ac:spMkLst>
            <pc:docMk/>
            <pc:sldMk cId="3685497972" sldId="493"/>
            <ac:spMk id="18" creationId="{EFFD6572-9345-4C57-81A1-23C4FE1EE0A9}"/>
          </ac:spMkLst>
        </pc:spChg>
        <pc:spChg chg="mod">
          <ac:chgData name=" " userId="cc6ef8ab-f80f-47c5-96ae-17e0cbfe7e76" providerId="ADAL" clId="{9422FBF6-8735-4675-A372-101603520AF0}" dt="2022-06-23T08:54:18.383" v="42631" actId="6549"/>
          <ac:spMkLst>
            <pc:docMk/>
            <pc:sldMk cId="3685497972" sldId="493"/>
            <ac:spMk id="24" creationId="{D43B231D-2E09-9DAC-74DA-779B9E140018}"/>
          </ac:spMkLst>
        </pc:spChg>
        <pc:spChg chg="mod">
          <ac:chgData name=" " userId="cc6ef8ab-f80f-47c5-96ae-17e0cbfe7e76" providerId="ADAL" clId="{9422FBF6-8735-4675-A372-101603520AF0}" dt="2022-06-23T08:56:50.623" v="42732" actId="20577"/>
          <ac:spMkLst>
            <pc:docMk/>
            <pc:sldMk cId="3685497972" sldId="493"/>
            <ac:spMk id="26" creationId="{69E85F04-8C2D-4D86-9AF6-758F9AE3EB57}"/>
          </ac:spMkLst>
        </pc:spChg>
        <pc:spChg chg="del">
          <ac:chgData name=" " userId="cc6ef8ab-f80f-47c5-96ae-17e0cbfe7e76" providerId="ADAL" clId="{9422FBF6-8735-4675-A372-101603520AF0}" dt="2022-06-23T08:53:25.732" v="42563" actId="478"/>
          <ac:spMkLst>
            <pc:docMk/>
            <pc:sldMk cId="3685497972" sldId="493"/>
            <ac:spMk id="28" creationId="{737ED0C0-04CE-481A-8A75-61B00A140B99}"/>
          </ac:spMkLst>
        </pc:spChg>
        <pc:picChg chg="mod">
          <ac:chgData name=" " userId="cc6ef8ab-f80f-47c5-96ae-17e0cbfe7e76" providerId="ADAL" clId="{9422FBF6-8735-4675-A372-101603520AF0}" dt="2022-06-23T08:55:49.095" v="42725" actId="14826"/>
          <ac:picMkLst>
            <pc:docMk/>
            <pc:sldMk cId="3685497972" sldId="493"/>
            <ac:picMk id="2050" creationId="{A4F22A8E-1540-4860-A8A1-497FBEBC753E}"/>
          </ac:picMkLst>
        </pc:picChg>
        <pc:picChg chg="mod">
          <ac:chgData name=" " userId="cc6ef8ab-f80f-47c5-96ae-17e0cbfe7e76" providerId="ADAL" clId="{9422FBF6-8735-4675-A372-101603520AF0}" dt="2022-06-23T08:55:53.788" v="42726" actId="14826"/>
          <ac:picMkLst>
            <pc:docMk/>
            <pc:sldMk cId="3685497972" sldId="493"/>
            <ac:picMk id="2052" creationId="{E494B923-DD77-4762-BE8E-711515DEB885}"/>
          </ac:picMkLst>
        </pc:picChg>
      </pc:sldChg>
      <pc:sldChg chg="addSp delSp modSp add modNotesTx">
        <pc:chgData name=" " userId="cc6ef8ab-f80f-47c5-96ae-17e0cbfe7e76" providerId="ADAL" clId="{9422FBF6-8735-4675-A372-101603520AF0}" dt="2022-06-23T10:14:12.728" v="43382" actId="1076"/>
        <pc:sldMkLst>
          <pc:docMk/>
          <pc:sldMk cId="3725881206" sldId="494"/>
        </pc:sldMkLst>
        <pc:spChg chg="del">
          <ac:chgData name=" " userId="cc6ef8ab-f80f-47c5-96ae-17e0cbfe7e76" providerId="ADAL" clId="{9422FBF6-8735-4675-A372-101603520AF0}" dt="2022-06-23T10:01:02.681" v="42914" actId="478"/>
          <ac:spMkLst>
            <pc:docMk/>
            <pc:sldMk cId="3725881206" sldId="494"/>
            <ac:spMk id="18" creationId="{EFFD6572-9345-4C57-81A1-23C4FE1EE0A9}"/>
          </ac:spMkLst>
        </pc:spChg>
        <pc:spChg chg="mod">
          <ac:chgData name=" " userId="cc6ef8ab-f80f-47c5-96ae-17e0cbfe7e76" providerId="ADAL" clId="{9422FBF6-8735-4675-A372-101603520AF0}" dt="2022-06-23T10:01:39.674" v="42927" actId="20577"/>
          <ac:spMkLst>
            <pc:docMk/>
            <pc:sldMk cId="3725881206" sldId="494"/>
            <ac:spMk id="24" creationId="{D43B231D-2E09-9DAC-74DA-779B9E140018}"/>
          </ac:spMkLst>
        </pc:spChg>
        <pc:spChg chg="mod">
          <ac:chgData name=" " userId="cc6ef8ab-f80f-47c5-96ae-17e0cbfe7e76" providerId="ADAL" clId="{9422FBF6-8735-4675-A372-101603520AF0}" dt="2022-06-23T10:14:12.728" v="43382" actId="1076"/>
          <ac:spMkLst>
            <pc:docMk/>
            <pc:sldMk cId="3725881206" sldId="494"/>
            <ac:spMk id="26" creationId="{69E85F04-8C2D-4D86-9AF6-758F9AE3EB57}"/>
          </ac:spMkLst>
        </pc:spChg>
        <pc:spChg chg="add mod">
          <ac:chgData name=" " userId="cc6ef8ab-f80f-47c5-96ae-17e0cbfe7e76" providerId="ADAL" clId="{9422FBF6-8735-4675-A372-101603520AF0}" dt="2022-06-23T10:14:12.728" v="43382" actId="1076"/>
          <ac:spMkLst>
            <pc:docMk/>
            <pc:sldMk cId="3725881206" sldId="494"/>
            <ac:spMk id="27" creationId="{B1C7B56E-6EC2-4E44-9191-E73752382200}"/>
          </ac:spMkLst>
        </pc:spChg>
        <pc:spChg chg="add mod">
          <ac:chgData name=" " userId="cc6ef8ab-f80f-47c5-96ae-17e0cbfe7e76" providerId="ADAL" clId="{9422FBF6-8735-4675-A372-101603520AF0}" dt="2022-06-23T10:14:06.600" v="43381"/>
          <ac:spMkLst>
            <pc:docMk/>
            <pc:sldMk cId="3725881206" sldId="494"/>
            <ac:spMk id="28" creationId="{00249FA8-027A-4019-8AAA-98D07C056A2F}"/>
          </ac:spMkLst>
        </pc:spChg>
        <pc:picChg chg="mod">
          <ac:chgData name=" " userId="cc6ef8ab-f80f-47c5-96ae-17e0cbfe7e76" providerId="ADAL" clId="{9422FBF6-8735-4675-A372-101603520AF0}" dt="2022-06-23T10:02:34.723" v="42957" actId="14826"/>
          <ac:picMkLst>
            <pc:docMk/>
            <pc:sldMk cId="3725881206" sldId="494"/>
            <ac:picMk id="2050" creationId="{A4F22A8E-1540-4860-A8A1-497FBEBC753E}"/>
          </ac:picMkLst>
        </pc:picChg>
        <pc:picChg chg="mod">
          <ac:chgData name=" " userId="cc6ef8ab-f80f-47c5-96ae-17e0cbfe7e76" providerId="ADAL" clId="{9422FBF6-8735-4675-A372-101603520AF0}" dt="2022-06-23T10:02:58.577" v="42958" actId="14826"/>
          <ac:picMkLst>
            <pc:docMk/>
            <pc:sldMk cId="3725881206" sldId="494"/>
            <ac:picMk id="2052" creationId="{E494B923-DD77-4762-BE8E-711515DEB885}"/>
          </ac:picMkLst>
        </pc:picChg>
      </pc:sldChg>
      <pc:sldChg chg="delSp modSp add ord modNotesTx">
        <pc:chgData name=" " userId="cc6ef8ab-f80f-47c5-96ae-17e0cbfe7e76" providerId="ADAL" clId="{9422FBF6-8735-4675-A372-101603520AF0}" dt="2022-06-23T10:00:59.553" v="42913" actId="478"/>
        <pc:sldMkLst>
          <pc:docMk/>
          <pc:sldMk cId="221288686" sldId="495"/>
        </pc:sldMkLst>
        <pc:spChg chg="del">
          <ac:chgData name=" " userId="cc6ef8ab-f80f-47c5-96ae-17e0cbfe7e76" providerId="ADAL" clId="{9422FBF6-8735-4675-A372-101603520AF0}" dt="2022-06-23T10:00:59.553" v="42913" actId="478"/>
          <ac:spMkLst>
            <pc:docMk/>
            <pc:sldMk cId="221288686" sldId="495"/>
            <ac:spMk id="18" creationId="{EFFD6572-9345-4C57-81A1-23C4FE1EE0A9}"/>
          </ac:spMkLst>
        </pc:spChg>
        <pc:spChg chg="mod">
          <ac:chgData name=" " userId="cc6ef8ab-f80f-47c5-96ae-17e0cbfe7e76" providerId="ADAL" clId="{9422FBF6-8735-4675-A372-101603520AF0}" dt="2022-06-23T09:01:28.089" v="42840" actId="1076"/>
          <ac:spMkLst>
            <pc:docMk/>
            <pc:sldMk cId="221288686" sldId="495"/>
            <ac:spMk id="26" creationId="{69E85F04-8C2D-4D86-9AF6-758F9AE3EB57}"/>
          </ac:spMkLst>
        </pc:spChg>
        <pc:spChg chg="mod">
          <ac:chgData name=" " userId="cc6ef8ab-f80f-47c5-96ae-17e0cbfe7e76" providerId="ADAL" clId="{9422FBF6-8735-4675-A372-101603520AF0}" dt="2022-06-23T09:01:47.168" v="42842" actId="20577"/>
          <ac:spMkLst>
            <pc:docMk/>
            <pc:sldMk cId="221288686" sldId="495"/>
            <ac:spMk id="27" creationId="{B1C7B56E-6EC2-4E44-9191-E73752382200}"/>
          </ac:spMkLst>
        </pc:spChg>
        <pc:spChg chg="mod">
          <ac:chgData name=" " userId="cc6ef8ab-f80f-47c5-96ae-17e0cbfe7e76" providerId="ADAL" clId="{9422FBF6-8735-4675-A372-101603520AF0}" dt="2022-06-23T09:07:12.395" v="42871" actId="404"/>
          <ac:spMkLst>
            <pc:docMk/>
            <pc:sldMk cId="221288686" sldId="495"/>
            <ac:spMk id="29" creationId="{5BAC3D89-7085-4C30-9F17-55F68C14DD8D}"/>
          </ac:spMkLst>
        </pc:spChg>
        <pc:picChg chg="mod">
          <ac:chgData name=" " userId="cc6ef8ab-f80f-47c5-96ae-17e0cbfe7e76" providerId="ADAL" clId="{9422FBF6-8735-4675-A372-101603520AF0}" dt="2022-06-23T09:00:27.539" v="42830" actId="14826"/>
          <ac:picMkLst>
            <pc:docMk/>
            <pc:sldMk cId="221288686" sldId="495"/>
            <ac:picMk id="2050" creationId="{A4F22A8E-1540-4860-A8A1-497FBEBC753E}"/>
          </ac:picMkLst>
        </pc:picChg>
        <pc:picChg chg="mod">
          <ac:chgData name=" " userId="cc6ef8ab-f80f-47c5-96ae-17e0cbfe7e76" providerId="ADAL" clId="{9422FBF6-8735-4675-A372-101603520AF0}" dt="2022-06-23T09:04:35.173" v="42847" actId="14826"/>
          <ac:picMkLst>
            <pc:docMk/>
            <pc:sldMk cId="221288686" sldId="495"/>
            <ac:picMk id="2052" creationId="{E494B923-DD77-4762-BE8E-711515DEB885}"/>
          </ac:picMkLst>
        </pc:picChg>
      </pc:sldChg>
      <pc:sldChg chg="delSp modSp add">
        <pc:chgData name=" " userId="cc6ef8ab-f80f-47c5-96ae-17e0cbfe7e76" providerId="ADAL" clId="{9422FBF6-8735-4675-A372-101603520AF0}" dt="2022-06-23T10:07:21.009" v="43067" actId="20577"/>
        <pc:sldMkLst>
          <pc:docMk/>
          <pc:sldMk cId="3130501727" sldId="496"/>
        </pc:sldMkLst>
        <pc:spChg chg="mod">
          <ac:chgData name=" " userId="cc6ef8ab-f80f-47c5-96ae-17e0cbfe7e76" providerId="ADAL" clId="{9422FBF6-8735-4675-A372-101603520AF0}" dt="2022-06-23T10:03:58.360" v="42993" actId="6549"/>
          <ac:spMkLst>
            <pc:docMk/>
            <pc:sldMk cId="3130501727" sldId="496"/>
            <ac:spMk id="24" creationId="{D43B231D-2E09-9DAC-74DA-779B9E140018}"/>
          </ac:spMkLst>
        </pc:spChg>
        <pc:spChg chg="mod">
          <ac:chgData name=" " userId="cc6ef8ab-f80f-47c5-96ae-17e0cbfe7e76" providerId="ADAL" clId="{9422FBF6-8735-4675-A372-101603520AF0}" dt="2022-06-23T10:07:21.009" v="43067" actId="20577"/>
          <ac:spMkLst>
            <pc:docMk/>
            <pc:sldMk cId="3130501727" sldId="496"/>
            <ac:spMk id="26" creationId="{69E85F04-8C2D-4D86-9AF6-758F9AE3EB57}"/>
          </ac:spMkLst>
        </pc:spChg>
        <pc:spChg chg="del">
          <ac:chgData name=" " userId="cc6ef8ab-f80f-47c5-96ae-17e0cbfe7e76" providerId="ADAL" clId="{9422FBF6-8735-4675-A372-101603520AF0}" dt="2022-06-23T10:04:09.681" v="42996" actId="478"/>
          <ac:spMkLst>
            <pc:docMk/>
            <pc:sldMk cId="3130501727" sldId="496"/>
            <ac:spMk id="27" creationId="{B1C7B56E-6EC2-4E44-9191-E73752382200}"/>
          </ac:spMkLst>
        </pc:spChg>
        <pc:spChg chg="mod">
          <ac:chgData name=" " userId="cc6ef8ab-f80f-47c5-96ae-17e0cbfe7e76" providerId="ADAL" clId="{9422FBF6-8735-4675-A372-101603520AF0}" dt="2022-06-23T10:04:45.630" v="42997" actId="14100"/>
          <ac:spMkLst>
            <pc:docMk/>
            <pc:sldMk cId="3130501727" sldId="496"/>
            <ac:spMk id="29" creationId="{5BAC3D89-7085-4C30-9F17-55F68C14DD8D}"/>
          </ac:spMkLst>
        </pc:spChg>
        <pc:picChg chg="mod">
          <ac:chgData name=" " userId="cc6ef8ab-f80f-47c5-96ae-17e0cbfe7e76" providerId="ADAL" clId="{9422FBF6-8735-4675-A372-101603520AF0}" dt="2022-06-23T10:05:13.637" v="42998" actId="14826"/>
          <ac:picMkLst>
            <pc:docMk/>
            <pc:sldMk cId="3130501727" sldId="496"/>
            <ac:picMk id="2050" creationId="{A4F22A8E-1540-4860-A8A1-497FBEBC753E}"/>
          </ac:picMkLst>
        </pc:picChg>
        <pc:picChg chg="mod">
          <ac:chgData name=" " userId="cc6ef8ab-f80f-47c5-96ae-17e0cbfe7e76" providerId="ADAL" clId="{9422FBF6-8735-4675-A372-101603520AF0}" dt="2022-06-23T10:05:18.767" v="42999" actId="14826"/>
          <ac:picMkLst>
            <pc:docMk/>
            <pc:sldMk cId="3130501727" sldId="496"/>
            <ac:picMk id="2052" creationId="{E494B923-DD77-4762-BE8E-711515DEB885}"/>
          </ac:picMkLst>
        </pc:picChg>
      </pc:sldChg>
      <pc:sldChg chg="addSp delSp modSp add">
        <pc:chgData name=" " userId="cc6ef8ab-f80f-47c5-96ae-17e0cbfe7e76" providerId="ADAL" clId="{9422FBF6-8735-4675-A372-101603520AF0}" dt="2022-06-23T10:12:42.832" v="43191" actId="14826"/>
        <pc:sldMkLst>
          <pc:docMk/>
          <pc:sldMk cId="1928336967" sldId="497"/>
        </pc:sldMkLst>
        <pc:spChg chg="mod">
          <ac:chgData name=" " userId="cc6ef8ab-f80f-47c5-96ae-17e0cbfe7e76" providerId="ADAL" clId="{9422FBF6-8735-4675-A372-101603520AF0}" dt="2022-06-23T10:09:57.844" v="43137"/>
          <ac:spMkLst>
            <pc:docMk/>
            <pc:sldMk cId="1928336967" sldId="497"/>
            <ac:spMk id="4" creationId="{C05A0117-6BE5-40AD-83AF-5370CE6EBAFA}"/>
          </ac:spMkLst>
        </pc:spChg>
        <pc:spChg chg="add mod">
          <ac:chgData name=" " userId="cc6ef8ab-f80f-47c5-96ae-17e0cbfe7e76" providerId="ADAL" clId="{9422FBF6-8735-4675-A372-101603520AF0}" dt="2022-06-23T10:09:26.553" v="43125" actId="571"/>
          <ac:spMkLst>
            <pc:docMk/>
            <pc:sldMk cId="1928336967" sldId="497"/>
            <ac:spMk id="20" creationId="{4415518A-FFBB-40E0-A8D4-F9CC8BA3EB12}"/>
          </ac:spMkLst>
        </pc:spChg>
        <pc:spChg chg="mod">
          <ac:chgData name=" " userId="cc6ef8ab-f80f-47c5-96ae-17e0cbfe7e76" providerId="ADAL" clId="{9422FBF6-8735-4675-A372-101603520AF0}" dt="2022-06-23T10:08:38.009" v="43114" actId="6549"/>
          <ac:spMkLst>
            <pc:docMk/>
            <pc:sldMk cId="1928336967" sldId="497"/>
            <ac:spMk id="24" creationId="{D43B231D-2E09-9DAC-74DA-779B9E140018}"/>
          </ac:spMkLst>
        </pc:spChg>
        <pc:spChg chg="mod">
          <ac:chgData name=" " userId="cc6ef8ab-f80f-47c5-96ae-17e0cbfe7e76" providerId="ADAL" clId="{9422FBF6-8735-4675-A372-101603520AF0}" dt="2022-06-23T10:10:25.673" v="43141" actId="14100"/>
          <ac:spMkLst>
            <pc:docMk/>
            <pc:sldMk cId="1928336967" sldId="497"/>
            <ac:spMk id="26" creationId="{69E85F04-8C2D-4D86-9AF6-758F9AE3EB57}"/>
          </ac:spMkLst>
        </pc:spChg>
        <pc:spChg chg="add mod">
          <ac:chgData name=" " userId="cc6ef8ab-f80f-47c5-96ae-17e0cbfe7e76" providerId="ADAL" clId="{9422FBF6-8735-4675-A372-101603520AF0}" dt="2022-06-23T10:09:26.149" v="43124" actId="571"/>
          <ac:spMkLst>
            <pc:docMk/>
            <pc:sldMk cId="1928336967" sldId="497"/>
            <ac:spMk id="28" creationId="{EEB38E54-9F99-4F46-A316-5C90C6CE42B8}"/>
          </ac:spMkLst>
        </pc:spChg>
        <pc:spChg chg="del mod">
          <ac:chgData name=" " userId="cc6ef8ab-f80f-47c5-96ae-17e0cbfe7e76" providerId="ADAL" clId="{9422FBF6-8735-4675-A372-101603520AF0}" dt="2022-06-23T10:09:14.466" v="43120" actId="478"/>
          <ac:spMkLst>
            <pc:docMk/>
            <pc:sldMk cId="1928336967" sldId="497"/>
            <ac:spMk id="29" creationId="{5BAC3D89-7085-4C30-9F17-55F68C14DD8D}"/>
          </ac:spMkLst>
        </pc:spChg>
        <pc:spChg chg="add mod">
          <ac:chgData name=" " userId="cc6ef8ab-f80f-47c5-96ae-17e0cbfe7e76" providerId="ADAL" clId="{9422FBF6-8735-4675-A372-101603520AF0}" dt="2022-06-23T10:10:09.826" v="43138" actId="571"/>
          <ac:spMkLst>
            <pc:docMk/>
            <pc:sldMk cId="1928336967" sldId="497"/>
            <ac:spMk id="35" creationId="{F61C4861-2CB0-4E81-812F-1136829BDBBA}"/>
          </ac:spMkLst>
        </pc:spChg>
        <pc:spChg chg="add mod">
          <ac:chgData name=" " userId="cc6ef8ab-f80f-47c5-96ae-17e0cbfe7e76" providerId="ADAL" clId="{9422FBF6-8735-4675-A372-101603520AF0}" dt="2022-06-23T10:10:13.169" v="43139" actId="571"/>
          <ac:spMkLst>
            <pc:docMk/>
            <pc:sldMk cId="1928336967" sldId="497"/>
            <ac:spMk id="36" creationId="{A644C93C-D0F8-484D-A3FE-65B4FFA2A91A}"/>
          </ac:spMkLst>
        </pc:spChg>
        <pc:spChg chg="add mod">
          <ac:chgData name=" " userId="cc6ef8ab-f80f-47c5-96ae-17e0cbfe7e76" providerId="ADAL" clId="{9422FBF6-8735-4675-A372-101603520AF0}" dt="2022-06-23T10:11:27.328" v="43182" actId="20577"/>
          <ac:spMkLst>
            <pc:docMk/>
            <pc:sldMk cId="1928336967" sldId="497"/>
            <ac:spMk id="37" creationId="{3F62FD42-F2F4-4D79-AF10-40C47A5FA486}"/>
          </ac:spMkLst>
        </pc:spChg>
        <pc:spChg chg="add mod">
          <ac:chgData name=" " userId="cc6ef8ab-f80f-47c5-96ae-17e0cbfe7e76" providerId="ADAL" clId="{9422FBF6-8735-4675-A372-101603520AF0}" dt="2022-06-23T10:12:03.465" v="43189" actId="6549"/>
          <ac:spMkLst>
            <pc:docMk/>
            <pc:sldMk cId="1928336967" sldId="497"/>
            <ac:spMk id="38" creationId="{5533CB66-C419-46B1-8BBA-E45DF7B23074}"/>
          </ac:spMkLst>
        </pc:spChg>
        <pc:picChg chg="add mod">
          <ac:chgData name=" " userId="cc6ef8ab-f80f-47c5-96ae-17e0cbfe7e76" providerId="ADAL" clId="{9422FBF6-8735-4675-A372-101603520AF0}" dt="2022-06-23T10:09:26.553" v="43125" actId="571"/>
          <ac:picMkLst>
            <pc:docMk/>
            <pc:sldMk cId="1928336967" sldId="497"/>
            <ac:picMk id="27" creationId="{9DB2E588-2072-4873-92A9-B46E711F1385}"/>
          </ac:picMkLst>
        </pc:picChg>
        <pc:picChg chg="add mod">
          <ac:chgData name=" " userId="cc6ef8ab-f80f-47c5-96ae-17e0cbfe7e76" providerId="ADAL" clId="{9422FBF6-8735-4675-A372-101603520AF0}" dt="2022-06-23T10:09:26.149" v="43124" actId="571"/>
          <ac:picMkLst>
            <pc:docMk/>
            <pc:sldMk cId="1928336967" sldId="497"/>
            <ac:picMk id="30" creationId="{DBB5908A-11F7-4AC1-BD6F-3213792AF8BF}"/>
          </ac:picMkLst>
        </pc:picChg>
        <pc:picChg chg="add mod">
          <ac:chgData name=" " userId="cc6ef8ab-f80f-47c5-96ae-17e0cbfe7e76" providerId="ADAL" clId="{9422FBF6-8735-4675-A372-101603520AF0}" dt="2022-06-23T10:09:31.667" v="43129" actId="571"/>
          <ac:picMkLst>
            <pc:docMk/>
            <pc:sldMk cId="1928336967" sldId="497"/>
            <ac:picMk id="31" creationId="{74FF551D-CCD0-4088-96C3-240B3E41B48A}"/>
          </ac:picMkLst>
        </pc:picChg>
        <pc:picChg chg="add mod">
          <ac:chgData name=" " userId="cc6ef8ab-f80f-47c5-96ae-17e0cbfe7e76" providerId="ADAL" clId="{9422FBF6-8735-4675-A372-101603520AF0}" dt="2022-06-23T10:09:31.297" v="43128" actId="571"/>
          <ac:picMkLst>
            <pc:docMk/>
            <pc:sldMk cId="1928336967" sldId="497"/>
            <ac:picMk id="32" creationId="{BB9685C2-06F5-4E78-B62B-B75F0BA740E9}"/>
          </ac:picMkLst>
        </pc:picChg>
        <pc:picChg chg="add mod">
          <ac:chgData name=" " userId="cc6ef8ab-f80f-47c5-96ae-17e0cbfe7e76" providerId="ADAL" clId="{9422FBF6-8735-4675-A372-101603520AF0}" dt="2022-06-23T10:12:25.386" v="43190" actId="14826"/>
          <ac:picMkLst>
            <pc:docMk/>
            <pc:sldMk cId="1928336967" sldId="497"/>
            <ac:picMk id="33" creationId="{AAAE92D7-F288-4454-A955-39ED704A642E}"/>
          </ac:picMkLst>
        </pc:picChg>
        <pc:picChg chg="add mod">
          <ac:chgData name=" " userId="cc6ef8ab-f80f-47c5-96ae-17e0cbfe7e76" providerId="ADAL" clId="{9422FBF6-8735-4675-A372-101603520AF0}" dt="2022-06-23T10:12:42.832" v="43191" actId="14826"/>
          <ac:picMkLst>
            <pc:docMk/>
            <pc:sldMk cId="1928336967" sldId="497"/>
            <ac:picMk id="34" creationId="{D34CF934-CFF2-4090-97C6-08C47ACD2F37}"/>
          </ac:picMkLst>
        </pc:picChg>
        <pc:picChg chg="mod">
          <ac:chgData name=" " userId="cc6ef8ab-f80f-47c5-96ae-17e0cbfe7e76" providerId="ADAL" clId="{9422FBF6-8735-4675-A372-101603520AF0}" dt="2022-06-23T10:11:36.013" v="43183" actId="14826"/>
          <ac:picMkLst>
            <pc:docMk/>
            <pc:sldMk cId="1928336967" sldId="497"/>
            <ac:picMk id="2050" creationId="{A4F22A8E-1540-4860-A8A1-497FBEBC753E}"/>
          </ac:picMkLst>
        </pc:picChg>
        <pc:picChg chg="del mod">
          <ac:chgData name=" " userId="cc6ef8ab-f80f-47c5-96ae-17e0cbfe7e76" providerId="ADAL" clId="{9422FBF6-8735-4675-A372-101603520AF0}" dt="2022-06-23T10:09:13.128" v="43119" actId="478"/>
          <ac:picMkLst>
            <pc:docMk/>
            <pc:sldMk cId="1928336967" sldId="497"/>
            <ac:picMk id="2052" creationId="{E494B923-DD77-4762-BE8E-711515DEB885}"/>
          </ac:picMkLst>
        </pc:picChg>
      </pc:sldChg>
      <pc:sldChg chg="addSp delSp modSp add">
        <pc:chgData name=" " userId="cc6ef8ab-f80f-47c5-96ae-17e0cbfe7e76" providerId="ADAL" clId="{9422FBF6-8735-4675-A372-101603520AF0}" dt="2022-06-23T10:20:20.256" v="43647"/>
        <pc:sldMkLst>
          <pc:docMk/>
          <pc:sldMk cId="1689577073" sldId="498"/>
        </pc:sldMkLst>
        <pc:spChg chg="mod">
          <ac:chgData name=" " userId="cc6ef8ab-f80f-47c5-96ae-17e0cbfe7e76" providerId="ADAL" clId="{9422FBF6-8735-4675-A372-101603520AF0}" dt="2022-06-23T10:19:25.530" v="43600" actId="1076"/>
          <ac:spMkLst>
            <pc:docMk/>
            <pc:sldMk cId="1689577073" sldId="498"/>
            <ac:spMk id="4" creationId="{C05A0117-6BE5-40AD-83AF-5370CE6EBAFA}"/>
          </ac:spMkLst>
        </pc:spChg>
        <pc:spChg chg="add mod">
          <ac:chgData name=" " userId="cc6ef8ab-f80f-47c5-96ae-17e0cbfe7e76" providerId="ADAL" clId="{9422FBF6-8735-4675-A372-101603520AF0}" dt="2022-06-23T10:20:20.256" v="43647"/>
          <ac:spMkLst>
            <pc:docMk/>
            <pc:sldMk cId="1689577073" sldId="498"/>
            <ac:spMk id="5" creationId="{E2E6C3E2-20CC-4337-8D31-15EC3FAFAB6D}"/>
          </ac:spMkLst>
        </pc:spChg>
        <pc:spChg chg="mod">
          <ac:chgData name=" " userId="cc6ef8ab-f80f-47c5-96ae-17e0cbfe7e76" providerId="ADAL" clId="{9422FBF6-8735-4675-A372-101603520AF0}" dt="2022-06-23T10:14:52.072" v="43404" actId="20577"/>
          <ac:spMkLst>
            <pc:docMk/>
            <pc:sldMk cId="1689577073" sldId="498"/>
            <ac:spMk id="24" creationId="{D43B231D-2E09-9DAC-74DA-779B9E140018}"/>
          </ac:spMkLst>
        </pc:spChg>
        <pc:spChg chg="mod">
          <ac:chgData name=" " userId="cc6ef8ab-f80f-47c5-96ae-17e0cbfe7e76" providerId="ADAL" clId="{9422FBF6-8735-4675-A372-101603520AF0}" dt="2022-06-23T10:17:42.562" v="43580" actId="20577"/>
          <ac:spMkLst>
            <pc:docMk/>
            <pc:sldMk cId="1689577073" sldId="498"/>
            <ac:spMk id="26" creationId="{69E85F04-8C2D-4D86-9AF6-758F9AE3EB57}"/>
          </ac:spMkLst>
        </pc:spChg>
        <pc:spChg chg="del">
          <ac:chgData name=" " userId="cc6ef8ab-f80f-47c5-96ae-17e0cbfe7e76" providerId="ADAL" clId="{9422FBF6-8735-4675-A372-101603520AF0}" dt="2022-06-23T10:17:20.529" v="43564" actId="478"/>
          <ac:spMkLst>
            <pc:docMk/>
            <pc:sldMk cId="1689577073" sldId="498"/>
            <ac:spMk id="27" creationId="{B1C7B56E-6EC2-4E44-9191-E73752382200}"/>
          </ac:spMkLst>
        </pc:spChg>
        <pc:spChg chg="mod">
          <ac:chgData name=" " userId="cc6ef8ab-f80f-47c5-96ae-17e0cbfe7e76" providerId="ADAL" clId="{9422FBF6-8735-4675-A372-101603520AF0}" dt="2022-06-23T10:16:35.053" v="43553" actId="20577"/>
          <ac:spMkLst>
            <pc:docMk/>
            <pc:sldMk cId="1689577073" sldId="498"/>
            <ac:spMk id="28" creationId="{00249FA8-027A-4019-8AAA-98D07C056A2F}"/>
          </ac:spMkLst>
        </pc:spChg>
        <pc:spChg chg="mod">
          <ac:chgData name=" " userId="cc6ef8ab-f80f-47c5-96ae-17e0cbfe7e76" providerId="ADAL" clId="{9422FBF6-8735-4675-A372-101603520AF0}" dt="2022-06-23T10:19:25.530" v="43600" actId="1076"/>
          <ac:spMkLst>
            <pc:docMk/>
            <pc:sldMk cId="1689577073" sldId="498"/>
            <ac:spMk id="29" creationId="{5BAC3D89-7085-4C30-9F17-55F68C14DD8D}"/>
          </ac:spMkLst>
        </pc:spChg>
        <pc:picChg chg="add mod">
          <ac:chgData name=" " userId="cc6ef8ab-f80f-47c5-96ae-17e0cbfe7e76" providerId="ADAL" clId="{9422FBF6-8735-4675-A372-101603520AF0}" dt="2022-06-23T10:19:25.530" v="43600" actId="1076"/>
          <ac:picMkLst>
            <pc:docMk/>
            <pc:sldMk cId="1689577073" sldId="498"/>
            <ac:picMk id="3" creationId="{36BE6605-3CE4-4D5C-8650-65C1B097BFBB}"/>
          </ac:picMkLst>
        </pc:picChg>
        <pc:picChg chg="del">
          <ac:chgData name=" " userId="cc6ef8ab-f80f-47c5-96ae-17e0cbfe7e76" providerId="ADAL" clId="{9422FBF6-8735-4675-A372-101603520AF0}" dt="2022-06-23T10:18:31.800" v="43583" actId="478"/>
          <ac:picMkLst>
            <pc:docMk/>
            <pc:sldMk cId="1689577073" sldId="498"/>
            <ac:picMk id="2050" creationId="{A4F22A8E-1540-4860-A8A1-497FBEBC753E}"/>
          </ac:picMkLst>
        </pc:picChg>
        <pc:picChg chg="mod">
          <ac:chgData name=" " userId="cc6ef8ab-f80f-47c5-96ae-17e0cbfe7e76" providerId="ADAL" clId="{9422FBF6-8735-4675-A372-101603520AF0}" dt="2022-06-23T10:19:25.530" v="43600" actId="1076"/>
          <ac:picMkLst>
            <pc:docMk/>
            <pc:sldMk cId="1689577073" sldId="498"/>
            <ac:picMk id="2052" creationId="{E494B923-DD77-4762-BE8E-711515DEB885}"/>
          </ac:picMkLst>
        </pc:picChg>
      </pc:sldChg>
      <pc:sldChg chg="addSp delSp modSp add">
        <pc:chgData name=" " userId="cc6ef8ab-f80f-47c5-96ae-17e0cbfe7e76" providerId="ADAL" clId="{9422FBF6-8735-4675-A372-101603520AF0}" dt="2022-06-23T10:22:47.475" v="43681" actId="1076"/>
        <pc:sldMkLst>
          <pc:docMk/>
          <pc:sldMk cId="926745953" sldId="499"/>
        </pc:sldMkLst>
        <pc:spChg chg="del">
          <ac:chgData name=" " userId="cc6ef8ab-f80f-47c5-96ae-17e0cbfe7e76" providerId="ADAL" clId="{9422FBF6-8735-4675-A372-101603520AF0}" dt="2022-06-23T10:21:05.242" v="43667" actId="478"/>
          <ac:spMkLst>
            <pc:docMk/>
            <pc:sldMk cId="926745953" sldId="499"/>
            <ac:spMk id="4" creationId="{C05A0117-6BE5-40AD-83AF-5370CE6EBAFA}"/>
          </ac:spMkLst>
        </pc:spChg>
        <pc:spChg chg="del">
          <ac:chgData name=" " userId="cc6ef8ab-f80f-47c5-96ae-17e0cbfe7e76" providerId="ADAL" clId="{9422FBF6-8735-4675-A372-101603520AF0}" dt="2022-06-23T10:21:04.185" v="43666" actId="478"/>
          <ac:spMkLst>
            <pc:docMk/>
            <pc:sldMk cId="926745953" sldId="499"/>
            <ac:spMk id="5" creationId="{E2E6C3E2-20CC-4337-8D31-15EC3FAFAB6D}"/>
          </ac:spMkLst>
        </pc:spChg>
        <pc:spChg chg="mod">
          <ac:chgData name=" " userId="cc6ef8ab-f80f-47c5-96ae-17e0cbfe7e76" providerId="ADAL" clId="{9422FBF6-8735-4675-A372-101603520AF0}" dt="2022-06-23T10:20:43.648" v="43663" actId="20577"/>
          <ac:spMkLst>
            <pc:docMk/>
            <pc:sldMk cId="926745953" sldId="499"/>
            <ac:spMk id="24" creationId="{D43B231D-2E09-9DAC-74DA-779B9E140018}"/>
          </ac:spMkLst>
        </pc:spChg>
        <pc:spChg chg="mod">
          <ac:chgData name=" " userId="cc6ef8ab-f80f-47c5-96ae-17e0cbfe7e76" providerId="ADAL" clId="{9422FBF6-8735-4675-A372-101603520AF0}" dt="2022-06-23T10:21:55.124" v="43675" actId="1076"/>
          <ac:spMkLst>
            <pc:docMk/>
            <pc:sldMk cId="926745953" sldId="499"/>
            <ac:spMk id="26" creationId="{69E85F04-8C2D-4D86-9AF6-758F9AE3EB57}"/>
          </ac:spMkLst>
        </pc:spChg>
        <pc:spChg chg="add mod">
          <ac:chgData name=" " userId="cc6ef8ab-f80f-47c5-96ae-17e0cbfe7e76" providerId="ADAL" clId="{9422FBF6-8735-4675-A372-101603520AF0}" dt="2022-06-23T10:22:47.475" v="43681" actId="1076"/>
          <ac:spMkLst>
            <pc:docMk/>
            <pc:sldMk cId="926745953" sldId="499"/>
            <ac:spMk id="27" creationId="{1A132952-E452-4C8A-8348-397C7E8EBB24}"/>
          </ac:spMkLst>
        </pc:spChg>
        <pc:spChg chg="del">
          <ac:chgData name=" " userId="cc6ef8ab-f80f-47c5-96ae-17e0cbfe7e76" providerId="ADAL" clId="{9422FBF6-8735-4675-A372-101603520AF0}" dt="2022-06-23T10:20:58.194" v="43664" actId="478"/>
          <ac:spMkLst>
            <pc:docMk/>
            <pc:sldMk cId="926745953" sldId="499"/>
            <ac:spMk id="28" creationId="{00249FA8-027A-4019-8AAA-98D07C056A2F}"/>
          </ac:spMkLst>
        </pc:spChg>
        <pc:spChg chg="mod">
          <ac:chgData name=" " userId="cc6ef8ab-f80f-47c5-96ae-17e0cbfe7e76" providerId="ADAL" clId="{9422FBF6-8735-4675-A372-101603520AF0}" dt="2022-06-23T10:22:32.272" v="43679" actId="1076"/>
          <ac:spMkLst>
            <pc:docMk/>
            <pc:sldMk cId="926745953" sldId="499"/>
            <ac:spMk id="29" creationId="{5BAC3D89-7085-4C30-9F17-55F68C14DD8D}"/>
          </ac:spMkLst>
        </pc:spChg>
        <pc:picChg chg="del">
          <ac:chgData name=" " userId="cc6ef8ab-f80f-47c5-96ae-17e0cbfe7e76" providerId="ADAL" clId="{9422FBF6-8735-4675-A372-101603520AF0}" dt="2022-06-23T10:21:02.672" v="43665" actId="478"/>
          <ac:picMkLst>
            <pc:docMk/>
            <pc:sldMk cId="926745953" sldId="499"/>
            <ac:picMk id="3" creationId="{36BE6605-3CE4-4D5C-8650-65C1B097BFBB}"/>
          </ac:picMkLst>
        </pc:picChg>
        <pc:picChg chg="add mod">
          <ac:chgData name=" " userId="cc6ef8ab-f80f-47c5-96ae-17e0cbfe7e76" providerId="ADAL" clId="{9422FBF6-8735-4675-A372-101603520AF0}" dt="2022-06-23T10:22:44.835" v="43680" actId="1076"/>
          <ac:picMkLst>
            <pc:docMk/>
            <pc:sldMk cId="926745953" sldId="499"/>
            <ac:picMk id="30" creationId="{C4C3D9D5-7A3F-4942-9DB6-3761CB9FF560}"/>
          </ac:picMkLst>
        </pc:picChg>
        <pc:picChg chg="del">
          <ac:chgData name=" " userId="cc6ef8ab-f80f-47c5-96ae-17e0cbfe7e76" providerId="ADAL" clId="{9422FBF6-8735-4675-A372-101603520AF0}" dt="2022-06-23T10:21:27.352" v="43670" actId="478"/>
          <ac:picMkLst>
            <pc:docMk/>
            <pc:sldMk cId="926745953" sldId="499"/>
            <ac:picMk id="2052" creationId="{E494B923-DD77-4762-BE8E-711515DEB885}"/>
          </ac:picMkLst>
        </pc:picChg>
        <pc:picChg chg="add mod">
          <ac:chgData name=" " userId="cc6ef8ab-f80f-47c5-96ae-17e0cbfe7e76" providerId="ADAL" clId="{9422FBF6-8735-4675-A372-101603520AF0}" dt="2022-06-23T10:22:17.261" v="43678" actId="14100"/>
          <ac:picMkLst>
            <pc:docMk/>
            <pc:sldMk cId="926745953" sldId="499"/>
            <ac:picMk id="3074" creationId="{565F6225-5ADA-464A-A29C-3527917E9A55}"/>
          </ac:picMkLst>
        </pc:picChg>
      </pc:sldChg>
      <pc:sldChg chg="addSp delSp modSp add">
        <pc:chgData name=" " userId="cc6ef8ab-f80f-47c5-96ae-17e0cbfe7e76" providerId="ADAL" clId="{9422FBF6-8735-4675-A372-101603520AF0}" dt="2022-06-23T10:28:34.659" v="43826" actId="1076"/>
        <pc:sldMkLst>
          <pc:docMk/>
          <pc:sldMk cId="2938065346" sldId="500"/>
        </pc:sldMkLst>
        <pc:spChg chg="del">
          <ac:chgData name=" " userId="cc6ef8ab-f80f-47c5-96ae-17e0cbfe7e76" providerId="ADAL" clId="{9422FBF6-8735-4675-A372-101603520AF0}" dt="2022-06-23T10:26:28.970" v="43795" actId="478"/>
          <ac:spMkLst>
            <pc:docMk/>
            <pc:sldMk cId="2938065346" sldId="500"/>
            <ac:spMk id="4" creationId="{C05A0117-6BE5-40AD-83AF-5370CE6EBAFA}"/>
          </ac:spMkLst>
        </pc:spChg>
        <pc:spChg chg="del">
          <ac:chgData name=" " userId="cc6ef8ab-f80f-47c5-96ae-17e0cbfe7e76" providerId="ADAL" clId="{9422FBF6-8735-4675-A372-101603520AF0}" dt="2022-06-23T10:26:28.970" v="43795" actId="478"/>
          <ac:spMkLst>
            <pc:docMk/>
            <pc:sldMk cId="2938065346" sldId="500"/>
            <ac:spMk id="5" creationId="{E2E6C3E2-20CC-4337-8D31-15EC3FAFAB6D}"/>
          </ac:spMkLst>
        </pc:spChg>
        <pc:spChg chg="mod">
          <ac:chgData name=" " userId="cc6ef8ab-f80f-47c5-96ae-17e0cbfe7e76" providerId="ADAL" clId="{9422FBF6-8735-4675-A372-101603520AF0}" dt="2022-06-23T10:28:14.313" v="43825" actId="6549"/>
          <ac:spMkLst>
            <pc:docMk/>
            <pc:sldMk cId="2938065346" sldId="500"/>
            <ac:spMk id="24" creationId="{D43B231D-2E09-9DAC-74DA-779B9E140018}"/>
          </ac:spMkLst>
        </pc:spChg>
        <pc:spChg chg="mod">
          <ac:chgData name=" " userId="cc6ef8ab-f80f-47c5-96ae-17e0cbfe7e76" providerId="ADAL" clId="{9422FBF6-8735-4675-A372-101603520AF0}" dt="2022-06-23T10:27:18.027" v="43814" actId="14100"/>
          <ac:spMkLst>
            <pc:docMk/>
            <pc:sldMk cId="2938065346" sldId="500"/>
            <ac:spMk id="26" creationId="{69E85F04-8C2D-4D86-9AF6-758F9AE3EB57}"/>
          </ac:spMkLst>
        </pc:spChg>
        <pc:spChg chg="del">
          <ac:chgData name=" " userId="cc6ef8ab-f80f-47c5-96ae-17e0cbfe7e76" providerId="ADAL" clId="{9422FBF6-8735-4675-A372-101603520AF0}" dt="2022-06-23T10:25:36.457" v="43760" actId="478"/>
          <ac:spMkLst>
            <pc:docMk/>
            <pc:sldMk cId="2938065346" sldId="500"/>
            <ac:spMk id="28" creationId="{00249FA8-027A-4019-8AAA-98D07C056A2F}"/>
          </ac:spMkLst>
        </pc:spChg>
        <pc:spChg chg="mod">
          <ac:chgData name=" " userId="cc6ef8ab-f80f-47c5-96ae-17e0cbfe7e76" providerId="ADAL" clId="{9422FBF6-8735-4675-A372-101603520AF0}" dt="2022-06-23T10:28:34.659" v="43826" actId="1076"/>
          <ac:spMkLst>
            <pc:docMk/>
            <pc:sldMk cId="2938065346" sldId="500"/>
            <ac:spMk id="29" creationId="{5BAC3D89-7085-4C30-9F17-55F68C14DD8D}"/>
          </ac:spMkLst>
        </pc:spChg>
        <pc:picChg chg="del">
          <ac:chgData name=" " userId="cc6ef8ab-f80f-47c5-96ae-17e0cbfe7e76" providerId="ADAL" clId="{9422FBF6-8735-4675-A372-101603520AF0}" dt="2022-06-23T10:26:28.970" v="43795" actId="478"/>
          <ac:picMkLst>
            <pc:docMk/>
            <pc:sldMk cId="2938065346" sldId="500"/>
            <ac:picMk id="3" creationId="{36BE6605-3CE4-4D5C-8650-65C1B097BFBB}"/>
          </ac:picMkLst>
        </pc:picChg>
        <pc:picChg chg="del">
          <ac:chgData name=" " userId="cc6ef8ab-f80f-47c5-96ae-17e0cbfe7e76" providerId="ADAL" clId="{9422FBF6-8735-4675-A372-101603520AF0}" dt="2022-06-23T10:26:33.657" v="43797" actId="478"/>
          <ac:picMkLst>
            <pc:docMk/>
            <pc:sldMk cId="2938065346" sldId="500"/>
            <ac:picMk id="2052" creationId="{E494B923-DD77-4762-BE8E-711515DEB885}"/>
          </ac:picMkLst>
        </pc:picChg>
        <pc:picChg chg="add mod">
          <ac:chgData name=" " userId="cc6ef8ab-f80f-47c5-96ae-17e0cbfe7e76" providerId="ADAL" clId="{9422FBF6-8735-4675-A372-101603520AF0}" dt="2022-06-23T10:27:24.690" v="43816" actId="1076"/>
          <ac:picMkLst>
            <pc:docMk/>
            <pc:sldMk cId="2938065346" sldId="500"/>
            <ac:picMk id="10242" creationId="{2DF89F88-E639-4767-ABDB-D47675E8945E}"/>
          </ac:picMkLst>
        </pc:picChg>
      </pc:sldChg>
      <pc:sldChg chg="addSp delSp modSp add">
        <pc:chgData name=" " userId="cc6ef8ab-f80f-47c5-96ae-17e0cbfe7e76" providerId="ADAL" clId="{9422FBF6-8735-4675-A372-101603520AF0}" dt="2022-06-23T10:44:06.080" v="44263" actId="20577"/>
        <pc:sldMkLst>
          <pc:docMk/>
          <pc:sldMk cId="2393866645" sldId="501"/>
        </pc:sldMkLst>
        <pc:spChg chg="add mod">
          <ac:chgData name=" " userId="cc6ef8ab-f80f-47c5-96ae-17e0cbfe7e76" providerId="ADAL" clId="{9422FBF6-8735-4675-A372-101603520AF0}" dt="2022-06-23T10:32:03.929" v="43879" actId="1076"/>
          <ac:spMkLst>
            <pc:docMk/>
            <pc:sldMk cId="2393866645" sldId="501"/>
            <ac:spMk id="19" creationId="{2D110A29-40C7-40F5-9729-1357CF53FD3B}"/>
          </ac:spMkLst>
        </pc:spChg>
        <pc:spChg chg="del mod">
          <ac:chgData name=" " userId="cc6ef8ab-f80f-47c5-96ae-17e0cbfe7e76" providerId="ADAL" clId="{9422FBF6-8735-4675-A372-101603520AF0}" dt="2022-06-23T10:44:00.378" v="44253" actId="478"/>
          <ac:spMkLst>
            <pc:docMk/>
            <pc:sldMk cId="2393866645" sldId="501"/>
            <ac:spMk id="24" creationId="{D43B231D-2E09-9DAC-74DA-779B9E140018}"/>
          </ac:spMkLst>
        </pc:spChg>
        <pc:spChg chg="mod">
          <ac:chgData name=" " userId="cc6ef8ab-f80f-47c5-96ae-17e0cbfe7e76" providerId="ADAL" clId="{9422FBF6-8735-4675-A372-101603520AF0}" dt="2022-06-23T10:35:20.011" v="44060" actId="6549"/>
          <ac:spMkLst>
            <pc:docMk/>
            <pc:sldMk cId="2393866645" sldId="501"/>
            <ac:spMk id="26" creationId="{69E85F04-8C2D-4D86-9AF6-758F9AE3EB57}"/>
          </ac:spMkLst>
        </pc:spChg>
        <pc:spChg chg="add mod">
          <ac:chgData name=" " userId="cc6ef8ab-f80f-47c5-96ae-17e0cbfe7e76" providerId="ADAL" clId="{9422FBF6-8735-4675-A372-101603520AF0}" dt="2022-06-23T10:44:06.080" v="44263" actId="20577"/>
          <ac:spMkLst>
            <pc:docMk/>
            <pc:sldMk cId="2393866645" sldId="501"/>
            <ac:spMk id="27" creationId="{A6C64773-CD5A-4BA9-B3CD-1C33BA4B892E}"/>
          </ac:spMkLst>
        </pc:spChg>
        <pc:spChg chg="mod">
          <ac:chgData name=" " userId="cc6ef8ab-f80f-47c5-96ae-17e0cbfe7e76" providerId="ADAL" clId="{9422FBF6-8735-4675-A372-101603520AF0}" dt="2022-06-23T10:32:06.608" v="43880" actId="1076"/>
          <ac:spMkLst>
            <pc:docMk/>
            <pc:sldMk cId="2393866645" sldId="501"/>
            <ac:spMk id="29" creationId="{5BAC3D89-7085-4C30-9F17-55F68C14DD8D}"/>
          </ac:spMkLst>
        </pc:spChg>
        <pc:picChg chg="add mod ord">
          <ac:chgData name=" " userId="cc6ef8ab-f80f-47c5-96ae-17e0cbfe7e76" providerId="ADAL" clId="{9422FBF6-8735-4675-A372-101603520AF0}" dt="2022-06-23T10:33:51.584" v="43999" actId="167"/>
          <ac:picMkLst>
            <pc:docMk/>
            <pc:sldMk cId="2393866645" sldId="501"/>
            <ac:picMk id="20" creationId="{F432B10A-2A02-47CB-A973-26F8422A0AE3}"/>
          </ac:picMkLst>
        </pc:picChg>
        <pc:picChg chg="del">
          <ac:chgData name=" " userId="cc6ef8ab-f80f-47c5-96ae-17e0cbfe7e76" providerId="ADAL" clId="{9422FBF6-8735-4675-A372-101603520AF0}" dt="2022-06-23T10:31:06.681" v="43864" actId="478"/>
          <ac:picMkLst>
            <pc:docMk/>
            <pc:sldMk cId="2393866645" sldId="501"/>
            <ac:picMk id="10242" creationId="{2DF89F88-E639-4767-ABDB-D47675E8945E}"/>
          </ac:picMkLst>
        </pc:picChg>
        <pc:picChg chg="add mod ord">
          <ac:chgData name=" " userId="cc6ef8ab-f80f-47c5-96ae-17e0cbfe7e76" providerId="ADAL" clId="{9422FBF6-8735-4675-A372-101603520AF0}" dt="2022-06-23T10:33:51.584" v="43999" actId="167"/>
          <ac:picMkLst>
            <pc:docMk/>
            <pc:sldMk cId="2393866645" sldId="501"/>
            <ac:picMk id="11266" creationId="{2E923C1D-C334-4445-BDA0-FEE148031945}"/>
          </ac:picMkLst>
        </pc:picChg>
      </pc:sldChg>
      <pc:sldChg chg="addSp delSp modSp add">
        <pc:chgData name=" " userId="cc6ef8ab-f80f-47c5-96ae-17e0cbfe7e76" providerId="ADAL" clId="{9422FBF6-8735-4675-A372-101603520AF0}" dt="2022-06-23T10:44:26.561" v="44273" actId="20577"/>
        <pc:sldMkLst>
          <pc:docMk/>
          <pc:sldMk cId="3792516332" sldId="502"/>
        </pc:sldMkLst>
        <pc:spChg chg="mod">
          <ac:chgData name=" " userId="cc6ef8ab-f80f-47c5-96ae-17e0cbfe7e76" providerId="ADAL" clId="{9422FBF6-8735-4675-A372-101603520AF0}" dt="2022-06-23T10:37:40.713" v="44124" actId="1076"/>
          <ac:spMkLst>
            <pc:docMk/>
            <pc:sldMk cId="3792516332" sldId="502"/>
            <ac:spMk id="14" creationId="{311499A5-6D76-4448-8A41-1347080F9ABD}"/>
          </ac:spMkLst>
        </pc:spChg>
        <pc:spChg chg="add del mod">
          <ac:chgData name=" " userId="cc6ef8ab-f80f-47c5-96ae-17e0cbfe7e76" providerId="ADAL" clId="{9422FBF6-8735-4675-A372-101603520AF0}" dt="2022-06-23T10:44:22.626" v="44264" actId="478"/>
          <ac:spMkLst>
            <pc:docMk/>
            <pc:sldMk cId="3792516332" sldId="502"/>
            <ac:spMk id="20" creationId="{E450F9B6-465A-486B-930A-2655F525D22E}"/>
          </ac:spMkLst>
        </pc:spChg>
        <pc:spChg chg="del mod">
          <ac:chgData name=" " userId="cc6ef8ab-f80f-47c5-96ae-17e0cbfe7e76" providerId="ADAL" clId="{9422FBF6-8735-4675-A372-101603520AF0}" dt="2022-06-23T10:35:41.769" v="44063" actId="478"/>
          <ac:spMkLst>
            <pc:docMk/>
            <pc:sldMk cId="3792516332" sldId="502"/>
            <ac:spMk id="24" creationId="{D43B231D-2E09-9DAC-74DA-779B9E140018}"/>
          </ac:spMkLst>
        </pc:spChg>
        <pc:spChg chg="mod">
          <ac:chgData name=" " userId="cc6ef8ab-f80f-47c5-96ae-17e0cbfe7e76" providerId="ADAL" clId="{9422FBF6-8735-4675-A372-101603520AF0}" dt="2022-06-23T10:43:33.380" v="44249" actId="14100"/>
          <ac:spMkLst>
            <pc:docMk/>
            <pc:sldMk cId="3792516332" sldId="502"/>
            <ac:spMk id="26" creationId="{69E85F04-8C2D-4D86-9AF6-758F9AE3EB57}"/>
          </ac:spMkLst>
        </pc:spChg>
        <pc:spChg chg="del">
          <ac:chgData name=" " userId="cc6ef8ab-f80f-47c5-96ae-17e0cbfe7e76" providerId="ADAL" clId="{9422FBF6-8735-4675-A372-101603520AF0}" dt="2022-06-23T10:36:15.561" v="44072" actId="478"/>
          <ac:spMkLst>
            <pc:docMk/>
            <pc:sldMk cId="3792516332" sldId="502"/>
            <ac:spMk id="27" creationId="{1A132952-E452-4C8A-8348-397C7E8EBB24}"/>
          </ac:spMkLst>
        </pc:spChg>
        <pc:spChg chg="add mod">
          <ac:chgData name=" " userId="cc6ef8ab-f80f-47c5-96ae-17e0cbfe7e76" providerId="ADAL" clId="{9422FBF6-8735-4675-A372-101603520AF0}" dt="2022-06-23T10:42:37.274" v="44205" actId="14100"/>
          <ac:spMkLst>
            <pc:docMk/>
            <pc:sldMk cId="3792516332" sldId="502"/>
            <ac:spMk id="28" creationId="{5FBEB16F-4F89-494F-A2EC-EBE750485C82}"/>
          </ac:spMkLst>
        </pc:spChg>
        <pc:spChg chg="mod">
          <ac:chgData name=" " userId="cc6ef8ab-f80f-47c5-96ae-17e0cbfe7e76" providerId="ADAL" clId="{9422FBF6-8735-4675-A372-101603520AF0}" dt="2022-06-23T10:42:21.128" v="44199" actId="1076"/>
          <ac:spMkLst>
            <pc:docMk/>
            <pc:sldMk cId="3792516332" sldId="502"/>
            <ac:spMk id="29" creationId="{5BAC3D89-7085-4C30-9F17-55F68C14DD8D}"/>
          </ac:spMkLst>
        </pc:spChg>
        <pc:spChg chg="add mod">
          <ac:chgData name=" " userId="cc6ef8ab-f80f-47c5-96ae-17e0cbfe7e76" providerId="ADAL" clId="{9422FBF6-8735-4675-A372-101603520AF0}" dt="2022-06-23T10:44:26.561" v="44273" actId="20577"/>
          <ac:spMkLst>
            <pc:docMk/>
            <pc:sldMk cId="3792516332" sldId="502"/>
            <ac:spMk id="31" creationId="{7737A2DB-5B57-499C-9303-56BED84D9E2A}"/>
          </ac:spMkLst>
        </pc:spChg>
        <pc:picChg chg="del">
          <ac:chgData name=" " userId="cc6ef8ab-f80f-47c5-96ae-17e0cbfe7e76" providerId="ADAL" clId="{9422FBF6-8735-4675-A372-101603520AF0}" dt="2022-06-23T10:36:15.561" v="44072" actId="478"/>
          <ac:picMkLst>
            <pc:docMk/>
            <pc:sldMk cId="3792516332" sldId="502"/>
            <ac:picMk id="30" creationId="{C4C3D9D5-7A3F-4942-9DB6-3761CB9FF560}"/>
          </ac:picMkLst>
        </pc:picChg>
        <pc:picChg chg="del">
          <ac:chgData name=" " userId="cc6ef8ab-f80f-47c5-96ae-17e0cbfe7e76" providerId="ADAL" clId="{9422FBF6-8735-4675-A372-101603520AF0}" dt="2022-06-23T10:37:18.121" v="44116" actId="478"/>
          <ac:picMkLst>
            <pc:docMk/>
            <pc:sldMk cId="3792516332" sldId="502"/>
            <ac:picMk id="3074" creationId="{565F6225-5ADA-464A-A29C-3527917E9A55}"/>
          </ac:picMkLst>
        </pc:picChg>
        <pc:picChg chg="add mod">
          <ac:chgData name=" " userId="cc6ef8ab-f80f-47c5-96ae-17e0cbfe7e76" providerId="ADAL" clId="{9422FBF6-8735-4675-A372-101603520AF0}" dt="2022-06-23T10:42:07.959" v="44197" actId="1076"/>
          <ac:picMkLst>
            <pc:docMk/>
            <pc:sldMk cId="3792516332" sldId="502"/>
            <ac:picMk id="12290" creationId="{60FB8CC4-4C5A-425B-9A25-156D983E2795}"/>
          </ac:picMkLst>
        </pc:picChg>
        <pc:picChg chg="add mod">
          <ac:chgData name=" " userId="cc6ef8ab-f80f-47c5-96ae-17e0cbfe7e76" providerId="ADAL" clId="{9422FBF6-8735-4675-A372-101603520AF0}" dt="2022-06-23T10:43:41.494" v="44252" actId="1076"/>
          <ac:picMkLst>
            <pc:docMk/>
            <pc:sldMk cId="3792516332" sldId="502"/>
            <ac:picMk id="12292" creationId="{0CA1C33B-4D23-4F49-8873-91156949C218}"/>
          </ac:picMkLst>
        </pc:picChg>
      </pc:sldChg>
      <pc:sldChg chg="addSp delSp modSp add">
        <pc:chgData name=" " userId="cc6ef8ab-f80f-47c5-96ae-17e0cbfe7e76" providerId="ADAL" clId="{9422FBF6-8735-4675-A372-101603520AF0}" dt="2022-06-23T10:53:05.783" v="44633" actId="313"/>
        <pc:sldMkLst>
          <pc:docMk/>
          <pc:sldMk cId="1870573567" sldId="503"/>
        </pc:sldMkLst>
        <pc:spChg chg="mod">
          <ac:chgData name=" " userId="cc6ef8ab-f80f-47c5-96ae-17e0cbfe7e76" providerId="ADAL" clId="{9422FBF6-8735-4675-A372-101603520AF0}" dt="2022-06-23T10:47:39.585" v="44309" actId="14100"/>
          <ac:spMkLst>
            <pc:docMk/>
            <pc:sldMk cId="1870573567" sldId="503"/>
            <ac:spMk id="4" creationId="{C05A0117-6BE5-40AD-83AF-5370CE6EBAFA}"/>
          </ac:spMkLst>
        </pc:spChg>
        <pc:spChg chg="mod">
          <ac:chgData name=" " userId="cc6ef8ab-f80f-47c5-96ae-17e0cbfe7e76" providerId="ADAL" clId="{9422FBF6-8735-4675-A372-101603520AF0}" dt="2022-06-23T10:46:09.057" v="44306" actId="20577"/>
          <ac:spMkLst>
            <pc:docMk/>
            <pc:sldMk cId="1870573567" sldId="503"/>
            <ac:spMk id="24" creationId="{D43B231D-2E09-9DAC-74DA-779B9E140018}"/>
          </ac:spMkLst>
        </pc:spChg>
        <pc:spChg chg="mod">
          <ac:chgData name=" " userId="cc6ef8ab-f80f-47c5-96ae-17e0cbfe7e76" providerId="ADAL" clId="{9422FBF6-8735-4675-A372-101603520AF0}" dt="2022-06-23T10:53:05.783" v="44633" actId="313"/>
          <ac:spMkLst>
            <pc:docMk/>
            <pc:sldMk cId="1870573567" sldId="503"/>
            <ac:spMk id="26" creationId="{69E85F04-8C2D-4D86-9AF6-758F9AE3EB57}"/>
          </ac:spMkLst>
        </pc:spChg>
        <pc:spChg chg="del">
          <ac:chgData name=" " userId="cc6ef8ab-f80f-47c5-96ae-17e0cbfe7e76" providerId="ADAL" clId="{9422FBF6-8735-4675-A372-101603520AF0}" dt="2022-06-23T10:48:41.850" v="44351" actId="478"/>
          <ac:spMkLst>
            <pc:docMk/>
            <pc:sldMk cId="1870573567" sldId="503"/>
            <ac:spMk id="27" creationId="{B1C7B56E-6EC2-4E44-9191-E73752382200}"/>
          </ac:spMkLst>
        </pc:spChg>
        <pc:spChg chg="add del mod">
          <ac:chgData name=" " userId="cc6ef8ab-f80f-47c5-96ae-17e0cbfe7e76" providerId="ADAL" clId="{9422FBF6-8735-4675-A372-101603520AF0}" dt="2022-06-23T10:48:56.052" v="44352" actId="478"/>
          <ac:spMkLst>
            <pc:docMk/>
            <pc:sldMk cId="1870573567" sldId="503"/>
            <ac:spMk id="28" creationId="{00249FA8-027A-4019-8AAA-98D07C056A2F}"/>
          </ac:spMkLst>
        </pc:spChg>
        <pc:spChg chg="mod">
          <ac:chgData name=" " userId="cc6ef8ab-f80f-47c5-96ae-17e0cbfe7e76" providerId="ADAL" clId="{9422FBF6-8735-4675-A372-101603520AF0}" dt="2022-06-23T10:47:44.868" v="44311" actId="14100"/>
          <ac:spMkLst>
            <pc:docMk/>
            <pc:sldMk cId="1870573567" sldId="503"/>
            <ac:spMk id="29" creationId="{5BAC3D89-7085-4C30-9F17-55F68C14DD8D}"/>
          </ac:spMkLst>
        </pc:spChg>
        <pc:picChg chg="del">
          <ac:chgData name=" " userId="cc6ef8ab-f80f-47c5-96ae-17e0cbfe7e76" providerId="ADAL" clId="{9422FBF6-8735-4675-A372-101603520AF0}" dt="2022-06-23T10:48:23.497" v="44344" actId="478"/>
          <ac:picMkLst>
            <pc:docMk/>
            <pc:sldMk cId="1870573567" sldId="503"/>
            <ac:picMk id="2050" creationId="{A4F22A8E-1540-4860-A8A1-497FBEBC753E}"/>
          </ac:picMkLst>
        </pc:picChg>
        <pc:picChg chg="del">
          <ac:chgData name=" " userId="cc6ef8ab-f80f-47c5-96ae-17e0cbfe7e76" providerId="ADAL" clId="{9422FBF6-8735-4675-A372-101603520AF0}" dt="2022-06-23T10:48:31.153" v="44348" actId="478"/>
          <ac:picMkLst>
            <pc:docMk/>
            <pc:sldMk cId="1870573567" sldId="503"/>
            <ac:picMk id="2052" creationId="{E494B923-DD77-4762-BE8E-711515DEB885}"/>
          </ac:picMkLst>
        </pc:picChg>
        <pc:picChg chg="add mod">
          <ac:chgData name=" " userId="cc6ef8ab-f80f-47c5-96ae-17e0cbfe7e76" providerId="ADAL" clId="{9422FBF6-8735-4675-A372-101603520AF0}" dt="2022-06-23T10:48:27.026" v="44347" actId="1076"/>
          <ac:picMkLst>
            <pc:docMk/>
            <pc:sldMk cId="1870573567" sldId="503"/>
            <ac:picMk id="13314" creationId="{4F878B62-7A44-4F6B-A073-33117B911B7A}"/>
          </ac:picMkLst>
        </pc:picChg>
        <pc:picChg chg="add mod">
          <ac:chgData name=" " userId="cc6ef8ab-f80f-47c5-96ae-17e0cbfe7e76" providerId="ADAL" clId="{9422FBF6-8735-4675-A372-101603520AF0}" dt="2022-06-23T10:50:50.407" v="44598" actId="14826"/>
          <ac:picMkLst>
            <pc:docMk/>
            <pc:sldMk cId="1870573567" sldId="503"/>
            <ac:picMk id="13316" creationId="{0005D309-EABD-4E3E-88AA-31A60A28C380}"/>
          </ac:picMkLst>
        </pc:picChg>
      </pc:sldChg>
      <pc:sldChg chg="modSp add">
        <pc:chgData name=" " userId="cc6ef8ab-f80f-47c5-96ae-17e0cbfe7e76" providerId="ADAL" clId="{9422FBF6-8735-4675-A372-101603520AF0}" dt="2022-06-23T10:52:29.895" v="44618" actId="20577"/>
        <pc:sldMkLst>
          <pc:docMk/>
          <pc:sldMk cId="3362635128" sldId="504"/>
        </pc:sldMkLst>
        <pc:spChg chg="mod">
          <ac:chgData name=" " userId="cc6ef8ab-f80f-47c5-96ae-17e0cbfe7e76" providerId="ADAL" clId="{9422FBF6-8735-4675-A372-101603520AF0}" dt="2022-06-23T10:52:29.895" v="44618" actId="20577"/>
          <ac:spMkLst>
            <pc:docMk/>
            <pc:sldMk cId="3362635128" sldId="504"/>
            <ac:spMk id="32" creationId="{F96BC19E-0307-4C12-B86E-1C807964D257}"/>
          </ac:spMkLst>
        </pc:spChg>
      </pc:sldChg>
      <pc:sldChg chg="add del">
        <pc:chgData name=" " userId="cc6ef8ab-f80f-47c5-96ae-17e0cbfe7e76" providerId="ADAL" clId="{9422FBF6-8735-4675-A372-101603520AF0}" dt="2022-07-18T01:48:12.138" v="44757" actId="2696"/>
        <pc:sldMkLst>
          <pc:docMk/>
          <pc:sldMk cId="2777448335" sldId="50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079202" cy="512304"/>
          </a:xfrm>
          <a:prstGeom prst="rect">
            <a:avLst/>
          </a:prstGeom>
        </p:spPr>
        <p:txBody>
          <a:bodyPr vert="horz" lIns="94796" tIns="47398" rIns="94796" bIns="47398" rtlCol="0"/>
          <a:lstStyle>
            <a:lvl1pPr algn="l">
              <a:defRPr sz="1200"/>
            </a:lvl1pPr>
          </a:lstStyle>
          <a:p>
            <a:endParaRPr lang="ko-KR" altLang="en-US"/>
          </a:p>
        </p:txBody>
      </p:sp>
      <p:sp>
        <p:nvSpPr>
          <p:cNvPr id="3" name="날짜 개체 틀 2"/>
          <p:cNvSpPr>
            <a:spLocks noGrp="1"/>
          </p:cNvSpPr>
          <p:nvPr>
            <p:ph type="dt" idx="1"/>
          </p:nvPr>
        </p:nvSpPr>
        <p:spPr>
          <a:xfrm>
            <a:off x="4023203" y="0"/>
            <a:ext cx="3079202" cy="512304"/>
          </a:xfrm>
          <a:prstGeom prst="rect">
            <a:avLst/>
          </a:prstGeom>
        </p:spPr>
        <p:txBody>
          <a:bodyPr vert="horz" lIns="94796" tIns="47398" rIns="94796" bIns="47398" rtlCol="0"/>
          <a:lstStyle>
            <a:lvl1pPr algn="r">
              <a:defRPr sz="1200"/>
            </a:lvl1pPr>
          </a:lstStyle>
          <a:p>
            <a:fld id="{D31962F2-E4BD-41F4-8BFE-8AA9C99E47E6}" type="datetimeFigureOut">
              <a:rPr lang="ko-KR" altLang="en-US" smtClean="0"/>
              <a:t>2022-07-18(Mon)</a:t>
            </a:fld>
            <a:endParaRPr lang="ko-KR" altLang="en-US"/>
          </a:p>
        </p:txBody>
      </p:sp>
      <p:sp>
        <p:nvSpPr>
          <p:cNvPr id="4" name="슬라이드 이미지 개체 틀 3"/>
          <p:cNvSpPr>
            <a:spLocks noGrp="1" noRot="1" noChangeAspect="1"/>
          </p:cNvSpPr>
          <p:nvPr>
            <p:ph type="sldImg" idx="2"/>
          </p:nvPr>
        </p:nvSpPr>
        <p:spPr>
          <a:xfrm>
            <a:off x="1057275" y="1279525"/>
            <a:ext cx="4989513" cy="3454400"/>
          </a:xfrm>
          <a:prstGeom prst="rect">
            <a:avLst/>
          </a:prstGeom>
          <a:noFill/>
          <a:ln w="12700">
            <a:solidFill>
              <a:prstClr val="black"/>
            </a:solidFill>
          </a:ln>
        </p:spPr>
        <p:txBody>
          <a:bodyPr vert="horz" lIns="94796" tIns="47398" rIns="94796" bIns="47398" rtlCol="0" anchor="ctr"/>
          <a:lstStyle/>
          <a:p>
            <a:endParaRPr lang="ko-KR" altLang="en-US"/>
          </a:p>
        </p:txBody>
      </p:sp>
      <p:sp>
        <p:nvSpPr>
          <p:cNvPr id="5" name="슬라이드 노트 개체 틀 4"/>
          <p:cNvSpPr>
            <a:spLocks noGrp="1"/>
          </p:cNvSpPr>
          <p:nvPr>
            <p:ph type="body" sz="quarter" idx="3"/>
          </p:nvPr>
        </p:nvSpPr>
        <p:spPr>
          <a:xfrm>
            <a:off x="710075" y="4924989"/>
            <a:ext cx="5683914" cy="4029684"/>
          </a:xfrm>
          <a:prstGeom prst="rect">
            <a:avLst/>
          </a:prstGeom>
        </p:spPr>
        <p:txBody>
          <a:bodyPr vert="horz" lIns="94796" tIns="47398" rIns="94796" bIns="47398"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722309"/>
            <a:ext cx="3079202" cy="512304"/>
          </a:xfrm>
          <a:prstGeom prst="rect">
            <a:avLst/>
          </a:prstGeom>
        </p:spPr>
        <p:txBody>
          <a:bodyPr vert="horz" lIns="94796" tIns="47398" rIns="94796" bIns="47398"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023203" y="9722309"/>
            <a:ext cx="3079202" cy="512304"/>
          </a:xfrm>
          <a:prstGeom prst="rect">
            <a:avLst/>
          </a:prstGeom>
        </p:spPr>
        <p:txBody>
          <a:bodyPr vert="horz" lIns="94796" tIns="47398" rIns="94796" bIns="47398" rtlCol="0" anchor="b"/>
          <a:lstStyle>
            <a:lvl1pPr algn="r">
              <a:defRPr sz="1200"/>
            </a:lvl1pPr>
          </a:lstStyle>
          <a:p>
            <a:fld id="{702EEBE8-EE90-4206-B940-0F01A2C72F9C}" type="slidenum">
              <a:rPr lang="ko-KR" altLang="en-US" smtClean="0"/>
              <a:t>‹#›</a:t>
            </a:fld>
            <a:endParaRPr lang="ko-KR" altLang="en-US"/>
          </a:p>
        </p:txBody>
      </p:sp>
    </p:spTree>
    <p:extLst>
      <p:ext uri="{BB962C8B-B14F-4D97-AF65-F5344CB8AC3E}">
        <p14:creationId xmlns:p14="http://schemas.microsoft.com/office/powerpoint/2010/main" val="157066992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02EEBE8-EE90-4206-B940-0F01A2C72F9C}" type="slidenum">
              <a:rPr lang="ko-KR" altLang="en-US" smtClean="0"/>
              <a:t>1</a:t>
            </a:fld>
            <a:endParaRPr lang="ko-KR" altLang="en-US"/>
          </a:p>
        </p:txBody>
      </p:sp>
    </p:spTree>
    <p:extLst>
      <p:ext uri="{BB962C8B-B14F-4D97-AF65-F5344CB8AC3E}">
        <p14:creationId xmlns:p14="http://schemas.microsoft.com/office/powerpoint/2010/main" val="3944261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a:t>
            </a:fld>
            <a:endParaRPr lang="ko-KR" altLang="en-US"/>
          </a:p>
        </p:txBody>
      </p:sp>
    </p:spTree>
    <p:extLst>
      <p:ext uri="{BB962C8B-B14F-4D97-AF65-F5344CB8AC3E}">
        <p14:creationId xmlns:p14="http://schemas.microsoft.com/office/powerpoint/2010/main" val="21804676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100</a:t>
            </a:fld>
            <a:endParaRPr lang="ko-KR" altLang="en-US"/>
          </a:p>
        </p:txBody>
      </p:sp>
    </p:spTree>
    <p:extLst>
      <p:ext uri="{BB962C8B-B14F-4D97-AF65-F5344CB8AC3E}">
        <p14:creationId xmlns:p14="http://schemas.microsoft.com/office/powerpoint/2010/main" val="39407373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101</a:t>
            </a:fld>
            <a:endParaRPr lang="ko-KR" altLang="en-US"/>
          </a:p>
        </p:txBody>
      </p:sp>
    </p:spTree>
    <p:extLst>
      <p:ext uri="{BB962C8B-B14F-4D97-AF65-F5344CB8AC3E}">
        <p14:creationId xmlns:p14="http://schemas.microsoft.com/office/powerpoint/2010/main" val="33781598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102</a:t>
            </a:fld>
            <a:endParaRPr lang="ko-KR" altLang="en-US"/>
          </a:p>
        </p:txBody>
      </p:sp>
    </p:spTree>
    <p:extLst>
      <p:ext uri="{BB962C8B-B14F-4D97-AF65-F5344CB8AC3E}">
        <p14:creationId xmlns:p14="http://schemas.microsoft.com/office/powerpoint/2010/main" val="208363859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103</a:t>
            </a:fld>
            <a:endParaRPr lang="ko-KR" altLang="en-US"/>
          </a:p>
        </p:txBody>
      </p:sp>
    </p:spTree>
    <p:extLst>
      <p:ext uri="{BB962C8B-B14F-4D97-AF65-F5344CB8AC3E}">
        <p14:creationId xmlns:p14="http://schemas.microsoft.com/office/powerpoint/2010/main" val="129703395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104</a:t>
            </a:fld>
            <a:endParaRPr lang="ko-KR" altLang="en-US"/>
          </a:p>
        </p:txBody>
      </p:sp>
    </p:spTree>
    <p:extLst>
      <p:ext uri="{BB962C8B-B14F-4D97-AF65-F5344CB8AC3E}">
        <p14:creationId xmlns:p14="http://schemas.microsoft.com/office/powerpoint/2010/main" val="336855838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105</a:t>
            </a:fld>
            <a:endParaRPr lang="ko-KR" altLang="en-US"/>
          </a:p>
        </p:txBody>
      </p:sp>
    </p:spTree>
    <p:extLst>
      <p:ext uri="{BB962C8B-B14F-4D97-AF65-F5344CB8AC3E}">
        <p14:creationId xmlns:p14="http://schemas.microsoft.com/office/powerpoint/2010/main" val="42591276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106</a:t>
            </a:fld>
            <a:endParaRPr lang="ko-KR" altLang="en-US"/>
          </a:p>
        </p:txBody>
      </p:sp>
    </p:spTree>
    <p:extLst>
      <p:ext uri="{BB962C8B-B14F-4D97-AF65-F5344CB8AC3E}">
        <p14:creationId xmlns:p14="http://schemas.microsoft.com/office/powerpoint/2010/main" val="322343190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107</a:t>
            </a:fld>
            <a:endParaRPr lang="ko-KR" altLang="en-US"/>
          </a:p>
        </p:txBody>
      </p:sp>
    </p:spTree>
    <p:extLst>
      <p:ext uri="{BB962C8B-B14F-4D97-AF65-F5344CB8AC3E}">
        <p14:creationId xmlns:p14="http://schemas.microsoft.com/office/powerpoint/2010/main" val="26404858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108</a:t>
            </a:fld>
            <a:endParaRPr lang="ko-KR" altLang="en-US"/>
          </a:p>
        </p:txBody>
      </p:sp>
    </p:spTree>
    <p:extLst>
      <p:ext uri="{BB962C8B-B14F-4D97-AF65-F5344CB8AC3E}">
        <p14:creationId xmlns:p14="http://schemas.microsoft.com/office/powerpoint/2010/main" val="28616744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109</a:t>
            </a:fld>
            <a:endParaRPr lang="ko-KR" altLang="en-US"/>
          </a:p>
        </p:txBody>
      </p:sp>
    </p:spTree>
    <p:extLst>
      <p:ext uri="{BB962C8B-B14F-4D97-AF65-F5344CB8AC3E}">
        <p14:creationId xmlns:p14="http://schemas.microsoft.com/office/powerpoint/2010/main" val="4255247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a:t>
            </a:fld>
            <a:endParaRPr lang="ko-KR" altLang="en-US"/>
          </a:p>
        </p:txBody>
      </p:sp>
    </p:spTree>
    <p:extLst>
      <p:ext uri="{BB962C8B-B14F-4D97-AF65-F5344CB8AC3E}">
        <p14:creationId xmlns:p14="http://schemas.microsoft.com/office/powerpoint/2010/main" val="13707067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110</a:t>
            </a:fld>
            <a:endParaRPr lang="ko-KR" altLang="en-US"/>
          </a:p>
        </p:txBody>
      </p:sp>
    </p:spTree>
    <p:extLst>
      <p:ext uri="{BB962C8B-B14F-4D97-AF65-F5344CB8AC3E}">
        <p14:creationId xmlns:p14="http://schemas.microsoft.com/office/powerpoint/2010/main" val="16643779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111</a:t>
            </a:fld>
            <a:endParaRPr lang="ko-KR" altLang="en-US"/>
          </a:p>
        </p:txBody>
      </p:sp>
    </p:spTree>
    <p:extLst>
      <p:ext uri="{BB962C8B-B14F-4D97-AF65-F5344CB8AC3E}">
        <p14:creationId xmlns:p14="http://schemas.microsoft.com/office/powerpoint/2010/main" val="26566612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112</a:t>
            </a:fld>
            <a:endParaRPr lang="ko-KR" altLang="en-US"/>
          </a:p>
        </p:txBody>
      </p:sp>
    </p:spTree>
    <p:extLst>
      <p:ext uri="{BB962C8B-B14F-4D97-AF65-F5344CB8AC3E}">
        <p14:creationId xmlns:p14="http://schemas.microsoft.com/office/powerpoint/2010/main" val="253034150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113</a:t>
            </a:fld>
            <a:endParaRPr lang="ko-KR" altLang="en-US"/>
          </a:p>
        </p:txBody>
      </p:sp>
    </p:spTree>
    <p:extLst>
      <p:ext uri="{BB962C8B-B14F-4D97-AF65-F5344CB8AC3E}">
        <p14:creationId xmlns:p14="http://schemas.microsoft.com/office/powerpoint/2010/main" val="332096462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114</a:t>
            </a:fld>
            <a:endParaRPr lang="ko-KR" altLang="en-US"/>
          </a:p>
        </p:txBody>
      </p:sp>
    </p:spTree>
    <p:extLst>
      <p:ext uri="{BB962C8B-B14F-4D97-AF65-F5344CB8AC3E}">
        <p14:creationId xmlns:p14="http://schemas.microsoft.com/office/powerpoint/2010/main" val="6487543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115</a:t>
            </a:fld>
            <a:endParaRPr lang="ko-KR" altLang="en-US"/>
          </a:p>
        </p:txBody>
      </p:sp>
    </p:spTree>
    <p:extLst>
      <p:ext uri="{BB962C8B-B14F-4D97-AF65-F5344CB8AC3E}">
        <p14:creationId xmlns:p14="http://schemas.microsoft.com/office/powerpoint/2010/main" val="6641455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116</a:t>
            </a:fld>
            <a:endParaRPr lang="ko-KR" altLang="en-US"/>
          </a:p>
        </p:txBody>
      </p:sp>
    </p:spTree>
    <p:extLst>
      <p:ext uri="{BB962C8B-B14F-4D97-AF65-F5344CB8AC3E}">
        <p14:creationId xmlns:p14="http://schemas.microsoft.com/office/powerpoint/2010/main" val="42218253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117</a:t>
            </a:fld>
            <a:endParaRPr lang="ko-KR" altLang="en-US"/>
          </a:p>
        </p:txBody>
      </p:sp>
    </p:spTree>
    <p:extLst>
      <p:ext uri="{BB962C8B-B14F-4D97-AF65-F5344CB8AC3E}">
        <p14:creationId xmlns:p14="http://schemas.microsoft.com/office/powerpoint/2010/main" val="128829659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118</a:t>
            </a:fld>
            <a:endParaRPr lang="ko-KR" altLang="en-US"/>
          </a:p>
        </p:txBody>
      </p:sp>
    </p:spTree>
    <p:extLst>
      <p:ext uri="{BB962C8B-B14F-4D97-AF65-F5344CB8AC3E}">
        <p14:creationId xmlns:p14="http://schemas.microsoft.com/office/powerpoint/2010/main" val="27797134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119</a:t>
            </a:fld>
            <a:endParaRPr lang="ko-KR" altLang="en-US"/>
          </a:p>
        </p:txBody>
      </p:sp>
    </p:spTree>
    <p:extLst>
      <p:ext uri="{BB962C8B-B14F-4D97-AF65-F5344CB8AC3E}">
        <p14:creationId xmlns:p14="http://schemas.microsoft.com/office/powerpoint/2010/main" val="3284820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a:t>
            </a:fld>
            <a:endParaRPr lang="ko-KR" altLang="en-US"/>
          </a:p>
        </p:txBody>
      </p:sp>
    </p:spTree>
    <p:extLst>
      <p:ext uri="{BB962C8B-B14F-4D97-AF65-F5344CB8AC3E}">
        <p14:creationId xmlns:p14="http://schemas.microsoft.com/office/powerpoint/2010/main" val="196134291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120</a:t>
            </a:fld>
            <a:endParaRPr lang="ko-KR" altLang="en-US"/>
          </a:p>
        </p:txBody>
      </p:sp>
    </p:spTree>
    <p:extLst>
      <p:ext uri="{BB962C8B-B14F-4D97-AF65-F5344CB8AC3E}">
        <p14:creationId xmlns:p14="http://schemas.microsoft.com/office/powerpoint/2010/main" val="35413019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121</a:t>
            </a:fld>
            <a:endParaRPr lang="ko-KR" altLang="en-US"/>
          </a:p>
        </p:txBody>
      </p:sp>
    </p:spTree>
    <p:extLst>
      <p:ext uri="{BB962C8B-B14F-4D97-AF65-F5344CB8AC3E}">
        <p14:creationId xmlns:p14="http://schemas.microsoft.com/office/powerpoint/2010/main" val="28786679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122</a:t>
            </a:fld>
            <a:endParaRPr lang="ko-KR" altLang="en-US"/>
          </a:p>
        </p:txBody>
      </p:sp>
    </p:spTree>
    <p:extLst>
      <p:ext uri="{BB962C8B-B14F-4D97-AF65-F5344CB8AC3E}">
        <p14:creationId xmlns:p14="http://schemas.microsoft.com/office/powerpoint/2010/main" val="40185665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123</a:t>
            </a:fld>
            <a:endParaRPr lang="ko-KR" altLang="en-US"/>
          </a:p>
        </p:txBody>
      </p:sp>
    </p:spTree>
    <p:extLst>
      <p:ext uri="{BB962C8B-B14F-4D97-AF65-F5344CB8AC3E}">
        <p14:creationId xmlns:p14="http://schemas.microsoft.com/office/powerpoint/2010/main" val="249990495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124</a:t>
            </a:fld>
            <a:endParaRPr lang="ko-KR" altLang="en-US"/>
          </a:p>
        </p:txBody>
      </p:sp>
    </p:spTree>
    <p:extLst>
      <p:ext uri="{BB962C8B-B14F-4D97-AF65-F5344CB8AC3E}">
        <p14:creationId xmlns:p14="http://schemas.microsoft.com/office/powerpoint/2010/main" val="347221520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125</a:t>
            </a:fld>
            <a:endParaRPr lang="ko-KR" altLang="en-US"/>
          </a:p>
        </p:txBody>
      </p:sp>
    </p:spTree>
    <p:extLst>
      <p:ext uri="{BB962C8B-B14F-4D97-AF65-F5344CB8AC3E}">
        <p14:creationId xmlns:p14="http://schemas.microsoft.com/office/powerpoint/2010/main" val="10133125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126</a:t>
            </a:fld>
            <a:endParaRPr lang="ko-KR" altLang="en-US"/>
          </a:p>
        </p:txBody>
      </p:sp>
    </p:spTree>
    <p:extLst>
      <p:ext uri="{BB962C8B-B14F-4D97-AF65-F5344CB8AC3E}">
        <p14:creationId xmlns:p14="http://schemas.microsoft.com/office/powerpoint/2010/main" val="414941382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127</a:t>
            </a:fld>
            <a:endParaRPr lang="ko-KR" altLang="en-US"/>
          </a:p>
        </p:txBody>
      </p:sp>
    </p:spTree>
    <p:extLst>
      <p:ext uri="{BB962C8B-B14F-4D97-AF65-F5344CB8AC3E}">
        <p14:creationId xmlns:p14="http://schemas.microsoft.com/office/powerpoint/2010/main" val="256137748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128</a:t>
            </a:fld>
            <a:endParaRPr lang="ko-KR" altLang="en-US"/>
          </a:p>
        </p:txBody>
      </p:sp>
    </p:spTree>
    <p:extLst>
      <p:ext uri="{BB962C8B-B14F-4D97-AF65-F5344CB8AC3E}">
        <p14:creationId xmlns:p14="http://schemas.microsoft.com/office/powerpoint/2010/main" val="142753956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129</a:t>
            </a:fld>
            <a:endParaRPr lang="ko-KR" altLang="en-US"/>
          </a:p>
        </p:txBody>
      </p:sp>
    </p:spTree>
    <p:extLst>
      <p:ext uri="{BB962C8B-B14F-4D97-AF65-F5344CB8AC3E}">
        <p14:creationId xmlns:p14="http://schemas.microsoft.com/office/powerpoint/2010/main" val="4242873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a:t>
            </a:fld>
            <a:endParaRPr lang="ko-KR" altLang="en-US"/>
          </a:p>
        </p:txBody>
      </p:sp>
    </p:spTree>
    <p:extLst>
      <p:ext uri="{BB962C8B-B14F-4D97-AF65-F5344CB8AC3E}">
        <p14:creationId xmlns:p14="http://schemas.microsoft.com/office/powerpoint/2010/main" val="209189094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130</a:t>
            </a:fld>
            <a:endParaRPr lang="ko-KR" altLang="en-US"/>
          </a:p>
        </p:txBody>
      </p:sp>
    </p:spTree>
    <p:extLst>
      <p:ext uri="{BB962C8B-B14F-4D97-AF65-F5344CB8AC3E}">
        <p14:creationId xmlns:p14="http://schemas.microsoft.com/office/powerpoint/2010/main" val="207391994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131</a:t>
            </a:fld>
            <a:endParaRPr lang="ko-KR" altLang="en-US"/>
          </a:p>
        </p:txBody>
      </p:sp>
    </p:spTree>
    <p:extLst>
      <p:ext uri="{BB962C8B-B14F-4D97-AF65-F5344CB8AC3E}">
        <p14:creationId xmlns:p14="http://schemas.microsoft.com/office/powerpoint/2010/main" val="348272096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alpha: </a:t>
            </a:r>
            <a:r>
              <a:rPr lang="ko-KR" altLang="en-US" dirty="0"/>
              <a:t>격자 선 밝기</a:t>
            </a:r>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132</a:t>
            </a:fld>
            <a:endParaRPr lang="ko-KR" altLang="en-US"/>
          </a:p>
        </p:txBody>
      </p:sp>
    </p:spTree>
    <p:extLst>
      <p:ext uri="{BB962C8B-B14F-4D97-AF65-F5344CB8AC3E}">
        <p14:creationId xmlns:p14="http://schemas.microsoft.com/office/powerpoint/2010/main" val="302864778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133</a:t>
            </a:fld>
            <a:endParaRPr lang="ko-KR" altLang="en-US"/>
          </a:p>
        </p:txBody>
      </p:sp>
    </p:spTree>
    <p:extLst>
      <p:ext uri="{BB962C8B-B14F-4D97-AF65-F5344CB8AC3E}">
        <p14:creationId xmlns:p14="http://schemas.microsoft.com/office/powerpoint/2010/main" val="59358046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134</a:t>
            </a:fld>
            <a:endParaRPr lang="ko-KR" altLang="en-US"/>
          </a:p>
        </p:txBody>
      </p:sp>
    </p:spTree>
    <p:extLst>
      <p:ext uri="{BB962C8B-B14F-4D97-AF65-F5344CB8AC3E}">
        <p14:creationId xmlns:p14="http://schemas.microsoft.com/office/powerpoint/2010/main" val="230490248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135</a:t>
            </a:fld>
            <a:endParaRPr lang="ko-KR" altLang="en-US"/>
          </a:p>
        </p:txBody>
      </p:sp>
    </p:spTree>
    <p:extLst>
      <p:ext uri="{BB962C8B-B14F-4D97-AF65-F5344CB8AC3E}">
        <p14:creationId xmlns:p14="http://schemas.microsoft.com/office/powerpoint/2010/main" val="186464149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136</a:t>
            </a:fld>
            <a:endParaRPr lang="ko-KR" altLang="en-US"/>
          </a:p>
        </p:txBody>
      </p:sp>
    </p:spTree>
    <p:extLst>
      <p:ext uri="{BB962C8B-B14F-4D97-AF65-F5344CB8AC3E}">
        <p14:creationId xmlns:p14="http://schemas.microsoft.com/office/powerpoint/2010/main" val="1760892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137</a:t>
            </a:fld>
            <a:endParaRPr lang="ko-KR" altLang="en-US"/>
          </a:p>
        </p:txBody>
      </p:sp>
    </p:spTree>
    <p:extLst>
      <p:ext uri="{BB962C8B-B14F-4D97-AF65-F5344CB8AC3E}">
        <p14:creationId xmlns:p14="http://schemas.microsoft.com/office/powerpoint/2010/main" val="178303236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138</a:t>
            </a:fld>
            <a:endParaRPr lang="ko-KR" altLang="en-US"/>
          </a:p>
        </p:txBody>
      </p:sp>
    </p:spTree>
    <p:extLst>
      <p:ext uri="{BB962C8B-B14F-4D97-AF65-F5344CB8AC3E}">
        <p14:creationId xmlns:p14="http://schemas.microsoft.com/office/powerpoint/2010/main" val="236234697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139</a:t>
            </a:fld>
            <a:endParaRPr lang="ko-KR" altLang="en-US"/>
          </a:p>
        </p:txBody>
      </p:sp>
    </p:spTree>
    <p:extLst>
      <p:ext uri="{BB962C8B-B14F-4D97-AF65-F5344CB8AC3E}">
        <p14:creationId xmlns:p14="http://schemas.microsoft.com/office/powerpoint/2010/main" val="4049562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a:t>
            </a:fld>
            <a:endParaRPr lang="ko-KR" altLang="en-US"/>
          </a:p>
        </p:txBody>
      </p:sp>
    </p:spTree>
    <p:extLst>
      <p:ext uri="{BB962C8B-B14F-4D97-AF65-F5344CB8AC3E}">
        <p14:creationId xmlns:p14="http://schemas.microsoft.com/office/powerpoint/2010/main" val="134204344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140</a:t>
            </a:fld>
            <a:endParaRPr lang="ko-KR" altLang="en-US"/>
          </a:p>
        </p:txBody>
      </p:sp>
    </p:spTree>
    <p:extLst>
      <p:ext uri="{BB962C8B-B14F-4D97-AF65-F5344CB8AC3E}">
        <p14:creationId xmlns:p14="http://schemas.microsoft.com/office/powerpoint/2010/main" val="42128740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141</a:t>
            </a:fld>
            <a:endParaRPr lang="ko-KR" altLang="en-US"/>
          </a:p>
        </p:txBody>
      </p:sp>
    </p:spTree>
    <p:extLst>
      <p:ext uri="{BB962C8B-B14F-4D97-AF65-F5344CB8AC3E}">
        <p14:creationId xmlns:p14="http://schemas.microsoft.com/office/powerpoint/2010/main" val="25759164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142</a:t>
            </a:fld>
            <a:endParaRPr lang="ko-KR" altLang="en-US"/>
          </a:p>
        </p:txBody>
      </p:sp>
    </p:spTree>
    <p:extLst>
      <p:ext uri="{BB962C8B-B14F-4D97-AF65-F5344CB8AC3E}">
        <p14:creationId xmlns:p14="http://schemas.microsoft.com/office/powerpoint/2010/main" val="176559695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143</a:t>
            </a:fld>
            <a:endParaRPr lang="ko-KR" altLang="en-US"/>
          </a:p>
        </p:txBody>
      </p:sp>
    </p:spTree>
    <p:extLst>
      <p:ext uri="{BB962C8B-B14F-4D97-AF65-F5344CB8AC3E}">
        <p14:creationId xmlns:p14="http://schemas.microsoft.com/office/powerpoint/2010/main" val="329246899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144</a:t>
            </a:fld>
            <a:endParaRPr lang="ko-KR" altLang="en-US"/>
          </a:p>
        </p:txBody>
      </p:sp>
    </p:spTree>
    <p:extLst>
      <p:ext uri="{BB962C8B-B14F-4D97-AF65-F5344CB8AC3E}">
        <p14:creationId xmlns:p14="http://schemas.microsoft.com/office/powerpoint/2010/main" val="334251918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145</a:t>
            </a:fld>
            <a:endParaRPr lang="ko-KR" altLang="en-US"/>
          </a:p>
        </p:txBody>
      </p:sp>
    </p:spTree>
    <p:extLst>
      <p:ext uri="{BB962C8B-B14F-4D97-AF65-F5344CB8AC3E}">
        <p14:creationId xmlns:p14="http://schemas.microsoft.com/office/powerpoint/2010/main" val="36848345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146</a:t>
            </a:fld>
            <a:endParaRPr lang="ko-KR" altLang="en-US"/>
          </a:p>
        </p:txBody>
      </p:sp>
    </p:spTree>
    <p:extLst>
      <p:ext uri="{BB962C8B-B14F-4D97-AF65-F5344CB8AC3E}">
        <p14:creationId xmlns:p14="http://schemas.microsoft.com/office/powerpoint/2010/main" val="101623856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147</a:t>
            </a:fld>
            <a:endParaRPr lang="ko-KR" altLang="en-US"/>
          </a:p>
        </p:txBody>
      </p:sp>
    </p:spTree>
    <p:extLst>
      <p:ext uri="{BB962C8B-B14F-4D97-AF65-F5344CB8AC3E}">
        <p14:creationId xmlns:p14="http://schemas.microsoft.com/office/powerpoint/2010/main" val="1726384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148</a:t>
            </a:fld>
            <a:endParaRPr lang="ko-KR" altLang="en-US"/>
          </a:p>
        </p:txBody>
      </p:sp>
    </p:spTree>
    <p:extLst>
      <p:ext uri="{BB962C8B-B14F-4D97-AF65-F5344CB8AC3E}">
        <p14:creationId xmlns:p14="http://schemas.microsoft.com/office/powerpoint/2010/main" val="319777448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149</a:t>
            </a:fld>
            <a:endParaRPr lang="ko-KR" altLang="en-US"/>
          </a:p>
        </p:txBody>
      </p:sp>
    </p:spTree>
    <p:extLst>
      <p:ext uri="{BB962C8B-B14F-4D97-AF65-F5344CB8AC3E}">
        <p14:creationId xmlns:p14="http://schemas.microsoft.com/office/powerpoint/2010/main" val="2624867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a:t>
            </a:fld>
            <a:endParaRPr lang="ko-KR" altLang="en-US"/>
          </a:p>
        </p:txBody>
      </p:sp>
    </p:spTree>
    <p:extLst>
      <p:ext uri="{BB962C8B-B14F-4D97-AF65-F5344CB8AC3E}">
        <p14:creationId xmlns:p14="http://schemas.microsoft.com/office/powerpoint/2010/main" val="354649981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150</a:t>
            </a:fld>
            <a:endParaRPr lang="ko-KR" altLang="en-US"/>
          </a:p>
        </p:txBody>
      </p:sp>
    </p:spTree>
    <p:extLst>
      <p:ext uri="{BB962C8B-B14F-4D97-AF65-F5344CB8AC3E}">
        <p14:creationId xmlns:p14="http://schemas.microsoft.com/office/powerpoint/2010/main" val="2779023937"/>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151</a:t>
            </a:fld>
            <a:endParaRPr lang="ko-KR" altLang="en-US"/>
          </a:p>
        </p:txBody>
      </p:sp>
    </p:spTree>
    <p:extLst>
      <p:ext uri="{BB962C8B-B14F-4D97-AF65-F5344CB8AC3E}">
        <p14:creationId xmlns:p14="http://schemas.microsoft.com/office/powerpoint/2010/main" val="301419001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152</a:t>
            </a:fld>
            <a:endParaRPr lang="ko-KR" altLang="en-US"/>
          </a:p>
        </p:txBody>
      </p:sp>
    </p:spTree>
    <p:extLst>
      <p:ext uri="{BB962C8B-B14F-4D97-AF65-F5344CB8AC3E}">
        <p14:creationId xmlns:p14="http://schemas.microsoft.com/office/powerpoint/2010/main" val="27796944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153</a:t>
            </a:fld>
            <a:endParaRPr lang="ko-KR" altLang="en-US"/>
          </a:p>
        </p:txBody>
      </p:sp>
    </p:spTree>
    <p:extLst>
      <p:ext uri="{BB962C8B-B14F-4D97-AF65-F5344CB8AC3E}">
        <p14:creationId xmlns:p14="http://schemas.microsoft.com/office/powerpoint/2010/main" val="163972257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154</a:t>
            </a:fld>
            <a:endParaRPr lang="ko-KR" altLang="en-US"/>
          </a:p>
        </p:txBody>
      </p:sp>
    </p:spTree>
    <p:extLst>
      <p:ext uri="{BB962C8B-B14F-4D97-AF65-F5344CB8AC3E}">
        <p14:creationId xmlns:p14="http://schemas.microsoft.com/office/powerpoint/2010/main" val="204392744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155</a:t>
            </a:fld>
            <a:endParaRPr lang="ko-KR" altLang="en-US"/>
          </a:p>
        </p:txBody>
      </p:sp>
    </p:spTree>
    <p:extLst>
      <p:ext uri="{BB962C8B-B14F-4D97-AF65-F5344CB8AC3E}">
        <p14:creationId xmlns:p14="http://schemas.microsoft.com/office/powerpoint/2010/main" val="114825076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156</a:t>
            </a:fld>
            <a:endParaRPr lang="ko-KR" altLang="en-US"/>
          </a:p>
        </p:txBody>
      </p:sp>
    </p:spTree>
    <p:extLst>
      <p:ext uri="{BB962C8B-B14F-4D97-AF65-F5344CB8AC3E}">
        <p14:creationId xmlns:p14="http://schemas.microsoft.com/office/powerpoint/2010/main" val="231635062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157</a:t>
            </a:fld>
            <a:endParaRPr lang="ko-KR" altLang="en-US"/>
          </a:p>
        </p:txBody>
      </p:sp>
    </p:spTree>
    <p:extLst>
      <p:ext uri="{BB962C8B-B14F-4D97-AF65-F5344CB8AC3E}">
        <p14:creationId xmlns:p14="http://schemas.microsoft.com/office/powerpoint/2010/main" val="135501756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158</a:t>
            </a:fld>
            <a:endParaRPr lang="ko-KR" altLang="en-US"/>
          </a:p>
        </p:txBody>
      </p:sp>
    </p:spTree>
    <p:extLst>
      <p:ext uri="{BB962C8B-B14F-4D97-AF65-F5344CB8AC3E}">
        <p14:creationId xmlns:p14="http://schemas.microsoft.com/office/powerpoint/2010/main" val="2362060202"/>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159</a:t>
            </a:fld>
            <a:endParaRPr lang="ko-KR" altLang="en-US"/>
          </a:p>
        </p:txBody>
      </p:sp>
    </p:spTree>
    <p:extLst>
      <p:ext uri="{BB962C8B-B14F-4D97-AF65-F5344CB8AC3E}">
        <p14:creationId xmlns:p14="http://schemas.microsoft.com/office/powerpoint/2010/main" val="1164612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a:t>
            </a:fld>
            <a:endParaRPr lang="ko-KR" altLang="en-US"/>
          </a:p>
        </p:txBody>
      </p:sp>
    </p:spTree>
    <p:extLst>
      <p:ext uri="{BB962C8B-B14F-4D97-AF65-F5344CB8AC3E}">
        <p14:creationId xmlns:p14="http://schemas.microsoft.com/office/powerpoint/2010/main" val="15494197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160</a:t>
            </a:fld>
            <a:endParaRPr lang="ko-KR" altLang="en-US"/>
          </a:p>
        </p:txBody>
      </p:sp>
    </p:spTree>
    <p:extLst>
      <p:ext uri="{BB962C8B-B14F-4D97-AF65-F5344CB8AC3E}">
        <p14:creationId xmlns:p14="http://schemas.microsoft.com/office/powerpoint/2010/main" val="13028431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161</a:t>
            </a:fld>
            <a:endParaRPr lang="ko-KR" altLang="en-US"/>
          </a:p>
        </p:txBody>
      </p:sp>
    </p:spTree>
    <p:extLst>
      <p:ext uri="{BB962C8B-B14F-4D97-AF65-F5344CB8AC3E}">
        <p14:creationId xmlns:p14="http://schemas.microsoft.com/office/powerpoint/2010/main" val="341390122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162</a:t>
            </a:fld>
            <a:endParaRPr lang="ko-KR" altLang="en-US"/>
          </a:p>
        </p:txBody>
      </p:sp>
    </p:spTree>
    <p:extLst>
      <p:ext uri="{BB962C8B-B14F-4D97-AF65-F5344CB8AC3E}">
        <p14:creationId xmlns:p14="http://schemas.microsoft.com/office/powerpoint/2010/main" val="37114113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163</a:t>
            </a:fld>
            <a:endParaRPr lang="ko-KR" altLang="en-US"/>
          </a:p>
        </p:txBody>
      </p:sp>
    </p:spTree>
    <p:extLst>
      <p:ext uri="{BB962C8B-B14F-4D97-AF65-F5344CB8AC3E}">
        <p14:creationId xmlns:p14="http://schemas.microsoft.com/office/powerpoint/2010/main" val="240627499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Kernel Density Estimate (KDE) </a:t>
            </a:r>
            <a:r>
              <a:rPr lang="ko-KR" altLang="en-US" dirty="0"/>
              <a:t>커널 밀도 추정</a:t>
            </a:r>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164</a:t>
            </a:fld>
            <a:endParaRPr lang="ko-KR" altLang="en-US"/>
          </a:p>
        </p:txBody>
      </p:sp>
    </p:spTree>
    <p:extLst>
      <p:ext uri="{BB962C8B-B14F-4D97-AF65-F5344CB8AC3E}">
        <p14:creationId xmlns:p14="http://schemas.microsoft.com/office/powerpoint/2010/main" val="341860444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Plot empirical cumulative distribution functions</a:t>
            </a:r>
          </a:p>
          <a:p>
            <a:r>
              <a:rPr lang="en-US" altLang="ko-KR" sz="1200" b="0" i="0" kern="1200" dirty="0">
                <a:solidFill>
                  <a:schemeClr val="tx1"/>
                </a:solidFill>
                <a:effectLst/>
                <a:latin typeface="+mn-lt"/>
                <a:ea typeface="+mn-ea"/>
                <a:cs typeface="+mn-cs"/>
              </a:rPr>
              <a:t>An ECDF represents the proportion or count of observations falling below each unique value in a dataset. Compared to a histogram or density plot, it has the advantage that each observation is visualized directly, meaning that there are no binning or smoothing parameters that need to be adjusted. It also aids direct comparisons between multiple distributions. A downside is that the relationship between the appearance of the plot and the basic properties of the distribution (such as its central tendency, variance, and the presence of any bimodality) may not be as intuitive.</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Plot marginal distributions by drawing ticks along the x and y axes.</a:t>
            </a:r>
          </a:p>
          <a:p>
            <a:r>
              <a:rPr lang="en-US" altLang="ko-KR" sz="1200" b="0" i="0" kern="1200" dirty="0">
                <a:solidFill>
                  <a:schemeClr val="tx1"/>
                </a:solidFill>
                <a:effectLst/>
                <a:latin typeface="+mn-lt"/>
                <a:ea typeface="+mn-ea"/>
                <a:cs typeface="+mn-cs"/>
              </a:rPr>
              <a:t>This function is intended to complement other plots by showing the location of individual observations in an </a:t>
            </a:r>
            <a:r>
              <a:rPr lang="en-US" altLang="ko-KR" sz="1200" b="0" i="0" kern="1200" dirty="0" err="1">
                <a:solidFill>
                  <a:schemeClr val="tx1"/>
                </a:solidFill>
                <a:effectLst/>
                <a:latin typeface="+mn-lt"/>
                <a:ea typeface="+mn-ea"/>
                <a:cs typeface="+mn-cs"/>
              </a:rPr>
              <a:t>unobstrusive</a:t>
            </a:r>
            <a:r>
              <a:rPr lang="en-US" altLang="ko-KR" sz="1200" b="0" i="0" kern="1200" dirty="0">
                <a:solidFill>
                  <a:schemeClr val="tx1"/>
                </a:solidFill>
                <a:effectLst/>
                <a:latin typeface="+mn-lt"/>
                <a:ea typeface="+mn-ea"/>
                <a:cs typeface="+mn-cs"/>
              </a:rPr>
              <a:t> way.</a:t>
            </a:r>
          </a:p>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165</a:t>
            </a:fld>
            <a:endParaRPr lang="ko-KR" altLang="en-US"/>
          </a:p>
        </p:txBody>
      </p:sp>
    </p:spTree>
    <p:extLst>
      <p:ext uri="{BB962C8B-B14F-4D97-AF65-F5344CB8AC3E}">
        <p14:creationId xmlns:p14="http://schemas.microsoft.com/office/powerpoint/2010/main" val="73958698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166</a:t>
            </a:fld>
            <a:endParaRPr lang="ko-KR" altLang="en-US"/>
          </a:p>
        </p:txBody>
      </p:sp>
    </p:spTree>
    <p:extLst>
      <p:ext uri="{BB962C8B-B14F-4D97-AF65-F5344CB8AC3E}">
        <p14:creationId xmlns:p14="http://schemas.microsoft.com/office/powerpoint/2010/main" val="90619646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167</a:t>
            </a:fld>
            <a:endParaRPr lang="ko-KR" altLang="en-US"/>
          </a:p>
        </p:txBody>
      </p:sp>
    </p:spTree>
    <p:extLst>
      <p:ext uri="{BB962C8B-B14F-4D97-AF65-F5344CB8AC3E}">
        <p14:creationId xmlns:p14="http://schemas.microsoft.com/office/powerpoint/2010/main" val="420217217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168</a:t>
            </a:fld>
            <a:endParaRPr lang="ko-KR" altLang="en-US"/>
          </a:p>
        </p:txBody>
      </p:sp>
    </p:spTree>
    <p:extLst>
      <p:ext uri="{BB962C8B-B14F-4D97-AF65-F5344CB8AC3E}">
        <p14:creationId xmlns:p14="http://schemas.microsoft.com/office/powerpoint/2010/main" val="369596046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169</a:t>
            </a:fld>
            <a:endParaRPr lang="ko-KR" altLang="en-US"/>
          </a:p>
        </p:txBody>
      </p:sp>
    </p:spTree>
    <p:extLst>
      <p:ext uri="{BB962C8B-B14F-4D97-AF65-F5344CB8AC3E}">
        <p14:creationId xmlns:p14="http://schemas.microsoft.com/office/powerpoint/2010/main" val="1761799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17</a:t>
            </a:fld>
            <a:endParaRPr lang="ko-KR" altLang="en-US"/>
          </a:p>
        </p:txBody>
      </p:sp>
    </p:spTree>
    <p:extLst>
      <p:ext uri="{BB962C8B-B14F-4D97-AF65-F5344CB8AC3E}">
        <p14:creationId xmlns:p14="http://schemas.microsoft.com/office/powerpoint/2010/main" val="232536696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170</a:t>
            </a:fld>
            <a:endParaRPr lang="ko-KR" altLang="en-US"/>
          </a:p>
        </p:txBody>
      </p:sp>
    </p:spTree>
    <p:extLst>
      <p:ext uri="{BB962C8B-B14F-4D97-AF65-F5344CB8AC3E}">
        <p14:creationId xmlns:p14="http://schemas.microsoft.com/office/powerpoint/2010/main" val="198916332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171</a:t>
            </a:fld>
            <a:endParaRPr lang="ko-KR" altLang="en-US"/>
          </a:p>
        </p:txBody>
      </p:sp>
    </p:spTree>
    <p:extLst>
      <p:ext uri="{BB962C8B-B14F-4D97-AF65-F5344CB8AC3E}">
        <p14:creationId xmlns:p14="http://schemas.microsoft.com/office/powerpoint/2010/main" val="84238063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172</a:t>
            </a:fld>
            <a:endParaRPr lang="ko-KR" altLang="en-US"/>
          </a:p>
        </p:txBody>
      </p:sp>
    </p:spTree>
    <p:extLst>
      <p:ext uri="{BB962C8B-B14F-4D97-AF65-F5344CB8AC3E}">
        <p14:creationId xmlns:p14="http://schemas.microsoft.com/office/powerpoint/2010/main" val="101107063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173</a:t>
            </a:fld>
            <a:endParaRPr lang="ko-KR" altLang="en-US"/>
          </a:p>
        </p:txBody>
      </p:sp>
    </p:spTree>
    <p:extLst>
      <p:ext uri="{BB962C8B-B14F-4D97-AF65-F5344CB8AC3E}">
        <p14:creationId xmlns:p14="http://schemas.microsoft.com/office/powerpoint/2010/main" val="361484620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174</a:t>
            </a:fld>
            <a:endParaRPr lang="ko-KR" altLang="en-US"/>
          </a:p>
        </p:txBody>
      </p:sp>
    </p:spTree>
    <p:extLst>
      <p:ext uri="{BB962C8B-B14F-4D97-AF65-F5344CB8AC3E}">
        <p14:creationId xmlns:p14="http://schemas.microsoft.com/office/powerpoint/2010/main" val="146850983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175</a:t>
            </a:fld>
            <a:endParaRPr lang="ko-KR" altLang="en-US"/>
          </a:p>
        </p:txBody>
      </p:sp>
    </p:spTree>
    <p:extLst>
      <p:ext uri="{BB962C8B-B14F-4D97-AF65-F5344CB8AC3E}">
        <p14:creationId xmlns:p14="http://schemas.microsoft.com/office/powerpoint/2010/main" val="3033431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176</a:t>
            </a:fld>
            <a:endParaRPr lang="ko-KR" altLang="en-US"/>
          </a:p>
        </p:txBody>
      </p:sp>
    </p:spTree>
    <p:extLst>
      <p:ext uri="{BB962C8B-B14F-4D97-AF65-F5344CB8AC3E}">
        <p14:creationId xmlns:p14="http://schemas.microsoft.com/office/powerpoint/2010/main" val="3842808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18</a:t>
            </a:fld>
            <a:endParaRPr lang="ko-KR" altLang="en-US"/>
          </a:p>
        </p:txBody>
      </p:sp>
    </p:spTree>
    <p:extLst>
      <p:ext uri="{BB962C8B-B14F-4D97-AF65-F5344CB8AC3E}">
        <p14:creationId xmlns:p14="http://schemas.microsoft.com/office/powerpoint/2010/main" val="3361218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19</a:t>
            </a:fld>
            <a:endParaRPr lang="ko-KR" altLang="en-US"/>
          </a:p>
        </p:txBody>
      </p:sp>
    </p:spTree>
    <p:extLst>
      <p:ext uri="{BB962C8B-B14F-4D97-AF65-F5344CB8AC3E}">
        <p14:creationId xmlns:p14="http://schemas.microsoft.com/office/powerpoint/2010/main" val="1037662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a:t>
            </a:fld>
            <a:endParaRPr lang="ko-KR" altLang="en-US"/>
          </a:p>
        </p:txBody>
      </p:sp>
    </p:spTree>
    <p:extLst>
      <p:ext uri="{BB962C8B-B14F-4D97-AF65-F5344CB8AC3E}">
        <p14:creationId xmlns:p14="http://schemas.microsoft.com/office/powerpoint/2010/main" val="5291647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20</a:t>
            </a:fld>
            <a:endParaRPr lang="ko-KR" altLang="en-US"/>
          </a:p>
        </p:txBody>
      </p:sp>
    </p:spTree>
    <p:extLst>
      <p:ext uri="{BB962C8B-B14F-4D97-AF65-F5344CB8AC3E}">
        <p14:creationId xmlns:p14="http://schemas.microsoft.com/office/powerpoint/2010/main" val="282913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21</a:t>
            </a:fld>
            <a:endParaRPr lang="ko-KR" altLang="en-US"/>
          </a:p>
        </p:txBody>
      </p:sp>
    </p:spTree>
    <p:extLst>
      <p:ext uri="{BB962C8B-B14F-4D97-AF65-F5344CB8AC3E}">
        <p14:creationId xmlns:p14="http://schemas.microsoft.com/office/powerpoint/2010/main" val="2138569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22</a:t>
            </a:fld>
            <a:endParaRPr lang="ko-KR" altLang="en-US"/>
          </a:p>
        </p:txBody>
      </p:sp>
    </p:spTree>
    <p:extLst>
      <p:ext uri="{BB962C8B-B14F-4D97-AF65-F5344CB8AC3E}">
        <p14:creationId xmlns:p14="http://schemas.microsoft.com/office/powerpoint/2010/main" val="2753916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23</a:t>
            </a:fld>
            <a:endParaRPr lang="ko-KR" altLang="en-US"/>
          </a:p>
        </p:txBody>
      </p:sp>
    </p:spTree>
    <p:extLst>
      <p:ext uri="{BB962C8B-B14F-4D97-AF65-F5344CB8AC3E}">
        <p14:creationId xmlns:p14="http://schemas.microsoft.com/office/powerpoint/2010/main" val="990247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24</a:t>
            </a:fld>
            <a:endParaRPr lang="ko-KR" altLang="en-US"/>
          </a:p>
        </p:txBody>
      </p:sp>
    </p:spTree>
    <p:extLst>
      <p:ext uri="{BB962C8B-B14F-4D97-AF65-F5344CB8AC3E}">
        <p14:creationId xmlns:p14="http://schemas.microsoft.com/office/powerpoint/2010/main" val="3012339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25</a:t>
            </a:fld>
            <a:endParaRPr lang="ko-KR" altLang="en-US"/>
          </a:p>
        </p:txBody>
      </p:sp>
    </p:spTree>
    <p:extLst>
      <p:ext uri="{BB962C8B-B14F-4D97-AF65-F5344CB8AC3E}">
        <p14:creationId xmlns:p14="http://schemas.microsoft.com/office/powerpoint/2010/main" val="3250369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26</a:t>
            </a:fld>
            <a:endParaRPr lang="ko-KR" altLang="en-US"/>
          </a:p>
        </p:txBody>
      </p:sp>
    </p:spTree>
    <p:extLst>
      <p:ext uri="{BB962C8B-B14F-4D97-AF65-F5344CB8AC3E}">
        <p14:creationId xmlns:p14="http://schemas.microsoft.com/office/powerpoint/2010/main" val="2158267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컴퓨터 과학에서 </a:t>
            </a:r>
            <a:r>
              <a:rPr lang="ko-KR" altLang="en-US" dirty="0" err="1"/>
              <a:t>불리언</a:t>
            </a:r>
            <a:r>
              <a:rPr lang="en-US" altLang="ko-KR" dirty="0"/>
              <a:t>(Boolean) </a:t>
            </a:r>
            <a:r>
              <a:rPr lang="ko-KR" altLang="en-US" dirty="0"/>
              <a:t>자료형은 논리 </a:t>
            </a:r>
            <a:r>
              <a:rPr lang="ko-KR" altLang="en-US" dirty="0" err="1"/>
              <a:t>자료형이라고도</a:t>
            </a:r>
            <a:r>
              <a:rPr lang="ko-KR" altLang="en-US" dirty="0"/>
              <a:t> 하며</a:t>
            </a:r>
            <a:r>
              <a:rPr lang="en-US" altLang="ko-KR" dirty="0"/>
              <a:t>, </a:t>
            </a:r>
            <a:r>
              <a:rPr lang="ko-KR" altLang="en-US" dirty="0"/>
              <a:t>참과 거짓을 나타내는 데 쓰인다</a:t>
            </a:r>
            <a:r>
              <a:rPr lang="en-US" altLang="ko-KR" dirty="0"/>
              <a:t>. </a:t>
            </a:r>
            <a:r>
              <a:rPr lang="ko-KR" altLang="en-US" dirty="0"/>
              <a:t>주로 참은 </a:t>
            </a:r>
            <a:r>
              <a:rPr lang="en-US" altLang="ko-KR" dirty="0"/>
              <a:t>1, </a:t>
            </a:r>
            <a:r>
              <a:rPr lang="ko-KR" altLang="en-US" dirty="0"/>
              <a:t>거짓은 </a:t>
            </a:r>
            <a:r>
              <a:rPr lang="en-US" altLang="ko-KR" dirty="0"/>
              <a:t>0</a:t>
            </a:r>
            <a:r>
              <a:rPr lang="ko-KR" altLang="en-US" dirty="0"/>
              <a:t>에 대응하나 언어마다 차이가 있다</a:t>
            </a:r>
            <a:r>
              <a:rPr lang="en-US" altLang="ko-KR" dirty="0"/>
              <a:t>. </a:t>
            </a:r>
            <a:r>
              <a:rPr lang="ko-KR" altLang="en-US" dirty="0"/>
              <a:t>숫자를 쓰지 않고 참과 거짓을 나타내는 </a:t>
            </a:r>
            <a:r>
              <a:rPr lang="ko-KR" altLang="en-US" dirty="0" err="1"/>
              <a:t>영단어</a:t>
            </a:r>
            <a:r>
              <a:rPr lang="ko-KR" altLang="en-US" dirty="0"/>
              <a:t> </a:t>
            </a:r>
            <a:r>
              <a:rPr lang="en-US" altLang="ko-KR" dirty="0"/>
              <a:t>true</a:t>
            </a:r>
            <a:r>
              <a:rPr lang="ko-KR" altLang="en-US" dirty="0"/>
              <a:t>와 </a:t>
            </a:r>
            <a:r>
              <a:rPr lang="en-US" altLang="ko-KR" dirty="0"/>
              <a:t>false</a:t>
            </a:r>
            <a:r>
              <a:rPr lang="ko-KR" altLang="en-US" dirty="0"/>
              <a:t>를 쓰기도 한다</a:t>
            </a:r>
            <a:r>
              <a:rPr lang="en-US" altLang="ko-KR" dirty="0"/>
              <a:t>. </a:t>
            </a:r>
            <a:r>
              <a:rPr lang="ko-KR" altLang="en-US" dirty="0" err="1"/>
              <a:t>불리언</a:t>
            </a:r>
            <a:r>
              <a:rPr lang="en-US" altLang="ko-KR" dirty="0"/>
              <a:t>(Boolean)</a:t>
            </a:r>
            <a:r>
              <a:rPr lang="ko-KR" altLang="en-US" dirty="0"/>
              <a:t>이라는 말은 영국의 수학자 겸 논리학자인 조지 불</a:t>
            </a:r>
            <a:r>
              <a:rPr lang="en-US" altLang="ko-KR" dirty="0"/>
              <a:t>(George Boole)</a:t>
            </a:r>
            <a:r>
              <a:rPr lang="ko-KR" altLang="en-US" dirty="0"/>
              <a:t>의 이름에서 따온 것이다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27</a:t>
            </a:fld>
            <a:endParaRPr lang="ko-KR" altLang="en-US"/>
          </a:p>
        </p:txBody>
      </p:sp>
    </p:spTree>
    <p:extLst>
      <p:ext uri="{BB962C8B-B14F-4D97-AF65-F5344CB8AC3E}">
        <p14:creationId xmlns:p14="http://schemas.microsoft.com/office/powerpoint/2010/main" val="3244955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28</a:t>
            </a:fld>
            <a:endParaRPr lang="ko-KR" altLang="en-US"/>
          </a:p>
        </p:txBody>
      </p:sp>
    </p:spTree>
    <p:extLst>
      <p:ext uri="{BB962C8B-B14F-4D97-AF65-F5344CB8AC3E}">
        <p14:creationId xmlns:p14="http://schemas.microsoft.com/office/powerpoint/2010/main" val="2951286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29</a:t>
            </a:fld>
            <a:endParaRPr lang="ko-KR" altLang="en-US"/>
          </a:p>
        </p:txBody>
      </p:sp>
    </p:spTree>
    <p:extLst>
      <p:ext uri="{BB962C8B-B14F-4D97-AF65-F5344CB8AC3E}">
        <p14:creationId xmlns:p14="http://schemas.microsoft.com/office/powerpoint/2010/main" val="232492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a:t>
            </a:fld>
            <a:endParaRPr lang="ko-KR" altLang="en-US"/>
          </a:p>
        </p:txBody>
      </p:sp>
    </p:spTree>
    <p:extLst>
      <p:ext uri="{BB962C8B-B14F-4D97-AF65-F5344CB8AC3E}">
        <p14:creationId xmlns:p14="http://schemas.microsoft.com/office/powerpoint/2010/main" val="1327437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30</a:t>
            </a:fld>
            <a:endParaRPr lang="ko-KR" altLang="en-US"/>
          </a:p>
        </p:txBody>
      </p:sp>
    </p:spTree>
    <p:extLst>
      <p:ext uri="{BB962C8B-B14F-4D97-AF65-F5344CB8AC3E}">
        <p14:creationId xmlns:p14="http://schemas.microsoft.com/office/powerpoint/2010/main" val="1540629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연기 감지기</a:t>
            </a:r>
            <a:r>
              <a:rPr lang="en-US" altLang="ko-KR" dirty="0"/>
              <a:t>(</a:t>
            </a:r>
            <a:r>
              <a:rPr lang="ko-KR" altLang="en-US" dirty="0"/>
              <a:t>煙氣 感知器</a:t>
            </a:r>
            <a:r>
              <a:rPr lang="en-US" altLang="ko-KR" dirty="0"/>
              <a:t>)</a:t>
            </a:r>
            <a:r>
              <a:rPr lang="ko-KR" altLang="en-US" dirty="0"/>
              <a:t>는 연기를 감지하여 화재를 </a:t>
            </a:r>
            <a:r>
              <a:rPr lang="ko-KR" altLang="en-US" dirty="0" err="1"/>
              <a:t>경보하는</a:t>
            </a:r>
            <a:r>
              <a:rPr lang="ko-KR" altLang="en-US" dirty="0"/>
              <a:t> 장치이며</a:t>
            </a:r>
            <a:r>
              <a:rPr lang="en-US" altLang="ko-KR" dirty="0"/>
              <a:t>, </a:t>
            </a:r>
            <a:r>
              <a:rPr lang="ko-KR" altLang="en-US" dirty="0"/>
              <a:t>화재 감지기</a:t>
            </a:r>
            <a:r>
              <a:rPr lang="en-US" altLang="ko-KR" dirty="0"/>
              <a:t>(</a:t>
            </a:r>
            <a:r>
              <a:rPr lang="ko-KR" altLang="en-US" dirty="0"/>
              <a:t>火災 感知器</a:t>
            </a:r>
            <a:r>
              <a:rPr lang="en-US" altLang="ko-KR" dirty="0"/>
              <a:t>)</a:t>
            </a:r>
            <a:r>
              <a:rPr lang="ko-KR" altLang="en-US" dirty="0"/>
              <a:t>라고도 한다</a:t>
            </a:r>
            <a:r>
              <a:rPr lang="en-US" altLang="ko-KR" dirty="0"/>
              <a:t>. </a:t>
            </a:r>
            <a:r>
              <a:rPr lang="ko-KR" altLang="en-US" dirty="0"/>
              <a:t>회사에서 사용하는 연기 감지기는 주로 화재 경보 시스템의 일부인 화재 경보기 제어반에서 사용하는 신호로 활용되며</a:t>
            </a:r>
            <a:r>
              <a:rPr lang="en-US" altLang="ko-KR" dirty="0"/>
              <a:t>, </a:t>
            </a:r>
            <a:r>
              <a:rPr lang="ko-KR" altLang="en-US" dirty="0"/>
              <a:t>가정에서 사용하는 연기 감지기는 스스로 시각적 또는 청각적인 경보 장치의 역할을 한다</a:t>
            </a:r>
            <a:r>
              <a:rPr lang="en-US" altLang="ko-KR" dirty="0"/>
              <a:t>.</a:t>
            </a:r>
          </a:p>
          <a:p>
            <a:endParaRPr lang="en-US" altLang="ko-KR" dirty="0"/>
          </a:p>
          <a:p>
            <a:r>
              <a:rPr lang="ko-KR" altLang="en-US" dirty="0"/>
              <a:t>종류는 형태상으로 원형과 네모형으로 나뉘며</a:t>
            </a:r>
            <a:r>
              <a:rPr lang="en-US" altLang="ko-KR" dirty="0"/>
              <a:t>, </a:t>
            </a:r>
            <a:r>
              <a:rPr lang="ko-KR" altLang="en-US" dirty="0"/>
              <a:t>원형은 주로 천장에 장착하고 네모형은 벽면에 설치된다</a:t>
            </a:r>
            <a:r>
              <a:rPr lang="en-US" altLang="ko-KR" dirty="0"/>
              <a:t>. </a:t>
            </a:r>
            <a:r>
              <a:rPr lang="ko-KR" altLang="en-US" dirty="0"/>
              <a:t>또한 설치 방식이나 전원 방식</a:t>
            </a:r>
            <a:r>
              <a:rPr lang="en-US" altLang="ko-KR" dirty="0"/>
              <a:t>, </a:t>
            </a:r>
            <a:r>
              <a:rPr lang="ko-KR" altLang="en-US" dirty="0"/>
              <a:t>감지 방식</a:t>
            </a:r>
            <a:r>
              <a:rPr lang="en-US" altLang="ko-KR" dirty="0"/>
              <a:t>, </a:t>
            </a:r>
            <a:r>
              <a:rPr lang="ko-KR" altLang="en-US" dirty="0"/>
              <a:t>경보 방식</a:t>
            </a:r>
            <a:r>
              <a:rPr lang="en-US" altLang="ko-KR" dirty="0"/>
              <a:t>, </a:t>
            </a:r>
            <a:r>
              <a:rPr lang="ko-KR" altLang="en-US" dirty="0"/>
              <a:t>작동 방식 등에 따라 다양한 종류로 세분화된다</a:t>
            </a:r>
            <a:r>
              <a:rPr lang="en-US" altLang="ko-KR" dirty="0"/>
              <a:t>.</a:t>
            </a:r>
          </a:p>
          <a:p>
            <a:endParaRPr lang="en-US" altLang="ko-KR" dirty="0"/>
          </a:p>
          <a:p>
            <a:r>
              <a:rPr lang="ko-KR" altLang="en-US" dirty="0"/>
              <a:t>연기 감지기에는 </a:t>
            </a:r>
            <a:r>
              <a:rPr lang="ko-KR" altLang="en-US" dirty="0" err="1"/>
              <a:t>악티늄족</a:t>
            </a:r>
            <a:r>
              <a:rPr lang="ko-KR" altLang="en-US" dirty="0"/>
              <a:t> 방사성 원소인 </a:t>
            </a:r>
            <a:r>
              <a:rPr lang="ko-KR" altLang="en-US" dirty="0" err="1"/>
              <a:t>아메리슘이</a:t>
            </a:r>
            <a:r>
              <a:rPr lang="ko-KR" altLang="en-US" dirty="0"/>
              <a:t> 사용된다</a:t>
            </a:r>
            <a:r>
              <a:rPr lang="en-US" altLang="ko-KR" dirty="0"/>
              <a:t>. </a:t>
            </a:r>
            <a:r>
              <a:rPr lang="ko-KR" altLang="en-US" dirty="0"/>
              <a:t>연기 감지기 안 </a:t>
            </a:r>
            <a:r>
              <a:rPr lang="ko-KR" altLang="en-US" dirty="0" err="1"/>
              <a:t>아메리슘에서</a:t>
            </a:r>
            <a:r>
              <a:rPr lang="ko-KR" altLang="en-US" dirty="0"/>
              <a:t> 알파선이 복사되고 있어서 연기가 들어가면 알파선이 차단되기 때문에 연기를 감지할 수 있다</a:t>
            </a:r>
            <a:r>
              <a:rPr lang="en-US" altLang="ko-KR" dirty="0"/>
              <a:t>. </a:t>
            </a:r>
            <a:r>
              <a:rPr lang="ko-KR" altLang="en-US" dirty="0"/>
              <a:t>연기 감지기 안 방사성 원소인 </a:t>
            </a:r>
            <a:r>
              <a:rPr lang="ko-KR" altLang="en-US" dirty="0" err="1"/>
              <a:t>아메리슘은</a:t>
            </a:r>
            <a:r>
              <a:rPr lang="ko-KR" altLang="en-US" dirty="0"/>
              <a:t> 극히 미량으로 들어 있으므로</a:t>
            </a:r>
            <a:r>
              <a:rPr lang="en-US" altLang="ko-KR" dirty="0"/>
              <a:t>, </a:t>
            </a:r>
            <a:r>
              <a:rPr lang="ko-KR" altLang="en-US" dirty="0"/>
              <a:t>피폭될 걱정은 안 해도 된다</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31</a:t>
            </a:fld>
            <a:endParaRPr lang="ko-KR" altLang="en-US"/>
          </a:p>
        </p:txBody>
      </p:sp>
    </p:spTree>
    <p:extLst>
      <p:ext uri="{BB962C8B-B14F-4D97-AF65-F5344CB8AC3E}">
        <p14:creationId xmlns:p14="http://schemas.microsoft.com/office/powerpoint/2010/main" val="93866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32</a:t>
            </a:fld>
            <a:endParaRPr lang="ko-KR" altLang="en-US"/>
          </a:p>
        </p:txBody>
      </p:sp>
    </p:spTree>
    <p:extLst>
      <p:ext uri="{BB962C8B-B14F-4D97-AF65-F5344CB8AC3E}">
        <p14:creationId xmlns:p14="http://schemas.microsoft.com/office/powerpoint/2010/main" val="608992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33</a:t>
            </a:fld>
            <a:endParaRPr lang="ko-KR" altLang="en-US"/>
          </a:p>
        </p:txBody>
      </p:sp>
    </p:spTree>
    <p:extLst>
      <p:ext uri="{BB962C8B-B14F-4D97-AF65-F5344CB8AC3E}">
        <p14:creationId xmlns:p14="http://schemas.microsoft.com/office/powerpoint/2010/main" val="18127425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34</a:t>
            </a:fld>
            <a:endParaRPr lang="ko-KR" altLang="en-US"/>
          </a:p>
        </p:txBody>
      </p:sp>
    </p:spTree>
    <p:extLst>
      <p:ext uri="{BB962C8B-B14F-4D97-AF65-F5344CB8AC3E}">
        <p14:creationId xmlns:p14="http://schemas.microsoft.com/office/powerpoint/2010/main" val="63350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35</a:t>
            </a:fld>
            <a:endParaRPr lang="ko-KR" altLang="en-US"/>
          </a:p>
        </p:txBody>
      </p:sp>
    </p:spTree>
    <p:extLst>
      <p:ext uri="{BB962C8B-B14F-4D97-AF65-F5344CB8AC3E}">
        <p14:creationId xmlns:p14="http://schemas.microsoft.com/office/powerpoint/2010/main" val="972599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36</a:t>
            </a:fld>
            <a:endParaRPr lang="ko-KR" altLang="en-US"/>
          </a:p>
        </p:txBody>
      </p:sp>
    </p:spTree>
    <p:extLst>
      <p:ext uri="{BB962C8B-B14F-4D97-AF65-F5344CB8AC3E}">
        <p14:creationId xmlns:p14="http://schemas.microsoft.com/office/powerpoint/2010/main" val="2409544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37</a:t>
            </a:fld>
            <a:endParaRPr lang="ko-KR" altLang="en-US"/>
          </a:p>
        </p:txBody>
      </p:sp>
    </p:spTree>
    <p:extLst>
      <p:ext uri="{BB962C8B-B14F-4D97-AF65-F5344CB8AC3E}">
        <p14:creationId xmlns:p14="http://schemas.microsoft.com/office/powerpoint/2010/main" val="3328920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38</a:t>
            </a:fld>
            <a:endParaRPr lang="ko-KR" altLang="en-US"/>
          </a:p>
        </p:txBody>
      </p:sp>
    </p:spTree>
    <p:extLst>
      <p:ext uri="{BB962C8B-B14F-4D97-AF65-F5344CB8AC3E}">
        <p14:creationId xmlns:p14="http://schemas.microsoft.com/office/powerpoint/2010/main" val="40667056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39</a:t>
            </a:fld>
            <a:endParaRPr lang="ko-KR" altLang="en-US"/>
          </a:p>
        </p:txBody>
      </p:sp>
    </p:spTree>
    <p:extLst>
      <p:ext uri="{BB962C8B-B14F-4D97-AF65-F5344CB8AC3E}">
        <p14:creationId xmlns:p14="http://schemas.microsoft.com/office/powerpoint/2010/main" val="3347479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a:t>
            </a:fld>
            <a:endParaRPr lang="ko-KR" altLang="en-US"/>
          </a:p>
        </p:txBody>
      </p:sp>
    </p:spTree>
    <p:extLst>
      <p:ext uri="{BB962C8B-B14F-4D97-AF65-F5344CB8AC3E}">
        <p14:creationId xmlns:p14="http://schemas.microsoft.com/office/powerpoint/2010/main" val="17667757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40</a:t>
            </a:fld>
            <a:endParaRPr lang="ko-KR" altLang="en-US"/>
          </a:p>
        </p:txBody>
      </p:sp>
    </p:spTree>
    <p:extLst>
      <p:ext uri="{BB962C8B-B14F-4D97-AF65-F5344CB8AC3E}">
        <p14:creationId xmlns:p14="http://schemas.microsoft.com/office/powerpoint/2010/main" val="378681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41</a:t>
            </a:fld>
            <a:endParaRPr lang="ko-KR" altLang="en-US"/>
          </a:p>
        </p:txBody>
      </p:sp>
    </p:spTree>
    <p:extLst>
      <p:ext uri="{BB962C8B-B14F-4D97-AF65-F5344CB8AC3E}">
        <p14:creationId xmlns:p14="http://schemas.microsoft.com/office/powerpoint/2010/main" val="38771817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42</a:t>
            </a:fld>
            <a:endParaRPr lang="ko-KR" altLang="en-US"/>
          </a:p>
        </p:txBody>
      </p:sp>
    </p:spTree>
    <p:extLst>
      <p:ext uri="{BB962C8B-B14F-4D97-AF65-F5344CB8AC3E}">
        <p14:creationId xmlns:p14="http://schemas.microsoft.com/office/powerpoint/2010/main" val="2874683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43</a:t>
            </a:fld>
            <a:endParaRPr lang="ko-KR" altLang="en-US"/>
          </a:p>
        </p:txBody>
      </p:sp>
    </p:spTree>
    <p:extLst>
      <p:ext uri="{BB962C8B-B14F-4D97-AF65-F5344CB8AC3E}">
        <p14:creationId xmlns:p14="http://schemas.microsoft.com/office/powerpoint/2010/main" val="8412650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44</a:t>
            </a:fld>
            <a:endParaRPr lang="ko-KR" altLang="en-US"/>
          </a:p>
        </p:txBody>
      </p:sp>
    </p:spTree>
    <p:extLst>
      <p:ext uri="{BB962C8B-B14F-4D97-AF65-F5344CB8AC3E}">
        <p14:creationId xmlns:p14="http://schemas.microsoft.com/office/powerpoint/2010/main" val="40072473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45</a:t>
            </a:fld>
            <a:endParaRPr lang="ko-KR" altLang="en-US"/>
          </a:p>
        </p:txBody>
      </p:sp>
    </p:spTree>
    <p:extLst>
      <p:ext uri="{BB962C8B-B14F-4D97-AF65-F5344CB8AC3E}">
        <p14:creationId xmlns:p14="http://schemas.microsoft.com/office/powerpoint/2010/main" val="1278747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46</a:t>
            </a:fld>
            <a:endParaRPr lang="ko-KR" altLang="en-US"/>
          </a:p>
        </p:txBody>
      </p:sp>
    </p:spTree>
    <p:extLst>
      <p:ext uri="{BB962C8B-B14F-4D97-AF65-F5344CB8AC3E}">
        <p14:creationId xmlns:p14="http://schemas.microsoft.com/office/powerpoint/2010/main" val="4726081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47</a:t>
            </a:fld>
            <a:endParaRPr lang="ko-KR" altLang="en-US"/>
          </a:p>
        </p:txBody>
      </p:sp>
    </p:spTree>
    <p:extLst>
      <p:ext uri="{BB962C8B-B14F-4D97-AF65-F5344CB8AC3E}">
        <p14:creationId xmlns:p14="http://schemas.microsoft.com/office/powerpoint/2010/main" val="35593814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48</a:t>
            </a:fld>
            <a:endParaRPr lang="ko-KR" altLang="en-US"/>
          </a:p>
        </p:txBody>
      </p:sp>
    </p:spTree>
    <p:extLst>
      <p:ext uri="{BB962C8B-B14F-4D97-AF65-F5344CB8AC3E}">
        <p14:creationId xmlns:p14="http://schemas.microsoft.com/office/powerpoint/2010/main" val="4181932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49</a:t>
            </a:fld>
            <a:endParaRPr lang="ko-KR" altLang="en-US"/>
          </a:p>
        </p:txBody>
      </p:sp>
    </p:spTree>
    <p:extLst>
      <p:ext uri="{BB962C8B-B14F-4D97-AF65-F5344CB8AC3E}">
        <p14:creationId xmlns:p14="http://schemas.microsoft.com/office/powerpoint/2010/main" val="3271783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a:t>
            </a:fld>
            <a:endParaRPr lang="ko-KR" altLang="en-US"/>
          </a:p>
        </p:txBody>
      </p:sp>
    </p:spTree>
    <p:extLst>
      <p:ext uri="{BB962C8B-B14F-4D97-AF65-F5344CB8AC3E}">
        <p14:creationId xmlns:p14="http://schemas.microsoft.com/office/powerpoint/2010/main" val="18961929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50</a:t>
            </a:fld>
            <a:endParaRPr lang="ko-KR" altLang="en-US"/>
          </a:p>
        </p:txBody>
      </p:sp>
    </p:spTree>
    <p:extLst>
      <p:ext uri="{BB962C8B-B14F-4D97-AF65-F5344CB8AC3E}">
        <p14:creationId xmlns:p14="http://schemas.microsoft.com/office/powerpoint/2010/main" val="1699502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51</a:t>
            </a:fld>
            <a:endParaRPr lang="ko-KR" altLang="en-US"/>
          </a:p>
        </p:txBody>
      </p:sp>
    </p:spTree>
    <p:extLst>
      <p:ext uri="{BB962C8B-B14F-4D97-AF65-F5344CB8AC3E}">
        <p14:creationId xmlns:p14="http://schemas.microsoft.com/office/powerpoint/2010/main" val="1440310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52</a:t>
            </a:fld>
            <a:endParaRPr lang="ko-KR" altLang="en-US"/>
          </a:p>
        </p:txBody>
      </p:sp>
    </p:spTree>
    <p:extLst>
      <p:ext uri="{BB962C8B-B14F-4D97-AF65-F5344CB8AC3E}">
        <p14:creationId xmlns:p14="http://schemas.microsoft.com/office/powerpoint/2010/main" val="9761257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53</a:t>
            </a:fld>
            <a:endParaRPr lang="ko-KR" altLang="en-US"/>
          </a:p>
        </p:txBody>
      </p:sp>
    </p:spTree>
    <p:extLst>
      <p:ext uri="{BB962C8B-B14F-4D97-AF65-F5344CB8AC3E}">
        <p14:creationId xmlns:p14="http://schemas.microsoft.com/office/powerpoint/2010/main" val="3822182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54</a:t>
            </a:fld>
            <a:endParaRPr lang="ko-KR" altLang="en-US"/>
          </a:p>
        </p:txBody>
      </p:sp>
    </p:spTree>
    <p:extLst>
      <p:ext uri="{BB962C8B-B14F-4D97-AF65-F5344CB8AC3E}">
        <p14:creationId xmlns:p14="http://schemas.microsoft.com/office/powerpoint/2010/main" val="2672959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55</a:t>
            </a:fld>
            <a:endParaRPr lang="ko-KR" altLang="en-US"/>
          </a:p>
        </p:txBody>
      </p:sp>
    </p:spTree>
    <p:extLst>
      <p:ext uri="{BB962C8B-B14F-4D97-AF65-F5344CB8AC3E}">
        <p14:creationId xmlns:p14="http://schemas.microsoft.com/office/powerpoint/2010/main" val="2171596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56</a:t>
            </a:fld>
            <a:endParaRPr lang="ko-KR" altLang="en-US"/>
          </a:p>
        </p:txBody>
      </p:sp>
    </p:spTree>
    <p:extLst>
      <p:ext uri="{BB962C8B-B14F-4D97-AF65-F5344CB8AC3E}">
        <p14:creationId xmlns:p14="http://schemas.microsoft.com/office/powerpoint/2010/main" val="9217708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57</a:t>
            </a:fld>
            <a:endParaRPr lang="ko-KR" altLang="en-US"/>
          </a:p>
        </p:txBody>
      </p:sp>
    </p:spTree>
    <p:extLst>
      <p:ext uri="{BB962C8B-B14F-4D97-AF65-F5344CB8AC3E}">
        <p14:creationId xmlns:p14="http://schemas.microsoft.com/office/powerpoint/2010/main" val="4105050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58</a:t>
            </a:fld>
            <a:endParaRPr lang="ko-KR" altLang="en-US"/>
          </a:p>
        </p:txBody>
      </p:sp>
    </p:spTree>
    <p:extLst>
      <p:ext uri="{BB962C8B-B14F-4D97-AF65-F5344CB8AC3E}">
        <p14:creationId xmlns:p14="http://schemas.microsoft.com/office/powerpoint/2010/main" val="55574951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59</a:t>
            </a:fld>
            <a:endParaRPr lang="ko-KR" altLang="en-US"/>
          </a:p>
        </p:txBody>
      </p:sp>
    </p:spTree>
    <p:extLst>
      <p:ext uri="{BB962C8B-B14F-4D97-AF65-F5344CB8AC3E}">
        <p14:creationId xmlns:p14="http://schemas.microsoft.com/office/powerpoint/2010/main" val="1493823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a:t>
            </a:fld>
            <a:endParaRPr lang="ko-KR" altLang="en-US"/>
          </a:p>
        </p:txBody>
      </p:sp>
    </p:spTree>
    <p:extLst>
      <p:ext uri="{BB962C8B-B14F-4D97-AF65-F5344CB8AC3E}">
        <p14:creationId xmlns:p14="http://schemas.microsoft.com/office/powerpoint/2010/main" val="26103442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60</a:t>
            </a:fld>
            <a:endParaRPr lang="ko-KR" altLang="en-US"/>
          </a:p>
        </p:txBody>
      </p:sp>
    </p:spTree>
    <p:extLst>
      <p:ext uri="{BB962C8B-B14F-4D97-AF65-F5344CB8AC3E}">
        <p14:creationId xmlns:p14="http://schemas.microsoft.com/office/powerpoint/2010/main" val="32853757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61</a:t>
            </a:fld>
            <a:endParaRPr lang="ko-KR" altLang="en-US"/>
          </a:p>
        </p:txBody>
      </p:sp>
    </p:spTree>
    <p:extLst>
      <p:ext uri="{BB962C8B-B14F-4D97-AF65-F5344CB8AC3E}">
        <p14:creationId xmlns:p14="http://schemas.microsoft.com/office/powerpoint/2010/main" val="26230970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62</a:t>
            </a:fld>
            <a:endParaRPr lang="ko-KR" altLang="en-US"/>
          </a:p>
        </p:txBody>
      </p:sp>
    </p:spTree>
    <p:extLst>
      <p:ext uri="{BB962C8B-B14F-4D97-AF65-F5344CB8AC3E}">
        <p14:creationId xmlns:p14="http://schemas.microsoft.com/office/powerpoint/2010/main" val="25657280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63</a:t>
            </a:fld>
            <a:endParaRPr lang="ko-KR" altLang="en-US"/>
          </a:p>
        </p:txBody>
      </p:sp>
    </p:spTree>
    <p:extLst>
      <p:ext uri="{BB962C8B-B14F-4D97-AF65-F5344CB8AC3E}">
        <p14:creationId xmlns:p14="http://schemas.microsoft.com/office/powerpoint/2010/main" val="5684065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64</a:t>
            </a:fld>
            <a:endParaRPr lang="ko-KR" altLang="en-US"/>
          </a:p>
        </p:txBody>
      </p:sp>
    </p:spTree>
    <p:extLst>
      <p:ext uri="{BB962C8B-B14F-4D97-AF65-F5344CB8AC3E}">
        <p14:creationId xmlns:p14="http://schemas.microsoft.com/office/powerpoint/2010/main" val="2048806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65</a:t>
            </a:fld>
            <a:endParaRPr lang="ko-KR" altLang="en-US"/>
          </a:p>
        </p:txBody>
      </p:sp>
    </p:spTree>
    <p:extLst>
      <p:ext uri="{BB962C8B-B14F-4D97-AF65-F5344CB8AC3E}">
        <p14:creationId xmlns:p14="http://schemas.microsoft.com/office/powerpoint/2010/main" val="26856043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66</a:t>
            </a:fld>
            <a:endParaRPr lang="ko-KR" altLang="en-US"/>
          </a:p>
        </p:txBody>
      </p:sp>
    </p:spTree>
    <p:extLst>
      <p:ext uri="{BB962C8B-B14F-4D97-AF65-F5344CB8AC3E}">
        <p14:creationId xmlns:p14="http://schemas.microsoft.com/office/powerpoint/2010/main" val="38351430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67</a:t>
            </a:fld>
            <a:endParaRPr lang="ko-KR" altLang="en-US"/>
          </a:p>
        </p:txBody>
      </p:sp>
    </p:spTree>
    <p:extLst>
      <p:ext uri="{BB962C8B-B14F-4D97-AF65-F5344CB8AC3E}">
        <p14:creationId xmlns:p14="http://schemas.microsoft.com/office/powerpoint/2010/main" val="20505146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68</a:t>
            </a:fld>
            <a:endParaRPr lang="ko-KR" altLang="en-US"/>
          </a:p>
        </p:txBody>
      </p:sp>
    </p:spTree>
    <p:extLst>
      <p:ext uri="{BB962C8B-B14F-4D97-AF65-F5344CB8AC3E}">
        <p14:creationId xmlns:p14="http://schemas.microsoft.com/office/powerpoint/2010/main" val="32035489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69</a:t>
            </a:fld>
            <a:endParaRPr lang="ko-KR" altLang="en-US"/>
          </a:p>
        </p:txBody>
      </p:sp>
    </p:spTree>
    <p:extLst>
      <p:ext uri="{BB962C8B-B14F-4D97-AF65-F5344CB8AC3E}">
        <p14:creationId xmlns:p14="http://schemas.microsoft.com/office/powerpoint/2010/main" val="2654358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a:t>
            </a:fld>
            <a:endParaRPr lang="ko-KR" altLang="en-US"/>
          </a:p>
        </p:txBody>
      </p:sp>
    </p:spTree>
    <p:extLst>
      <p:ext uri="{BB962C8B-B14F-4D97-AF65-F5344CB8AC3E}">
        <p14:creationId xmlns:p14="http://schemas.microsoft.com/office/powerpoint/2010/main" val="15720990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70</a:t>
            </a:fld>
            <a:endParaRPr lang="ko-KR" altLang="en-US"/>
          </a:p>
        </p:txBody>
      </p:sp>
    </p:spTree>
    <p:extLst>
      <p:ext uri="{BB962C8B-B14F-4D97-AF65-F5344CB8AC3E}">
        <p14:creationId xmlns:p14="http://schemas.microsoft.com/office/powerpoint/2010/main" val="371868764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71</a:t>
            </a:fld>
            <a:endParaRPr lang="ko-KR" altLang="en-US"/>
          </a:p>
        </p:txBody>
      </p:sp>
    </p:spTree>
    <p:extLst>
      <p:ext uri="{BB962C8B-B14F-4D97-AF65-F5344CB8AC3E}">
        <p14:creationId xmlns:p14="http://schemas.microsoft.com/office/powerpoint/2010/main" val="41446092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72</a:t>
            </a:fld>
            <a:endParaRPr lang="ko-KR" altLang="en-US"/>
          </a:p>
        </p:txBody>
      </p:sp>
    </p:spTree>
    <p:extLst>
      <p:ext uri="{BB962C8B-B14F-4D97-AF65-F5344CB8AC3E}">
        <p14:creationId xmlns:p14="http://schemas.microsoft.com/office/powerpoint/2010/main" val="25248382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73</a:t>
            </a:fld>
            <a:endParaRPr lang="ko-KR" altLang="en-US"/>
          </a:p>
        </p:txBody>
      </p:sp>
    </p:spTree>
    <p:extLst>
      <p:ext uri="{BB962C8B-B14F-4D97-AF65-F5344CB8AC3E}">
        <p14:creationId xmlns:p14="http://schemas.microsoft.com/office/powerpoint/2010/main" val="14323567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74</a:t>
            </a:fld>
            <a:endParaRPr lang="ko-KR" altLang="en-US"/>
          </a:p>
        </p:txBody>
      </p:sp>
    </p:spTree>
    <p:extLst>
      <p:ext uri="{BB962C8B-B14F-4D97-AF65-F5344CB8AC3E}">
        <p14:creationId xmlns:p14="http://schemas.microsoft.com/office/powerpoint/2010/main" val="33183085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75</a:t>
            </a:fld>
            <a:endParaRPr lang="ko-KR" altLang="en-US"/>
          </a:p>
        </p:txBody>
      </p:sp>
    </p:spTree>
    <p:extLst>
      <p:ext uri="{BB962C8B-B14F-4D97-AF65-F5344CB8AC3E}">
        <p14:creationId xmlns:p14="http://schemas.microsoft.com/office/powerpoint/2010/main" val="9281367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i="0" kern="1200" dirty="0">
                <a:solidFill>
                  <a:schemeClr val="tx1"/>
                </a:solidFill>
                <a:effectLst/>
                <a:latin typeface="+mn-lt"/>
                <a:ea typeface="+mn-ea"/>
                <a:cs typeface="+mn-cs"/>
              </a:rPr>
              <a:t>First, dynamically-typed languages perform type checking at runtime, while statically typed languages perform type checking at compile time. This means that scripts written in dynamically-typed languages (like Groovy) can compile even if they contain errors that will prevent the script from running properly (if at all). If a script written in a statically-typed language (such as Java) contains errors, it will fail to compile until the errors have been fixed.</a:t>
            </a:r>
          </a:p>
          <a:p>
            <a:r>
              <a:rPr lang="en-US" altLang="ko-KR" sz="1200" b="0" i="0" kern="1200" dirty="0">
                <a:solidFill>
                  <a:schemeClr val="tx1"/>
                </a:solidFill>
                <a:effectLst/>
                <a:latin typeface="+mn-lt"/>
                <a:ea typeface="+mn-ea"/>
                <a:cs typeface="+mn-cs"/>
              </a:rPr>
              <a:t>Second, statically-typed languages require you to declare the data types of your variables before you use them, while dynamically-typed languages do not. Consider the two following code examples:</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 Java example</a:t>
            </a:r>
          </a:p>
          <a:p>
            <a:r>
              <a:rPr lang="en-US" altLang="ko-KR" sz="1200" b="0" i="0" kern="1200" dirty="0">
                <a:solidFill>
                  <a:schemeClr val="tx1"/>
                </a:solidFill>
                <a:effectLst/>
                <a:latin typeface="+mn-lt"/>
                <a:ea typeface="+mn-ea"/>
                <a:cs typeface="+mn-cs"/>
              </a:rPr>
              <a:t>int num;</a:t>
            </a:r>
          </a:p>
          <a:p>
            <a:r>
              <a:rPr lang="en-US" altLang="ko-KR" sz="1200" b="0" i="0" kern="1200" dirty="0">
                <a:solidFill>
                  <a:schemeClr val="tx1"/>
                </a:solidFill>
                <a:effectLst/>
                <a:latin typeface="+mn-lt"/>
                <a:ea typeface="+mn-ea"/>
                <a:cs typeface="+mn-cs"/>
              </a:rPr>
              <a:t>num = 5;</a:t>
            </a:r>
          </a:p>
          <a:p>
            <a:endParaRPr lang="en-US" altLang="ko-KR" sz="1200" b="0" i="0" kern="1200" dirty="0">
              <a:solidFill>
                <a:schemeClr val="tx1"/>
              </a:solidFill>
              <a:effectLst/>
              <a:latin typeface="+mn-lt"/>
              <a:ea typeface="+mn-ea"/>
              <a:cs typeface="+mn-cs"/>
            </a:endParaRPr>
          </a:p>
          <a:p>
            <a:r>
              <a:rPr lang="en-US" altLang="ko-KR" sz="1200" b="0" i="0" kern="1200" dirty="0">
                <a:solidFill>
                  <a:schemeClr val="tx1"/>
                </a:solidFill>
                <a:effectLst/>
                <a:latin typeface="+mn-lt"/>
                <a:ea typeface="+mn-ea"/>
                <a:cs typeface="+mn-cs"/>
              </a:rPr>
              <a:t>// Groovy example</a:t>
            </a:r>
          </a:p>
          <a:p>
            <a:r>
              <a:rPr lang="en-US" altLang="ko-KR" sz="1200" b="0" i="0" kern="1200" dirty="0">
                <a:solidFill>
                  <a:schemeClr val="tx1"/>
                </a:solidFill>
                <a:effectLst/>
                <a:latin typeface="+mn-lt"/>
                <a:ea typeface="+mn-ea"/>
                <a:cs typeface="+mn-cs"/>
              </a:rPr>
              <a:t>num = 5</a:t>
            </a:r>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76</a:t>
            </a:fld>
            <a:endParaRPr lang="ko-KR" altLang="en-US"/>
          </a:p>
        </p:txBody>
      </p:sp>
    </p:spTree>
    <p:extLst>
      <p:ext uri="{BB962C8B-B14F-4D97-AF65-F5344CB8AC3E}">
        <p14:creationId xmlns:p14="http://schemas.microsoft.com/office/powerpoint/2010/main" val="15147338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77</a:t>
            </a:fld>
            <a:endParaRPr lang="ko-KR" altLang="en-US"/>
          </a:p>
        </p:txBody>
      </p:sp>
    </p:spTree>
    <p:extLst>
      <p:ext uri="{BB962C8B-B14F-4D97-AF65-F5344CB8AC3E}">
        <p14:creationId xmlns:p14="http://schemas.microsoft.com/office/powerpoint/2010/main" val="6525760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78</a:t>
            </a:fld>
            <a:endParaRPr lang="ko-KR" altLang="en-US"/>
          </a:p>
        </p:txBody>
      </p:sp>
    </p:spTree>
    <p:extLst>
      <p:ext uri="{BB962C8B-B14F-4D97-AF65-F5344CB8AC3E}">
        <p14:creationId xmlns:p14="http://schemas.microsoft.com/office/powerpoint/2010/main" val="6564992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79</a:t>
            </a:fld>
            <a:endParaRPr lang="ko-KR" altLang="en-US"/>
          </a:p>
        </p:txBody>
      </p:sp>
    </p:spTree>
    <p:extLst>
      <p:ext uri="{BB962C8B-B14F-4D97-AF65-F5344CB8AC3E}">
        <p14:creationId xmlns:p14="http://schemas.microsoft.com/office/powerpoint/2010/main" val="55516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a:t>
            </a:fld>
            <a:endParaRPr lang="ko-KR" altLang="en-US"/>
          </a:p>
        </p:txBody>
      </p:sp>
    </p:spTree>
    <p:extLst>
      <p:ext uri="{BB962C8B-B14F-4D97-AF65-F5344CB8AC3E}">
        <p14:creationId xmlns:p14="http://schemas.microsoft.com/office/powerpoint/2010/main" val="8672462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80</a:t>
            </a:fld>
            <a:endParaRPr lang="ko-KR" altLang="en-US"/>
          </a:p>
        </p:txBody>
      </p:sp>
    </p:spTree>
    <p:extLst>
      <p:ext uri="{BB962C8B-B14F-4D97-AF65-F5344CB8AC3E}">
        <p14:creationId xmlns:p14="http://schemas.microsoft.com/office/powerpoint/2010/main" val="7192769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81</a:t>
            </a:fld>
            <a:endParaRPr lang="ko-KR" altLang="en-US"/>
          </a:p>
        </p:txBody>
      </p:sp>
    </p:spTree>
    <p:extLst>
      <p:ext uri="{BB962C8B-B14F-4D97-AF65-F5344CB8AC3E}">
        <p14:creationId xmlns:p14="http://schemas.microsoft.com/office/powerpoint/2010/main" val="42777303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82</a:t>
            </a:fld>
            <a:endParaRPr lang="ko-KR" altLang="en-US"/>
          </a:p>
        </p:txBody>
      </p:sp>
    </p:spTree>
    <p:extLst>
      <p:ext uri="{BB962C8B-B14F-4D97-AF65-F5344CB8AC3E}">
        <p14:creationId xmlns:p14="http://schemas.microsoft.com/office/powerpoint/2010/main" val="486333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83</a:t>
            </a:fld>
            <a:endParaRPr lang="ko-KR" altLang="en-US"/>
          </a:p>
        </p:txBody>
      </p:sp>
    </p:spTree>
    <p:extLst>
      <p:ext uri="{BB962C8B-B14F-4D97-AF65-F5344CB8AC3E}">
        <p14:creationId xmlns:p14="http://schemas.microsoft.com/office/powerpoint/2010/main" val="7833840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84</a:t>
            </a:fld>
            <a:endParaRPr lang="ko-KR" altLang="en-US"/>
          </a:p>
        </p:txBody>
      </p:sp>
    </p:spTree>
    <p:extLst>
      <p:ext uri="{BB962C8B-B14F-4D97-AF65-F5344CB8AC3E}">
        <p14:creationId xmlns:p14="http://schemas.microsoft.com/office/powerpoint/2010/main" val="19194266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85</a:t>
            </a:fld>
            <a:endParaRPr lang="ko-KR" altLang="en-US"/>
          </a:p>
        </p:txBody>
      </p:sp>
    </p:spTree>
    <p:extLst>
      <p:ext uri="{BB962C8B-B14F-4D97-AF65-F5344CB8AC3E}">
        <p14:creationId xmlns:p14="http://schemas.microsoft.com/office/powerpoint/2010/main" val="14712703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86</a:t>
            </a:fld>
            <a:endParaRPr lang="ko-KR" altLang="en-US"/>
          </a:p>
        </p:txBody>
      </p:sp>
    </p:spTree>
    <p:extLst>
      <p:ext uri="{BB962C8B-B14F-4D97-AF65-F5344CB8AC3E}">
        <p14:creationId xmlns:p14="http://schemas.microsoft.com/office/powerpoint/2010/main" val="28718307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87</a:t>
            </a:fld>
            <a:endParaRPr lang="ko-KR" altLang="en-US"/>
          </a:p>
        </p:txBody>
      </p:sp>
    </p:spTree>
    <p:extLst>
      <p:ext uri="{BB962C8B-B14F-4D97-AF65-F5344CB8AC3E}">
        <p14:creationId xmlns:p14="http://schemas.microsoft.com/office/powerpoint/2010/main" val="333337359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88</a:t>
            </a:fld>
            <a:endParaRPr lang="ko-KR" altLang="en-US"/>
          </a:p>
        </p:txBody>
      </p:sp>
    </p:spTree>
    <p:extLst>
      <p:ext uri="{BB962C8B-B14F-4D97-AF65-F5344CB8AC3E}">
        <p14:creationId xmlns:p14="http://schemas.microsoft.com/office/powerpoint/2010/main" val="28871815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89</a:t>
            </a:fld>
            <a:endParaRPr lang="ko-KR" altLang="en-US"/>
          </a:p>
        </p:txBody>
      </p:sp>
    </p:spTree>
    <p:extLst>
      <p:ext uri="{BB962C8B-B14F-4D97-AF65-F5344CB8AC3E}">
        <p14:creationId xmlns:p14="http://schemas.microsoft.com/office/powerpoint/2010/main" val="1385375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a:t>
            </a:fld>
            <a:endParaRPr lang="ko-KR" altLang="en-US"/>
          </a:p>
        </p:txBody>
      </p:sp>
    </p:spTree>
    <p:extLst>
      <p:ext uri="{BB962C8B-B14F-4D97-AF65-F5344CB8AC3E}">
        <p14:creationId xmlns:p14="http://schemas.microsoft.com/office/powerpoint/2010/main" val="20762319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90</a:t>
            </a:fld>
            <a:endParaRPr lang="ko-KR" altLang="en-US"/>
          </a:p>
        </p:txBody>
      </p:sp>
    </p:spTree>
    <p:extLst>
      <p:ext uri="{BB962C8B-B14F-4D97-AF65-F5344CB8AC3E}">
        <p14:creationId xmlns:p14="http://schemas.microsoft.com/office/powerpoint/2010/main" val="49140414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91</a:t>
            </a:fld>
            <a:endParaRPr lang="ko-KR" altLang="en-US"/>
          </a:p>
        </p:txBody>
      </p:sp>
    </p:spTree>
    <p:extLst>
      <p:ext uri="{BB962C8B-B14F-4D97-AF65-F5344CB8AC3E}">
        <p14:creationId xmlns:p14="http://schemas.microsoft.com/office/powerpoint/2010/main" val="387232667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92</a:t>
            </a:fld>
            <a:endParaRPr lang="ko-KR" altLang="en-US"/>
          </a:p>
        </p:txBody>
      </p:sp>
    </p:spTree>
    <p:extLst>
      <p:ext uri="{BB962C8B-B14F-4D97-AF65-F5344CB8AC3E}">
        <p14:creationId xmlns:p14="http://schemas.microsoft.com/office/powerpoint/2010/main" val="36645726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93</a:t>
            </a:fld>
            <a:endParaRPr lang="ko-KR" altLang="en-US"/>
          </a:p>
        </p:txBody>
      </p:sp>
    </p:spTree>
    <p:extLst>
      <p:ext uri="{BB962C8B-B14F-4D97-AF65-F5344CB8AC3E}">
        <p14:creationId xmlns:p14="http://schemas.microsoft.com/office/powerpoint/2010/main" val="28380918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94</a:t>
            </a:fld>
            <a:endParaRPr lang="ko-KR" altLang="en-US"/>
          </a:p>
        </p:txBody>
      </p:sp>
    </p:spTree>
    <p:extLst>
      <p:ext uri="{BB962C8B-B14F-4D97-AF65-F5344CB8AC3E}">
        <p14:creationId xmlns:p14="http://schemas.microsoft.com/office/powerpoint/2010/main" val="196243876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95</a:t>
            </a:fld>
            <a:endParaRPr lang="ko-KR" altLang="en-US"/>
          </a:p>
        </p:txBody>
      </p:sp>
    </p:spTree>
    <p:extLst>
      <p:ext uri="{BB962C8B-B14F-4D97-AF65-F5344CB8AC3E}">
        <p14:creationId xmlns:p14="http://schemas.microsoft.com/office/powerpoint/2010/main" val="27946246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96</a:t>
            </a:fld>
            <a:endParaRPr lang="ko-KR" altLang="en-US"/>
          </a:p>
        </p:txBody>
      </p:sp>
    </p:spTree>
    <p:extLst>
      <p:ext uri="{BB962C8B-B14F-4D97-AF65-F5344CB8AC3E}">
        <p14:creationId xmlns:p14="http://schemas.microsoft.com/office/powerpoint/2010/main" val="326393018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97</a:t>
            </a:fld>
            <a:endParaRPr lang="ko-KR" altLang="en-US"/>
          </a:p>
        </p:txBody>
      </p:sp>
    </p:spTree>
    <p:extLst>
      <p:ext uri="{BB962C8B-B14F-4D97-AF65-F5344CB8AC3E}">
        <p14:creationId xmlns:p14="http://schemas.microsoft.com/office/powerpoint/2010/main" val="192404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98</a:t>
            </a:fld>
            <a:endParaRPr lang="ko-KR" altLang="en-US"/>
          </a:p>
        </p:txBody>
      </p:sp>
    </p:spTree>
    <p:extLst>
      <p:ext uri="{BB962C8B-B14F-4D97-AF65-F5344CB8AC3E}">
        <p14:creationId xmlns:p14="http://schemas.microsoft.com/office/powerpoint/2010/main" val="276835292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02EEBE8-EE90-4206-B940-0F01A2C72F9C}" type="slidenum">
              <a:rPr lang="ko-KR" altLang="en-US" smtClean="0"/>
              <a:t>99</a:t>
            </a:fld>
            <a:endParaRPr lang="ko-KR" altLang="en-US"/>
          </a:p>
        </p:txBody>
      </p:sp>
    </p:spTree>
    <p:extLst>
      <p:ext uri="{BB962C8B-B14F-4D97-AF65-F5344CB8AC3E}">
        <p14:creationId xmlns:p14="http://schemas.microsoft.com/office/powerpoint/2010/main" val="3486237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742950" y="2130426"/>
            <a:ext cx="8420100" cy="1470025"/>
          </a:xfrm>
        </p:spPr>
        <p:txBody>
          <a:bodyPr/>
          <a:lstStyle/>
          <a:p>
            <a:r>
              <a:rPr lang="ko-KR" altLang="en-US" dirty="0"/>
              <a:t>마스터 제목 스타일 편집</a:t>
            </a:r>
          </a:p>
        </p:txBody>
      </p:sp>
      <p:sp>
        <p:nvSpPr>
          <p:cNvPr id="3" name="부제목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4" name="날짜 개체 틀 3"/>
          <p:cNvSpPr>
            <a:spLocks noGrp="1"/>
          </p:cNvSpPr>
          <p:nvPr>
            <p:ph type="dt" sz="half" idx="10"/>
          </p:nvPr>
        </p:nvSpPr>
        <p:spPr/>
        <p:txBody>
          <a:bodyPr/>
          <a:lstStyle/>
          <a:p>
            <a:fld id="{C3BD8615-7C00-4CE3-8382-3DCFECD626D2}" type="datetime1">
              <a:rPr lang="ko-KR" altLang="en-US" smtClean="0"/>
              <a:t>2022-07-18(Mon)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217133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C77753EA-B4F4-44FF-8DBA-22E078996113}" type="datetime1">
              <a:rPr lang="ko-KR" altLang="en-US" smtClean="0"/>
              <a:t>2022-07-18(Mon)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14358076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7780337" y="274639"/>
            <a:ext cx="2414588"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536575" y="274639"/>
            <a:ext cx="7078663"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2CFB7B7F-281F-43D0-A550-189769984FFF}" type="datetime1">
              <a:rPr lang="ko-KR" altLang="en-US" smtClean="0"/>
              <a:t>2022-07-18(Mon)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34585386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dirty="0"/>
              <a:t>마스터 제목 스타일 편집</a:t>
            </a:r>
          </a:p>
        </p:txBody>
      </p:sp>
      <p:sp>
        <p:nvSpPr>
          <p:cNvPr id="3" name="내용 개체 틀 2"/>
          <p:cNvSpPr>
            <a:spLocks noGrp="1"/>
          </p:cNvSpPr>
          <p:nvPr>
            <p:ph idx="1"/>
          </p:nvPr>
        </p:nvSpPr>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A81EDDEF-CD18-4BF4-87D5-7C3BE412B90F}" type="datetime1">
              <a:rPr lang="ko-KR" altLang="en-US" smtClean="0"/>
              <a:t>2022-07-18(Mon)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938237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82506" y="4406901"/>
            <a:ext cx="8420100" cy="1362075"/>
          </a:xfrm>
        </p:spPr>
        <p:txBody>
          <a:bodyPr anchor="t"/>
          <a:lstStyle>
            <a:lvl1pPr algn="l">
              <a:defRPr sz="4000" b="1" cap="all"/>
            </a:lvl1pPr>
          </a:lstStyle>
          <a:p>
            <a:r>
              <a:rPr lang="ko-KR" altLang="en-US" dirty="0"/>
              <a:t>마스터 제목 스타일 편집</a:t>
            </a:r>
          </a:p>
        </p:txBody>
      </p:sp>
      <p:sp>
        <p:nvSpPr>
          <p:cNvPr id="3" name="텍스트 개체 틀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BA0ED044-FC24-426D-B466-813112AE2A0F}" type="datetime1">
              <a:rPr lang="ko-KR" altLang="en-US" smtClean="0"/>
              <a:t>2022-07-18(Mon)</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1191192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536575"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내용 개체 틀 3"/>
          <p:cNvSpPr>
            <a:spLocks noGrp="1"/>
          </p:cNvSpPr>
          <p:nvPr>
            <p:ph sz="half" idx="2"/>
          </p:nvPr>
        </p:nvSpPr>
        <p:spPr>
          <a:xfrm>
            <a:off x="5448300" y="1600201"/>
            <a:ext cx="474662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0F587EAD-5142-41CB-B06C-BDCAF59FE312}" type="datetime1">
              <a:rPr lang="ko-KR" altLang="en-US" smtClean="0"/>
              <a:t>2022-07-18(Mon)</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1805054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95300" y="274638"/>
            <a:ext cx="8915400" cy="1143000"/>
          </a:xfr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97180970-D08C-48BF-831B-36903256A073}" type="datetime1">
              <a:rPr lang="ko-KR" altLang="en-US" smtClean="0"/>
              <a:t>2022-07-18(Mon)</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1019733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E9A0FFCD-7580-42B6-9386-F98CDC0CA510}" type="datetime1">
              <a:rPr lang="ko-KR" altLang="en-US" smtClean="0"/>
              <a:t>2022-07-18(Mon)</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16788433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FDCD6F52-5424-4470-8B82-DA25E2110FD8}" type="datetime1">
              <a:rPr lang="ko-KR" altLang="en-US" smtClean="0"/>
              <a:t>2022-07-18(Mon)</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1005413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95300" y="273050"/>
            <a:ext cx="3259006"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C0959F4F-C5CB-4462-B790-2883A2DFBB7B}" type="datetime1">
              <a:rPr lang="ko-KR" altLang="en-US" smtClean="0"/>
              <a:t>2022-07-18(Mon)</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275920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941645" y="4800600"/>
            <a:ext cx="59436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0228258D-94FD-4BAD-83D7-B0EDA9436BA5}" type="datetime1">
              <a:rPr lang="ko-KR" altLang="en-US" smtClean="0"/>
              <a:t>2022-07-18(Mon)</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797169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126B88-04B7-4B02-832C-27D6B40D2C36}" type="datetime1">
              <a:rPr lang="ko-KR" altLang="en-US" smtClean="0"/>
              <a:t>2022-07-18(Mon)</a:t>
            </a:fld>
            <a:endParaRPr lang="ko-KR" altLang="en-US"/>
          </a:p>
        </p:txBody>
      </p:sp>
      <p:sp>
        <p:nvSpPr>
          <p:cNvPr id="5" name="바닥글 개체 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A0C522-B119-48A5-8E1F-214B30D8364A}" type="slidenum">
              <a:rPr lang="ko-KR" altLang="en-US" smtClean="0"/>
              <a:t>‹#›</a:t>
            </a:fld>
            <a:endParaRPr lang="ko-KR" altLang="en-US"/>
          </a:p>
        </p:txBody>
      </p:sp>
    </p:spTree>
    <p:extLst>
      <p:ext uri="{BB962C8B-B14F-4D97-AF65-F5344CB8AC3E}">
        <p14:creationId xmlns:p14="http://schemas.microsoft.com/office/powerpoint/2010/main" val="1617484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2.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0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0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1.png"/><Relationship Id="rId7" Type="http://schemas.openxmlformats.org/officeDocument/2006/relationships/image" Target="../media/image83.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0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1.png"/><Relationship Id="rId7" Type="http://schemas.openxmlformats.org/officeDocument/2006/relationships/image" Target="../media/image86.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10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10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11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0.png"/></Relationships>
</file>

<file path=ppt/slides/_rels/slide11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1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1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1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15.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1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1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1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6.png"/><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2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07.png"/></Relationships>
</file>

<file path=ppt/slides/_rels/slide129.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2.png"/></Relationships>
</file>

<file path=ppt/slides/_rels/slide13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3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11.png"/></Relationships>
</file>

<file path=ppt/slides/_rels/slide13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33.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3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3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37.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3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3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3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4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4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4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4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4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4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4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4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45.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4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4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26.png"/><Relationship Id="rId7" Type="http://schemas.openxmlformats.org/officeDocument/2006/relationships/image" Target="../media/image7.png"/><Relationship Id="rId2" Type="http://schemas.openxmlformats.org/officeDocument/2006/relationships/notesSlide" Target="../notesSlides/notesSlide14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1.png"/></Relationships>
</file>

<file path=ppt/slides/_rels/slide14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4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48.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4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4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4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15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33.png"/><Relationship Id="rId5" Type="http://schemas.openxmlformats.org/officeDocument/2006/relationships/image" Target="../media/image6.png"/><Relationship Id="rId10" Type="http://schemas.openxmlformats.org/officeDocument/2006/relationships/image" Target="../media/image132.png"/><Relationship Id="rId4" Type="http://schemas.openxmlformats.org/officeDocument/2006/relationships/image" Target="../media/image2.png"/><Relationship Id="rId9" Type="http://schemas.openxmlformats.org/officeDocument/2006/relationships/image" Target="../media/image131.png"/></Relationships>
</file>

<file path=ppt/slides/_rels/slide151.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5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5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5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5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5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5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58.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5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5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2.png"/></Relationships>
</file>

<file path=ppt/slides/_rels/slide16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1.png"/><Relationship Id="rId7" Type="http://schemas.openxmlformats.org/officeDocument/2006/relationships/image" Target="../media/image8.svg"/><Relationship Id="rId2" Type="http://schemas.openxmlformats.org/officeDocument/2006/relationships/notesSlide" Target="../notesSlides/notesSlide160.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46.png"/><Relationship Id="rId5" Type="http://schemas.openxmlformats.org/officeDocument/2006/relationships/image" Target="../media/image6.png"/><Relationship Id="rId10" Type="http://schemas.openxmlformats.org/officeDocument/2006/relationships/image" Target="../media/image145.png"/><Relationship Id="rId4" Type="http://schemas.openxmlformats.org/officeDocument/2006/relationships/image" Target="../media/image2.png"/><Relationship Id="rId9" Type="http://schemas.openxmlformats.org/officeDocument/2006/relationships/image" Target="../media/image144.png"/></Relationships>
</file>

<file path=ppt/slides/_rels/slide161.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6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48.png"/></Relationships>
</file>

<file path=ppt/slides/_rels/slide162.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6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s>
</file>

<file path=ppt/slides/_rels/slide16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6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51.png"/></Relationships>
</file>

<file path=ppt/slides/_rels/slide16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53.png"/></Relationships>
</file>

<file path=ppt/slides/_rels/slide16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55.png"/></Relationships>
</file>

<file path=ppt/slides/_rels/slide16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57.png"/></Relationships>
</file>

<file path=ppt/slides/_rels/slide167.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59.png"/></Relationships>
</file>

<file path=ppt/slides/_rels/slide16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62.png"/><Relationship Id="rId4" Type="http://schemas.openxmlformats.org/officeDocument/2006/relationships/image" Target="../media/image2.png"/><Relationship Id="rId9" Type="http://schemas.openxmlformats.org/officeDocument/2006/relationships/image" Target="../media/image161.png"/></Relationships>
</file>

<file path=ppt/slides/_rels/slide16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6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64.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2.png"/></Relationships>
</file>

<file path=ppt/slides/_rels/slide170.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7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64.png"/></Relationships>
</file>

<file path=ppt/slides/_rels/slide171.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7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s>
</file>

<file path=ppt/slides/_rels/slide17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67.png"/><Relationship Id="rId7" Type="http://schemas.openxmlformats.org/officeDocument/2006/relationships/image" Target="../media/image6.png"/><Relationship Id="rId2" Type="http://schemas.openxmlformats.org/officeDocument/2006/relationships/notesSlide" Target="../notesSlides/notesSlide17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68.png"/><Relationship Id="rId9" Type="http://schemas.openxmlformats.org/officeDocument/2006/relationships/image" Target="../media/image10.svg"/></Relationships>
</file>

<file path=ppt/slides/_rels/slide173.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7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70.png"/></Relationships>
</file>

<file path=ppt/slides/_rels/slide17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1.png"/><Relationship Id="rId7" Type="http://schemas.openxmlformats.org/officeDocument/2006/relationships/image" Target="../media/image10.svg"/><Relationship Id="rId2" Type="http://schemas.openxmlformats.org/officeDocument/2006/relationships/notesSlide" Target="../notesSlides/notesSlide17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72.png"/></Relationships>
</file>

<file path=ppt/slides/_rels/slide17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7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svg"/></Relationships>
</file>

<file path=ppt/slides/_rels/slide17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7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1.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6.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png"/><Relationship Id="rId7" Type="http://schemas.openxmlformats.org/officeDocument/2006/relationships/image" Target="../media/image34.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png"/><Relationship Id="rId10" Type="http://schemas.openxmlformats.org/officeDocument/2006/relationships/image" Target="../media/image36.svg"/><Relationship Id="rId4" Type="http://schemas.openxmlformats.org/officeDocument/2006/relationships/image" Target="../media/image2.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1.png"/><Relationship Id="rId7"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6.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1.png"/><Relationship Id="rId7"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6.png"/><Relationship Id="rId10" Type="http://schemas.openxmlformats.org/officeDocument/2006/relationships/image" Target="../media/image44.png"/><Relationship Id="rId4" Type="http://schemas.openxmlformats.org/officeDocument/2006/relationships/image" Target="../media/image2.png"/><Relationship Id="rId9"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png"/><Relationship Id="rId7"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6.png"/><Relationship Id="rId10" Type="http://schemas.openxmlformats.org/officeDocument/2006/relationships/image" Target="../media/image53.png"/><Relationship Id="rId4" Type="http://schemas.openxmlformats.org/officeDocument/2006/relationships/image" Target="../media/image2.png"/><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1.png"/><Relationship Id="rId7"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6.png"/><Relationship Id="rId10" Type="http://schemas.openxmlformats.org/officeDocument/2006/relationships/image" Target="../media/image57.png"/><Relationship Id="rId4" Type="http://schemas.openxmlformats.org/officeDocument/2006/relationships/image" Target="../media/image2.png"/><Relationship Id="rId9"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6.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6.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6.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20.jpeg"/></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21.png"/><Relationship Id="rId3" Type="http://schemas.microsoft.com/office/2007/relationships/media" Target="../media/media2.mp3"/><Relationship Id="rId7" Type="http://schemas.openxmlformats.org/officeDocument/2006/relationships/slideLayout" Target="../slideLayouts/slideLayout2.xml"/><Relationship Id="rId12" Type="http://schemas.openxmlformats.org/officeDocument/2006/relationships/image" Target="../media/image1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11" Type="http://schemas.openxmlformats.org/officeDocument/2006/relationships/image" Target="../media/image6.png"/><Relationship Id="rId5" Type="http://schemas.microsoft.com/office/2007/relationships/media" Target="../media/media3.mp3"/><Relationship Id="rId15" Type="http://schemas.openxmlformats.org/officeDocument/2006/relationships/image" Target="../media/image23.png"/><Relationship Id="rId10" Type="http://schemas.openxmlformats.org/officeDocument/2006/relationships/image" Target="../media/image2.png"/><Relationship Id="rId4" Type="http://schemas.openxmlformats.org/officeDocument/2006/relationships/audio" Target="../media/media2.mp3"/><Relationship Id="rId9" Type="http://schemas.openxmlformats.org/officeDocument/2006/relationships/image" Target="../media/image11.pn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png"/><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11.png"/><Relationship Id="rId7" Type="http://schemas.openxmlformats.org/officeDocument/2006/relationships/image" Target="../media/image4.png"/><Relationship Id="rId12" Type="http://schemas.openxmlformats.org/officeDocument/2006/relationships/image" Target="../media/image70.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69.png"/><Relationship Id="rId5" Type="http://schemas.openxmlformats.org/officeDocument/2006/relationships/image" Target="../media/image65.png"/><Relationship Id="rId10" Type="http://schemas.openxmlformats.org/officeDocument/2006/relationships/image" Target="../media/image68.png"/><Relationship Id="rId4" Type="http://schemas.openxmlformats.org/officeDocument/2006/relationships/image" Target="../media/image2.png"/><Relationship Id="rId9" Type="http://schemas.openxmlformats.org/officeDocument/2006/relationships/image" Target="../media/image6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1.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6.png"/><Relationship Id="rId5" Type="http://schemas.openxmlformats.org/officeDocument/2006/relationships/image" Target="../media/image6.png"/><Relationship Id="rId10" Type="http://schemas.openxmlformats.org/officeDocument/2006/relationships/image" Target="../media/image75.png"/><Relationship Id="rId4" Type="http://schemas.openxmlformats.org/officeDocument/2006/relationships/image" Target="../media/image2.png"/><Relationship Id="rId9" Type="http://schemas.openxmlformats.org/officeDocument/2006/relationships/image" Target="../media/image74.png"/></Relationships>
</file>

<file path=ppt/slides/_rels/slide9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1.png"/><Relationship Id="rId7" Type="http://schemas.openxmlformats.org/officeDocument/2006/relationships/image" Target="../media/image78.pn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80.png"/></Relationships>
</file>

<file path=ppt/slides/_rels/slide9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2.png"/></Relationships>
</file>

<file path=ppt/slides/_rels/slide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7.png"/><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descr="장난감, 표지판이(가) 표시된 사진&#10;&#10;자동 생성된 설명">
            <a:extLst>
              <a:ext uri="{FF2B5EF4-FFF2-40B4-BE49-F238E27FC236}">
                <a16:creationId xmlns:a16="http://schemas.microsoft.com/office/drawing/2014/main" id="{FED23EE2-3C93-4BB8-AE86-8CE5A4497978}"/>
              </a:ext>
            </a:extLst>
          </p:cNvPr>
          <p:cNvPicPr>
            <a:picLocks noChangeAspect="1"/>
          </p:cNvPicPr>
          <p:nvPr/>
        </p:nvPicPr>
        <p:blipFill>
          <a:blip r:embed="rId3"/>
          <a:stretch>
            <a:fillRect/>
          </a:stretch>
        </p:blipFill>
        <p:spPr>
          <a:xfrm>
            <a:off x="-6808" y="-31846"/>
            <a:ext cx="9912808" cy="6889846"/>
          </a:xfrm>
          <a:prstGeom prst="rect">
            <a:avLst/>
          </a:prstGeom>
        </p:spPr>
      </p:pic>
      <p:sp>
        <p:nvSpPr>
          <p:cNvPr id="8" name="TextBox 7"/>
          <p:cNvSpPr txBox="1"/>
          <p:nvPr/>
        </p:nvSpPr>
        <p:spPr>
          <a:xfrm>
            <a:off x="632520" y="4737918"/>
            <a:ext cx="3744416" cy="338554"/>
          </a:xfrm>
          <a:prstGeom prst="rect">
            <a:avLst/>
          </a:prstGeom>
          <a:noFill/>
        </p:spPr>
        <p:txBody>
          <a:bodyPr wrap="square" rtlCol="0">
            <a:spAutoFit/>
          </a:bodyPr>
          <a:lstStyle/>
          <a:p>
            <a:r>
              <a:rPr lang="ko-KR" altLang="en-US" sz="1600" spc="100" dirty="0">
                <a:solidFill>
                  <a:schemeClr val="bg1"/>
                </a:solidFill>
                <a:latin typeface="+mn-ea"/>
                <a:ea typeface="HY각헤드라인M" panose="02030600000101010101" pitchFamily="18" charset="-127"/>
              </a:rPr>
              <a:t>한국과학기술정보연구원 김민기</a:t>
            </a:r>
            <a:endParaRPr lang="en-US" altLang="ko-KR" sz="1600" spc="100" dirty="0">
              <a:solidFill>
                <a:schemeClr val="bg1"/>
              </a:solidFill>
              <a:latin typeface="HY각헤드라인M" panose="02030600000101010101" pitchFamily="18" charset="-127"/>
              <a:ea typeface="HY각헤드라인M" panose="02030600000101010101" pitchFamily="18" charset="-127"/>
            </a:endParaRPr>
          </a:p>
        </p:txBody>
      </p:sp>
      <p:sp>
        <p:nvSpPr>
          <p:cNvPr id="23" name="직사각형 22">
            <a:extLst>
              <a:ext uri="{FF2B5EF4-FFF2-40B4-BE49-F238E27FC236}">
                <a16:creationId xmlns:a16="http://schemas.microsoft.com/office/drawing/2014/main" id="{B106F00E-5108-4393-B2B1-366ABDCF3587}"/>
              </a:ext>
            </a:extLst>
          </p:cNvPr>
          <p:cNvSpPr/>
          <p:nvPr/>
        </p:nvSpPr>
        <p:spPr>
          <a:xfrm>
            <a:off x="776536" y="1916832"/>
            <a:ext cx="5121915" cy="1323439"/>
          </a:xfrm>
          <a:prstGeom prst="rect">
            <a:avLst/>
          </a:prstGeom>
        </p:spPr>
        <p:txBody>
          <a:bodyPr wrap="none">
            <a:spAutoFit/>
          </a:bodyPr>
          <a:lstStyle/>
          <a:p>
            <a:r>
              <a:rPr lang="ko-KR" altLang="en-US" sz="4000" b="1" spc="-100" dirty="0">
                <a:ln>
                  <a:solidFill>
                    <a:srgbClr val="336699">
                      <a:alpha val="0"/>
                    </a:srgbClr>
                  </a:solidFill>
                </a:ln>
                <a:solidFill>
                  <a:srgbClr val="002060"/>
                </a:solidFill>
                <a:latin typeface="+mj-ea"/>
                <a:ea typeface="+mj-ea"/>
                <a:cs typeface="Helvetica" pitchFamily="34" charset="0"/>
              </a:rPr>
              <a:t>데이터 분석</a:t>
            </a:r>
            <a:r>
              <a:rPr lang="en-US" altLang="ko-KR" sz="4000" spc="-100" dirty="0">
                <a:ln>
                  <a:solidFill>
                    <a:srgbClr val="336699">
                      <a:alpha val="0"/>
                    </a:srgbClr>
                  </a:solidFill>
                </a:ln>
                <a:solidFill>
                  <a:srgbClr val="002060"/>
                </a:solidFill>
                <a:latin typeface="+mj-ea"/>
                <a:ea typeface="+mj-ea"/>
                <a:cs typeface="Helvetica" pitchFamily="34" charset="0"/>
              </a:rPr>
              <a:t>·</a:t>
            </a:r>
            <a:r>
              <a:rPr lang="ko-KR" altLang="en-US" sz="4000" b="1" spc="-100" dirty="0">
                <a:ln>
                  <a:solidFill>
                    <a:srgbClr val="336699">
                      <a:alpha val="0"/>
                    </a:srgbClr>
                  </a:solidFill>
                </a:ln>
                <a:solidFill>
                  <a:srgbClr val="002060"/>
                </a:solidFill>
                <a:latin typeface="+mj-ea"/>
                <a:ea typeface="+mj-ea"/>
                <a:cs typeface="Helvetica" pitchFamily="34" charset="0"/>
              </a:rPr>
              <a:t>시각화</a:t>
            </a:r>
            <a:r>
              <a:rPr lang="ko-KR" altLang="en-US" sz="4000" spc="-100" dirty="0">
                <a:ln>
                  <a:solidFill>
                    <a:srgbClr val="336699">
                      <a:alpha val="0"/>
                    </a:srgbClr>
                  </a:solidFill>
                </a:ln>
                <a:solidFill>
                  <a:srgbClr val="002060"/>
                </a:solidFill>
                <a:latin typeface="+mj-ea"/>
                <a:ea typeface="+mj-ea"/>
                <a:cs typeface="Helvetica" pitchFamily="34" charset="0"/>
              </a:rPr>
              <a:t>를 </a:t>
            </a:r>
            <a:br>
              <a:rPr lang="en-US" altLang="ko-KR" sz="4000" spc="-100" dirty="0">
                <a:ln>
                  <a:solidFill>
                    <a:srgbClr val="336699">
                      <a:alpha val="0"/>
                    </a:srgbClr>
                  </a:solidFill>
                </a:ln>
                <a:solidFill>
                  <a:srgbClr val="002060"/>
                </a:solidFill>
                <a:latin typeface="+mj-ea"/>
                <a:ea typeface="+mj-ea"/>
                <a:cs typeface="Helvetica" pitchFamily="34" charset="0"/>
              </a:rPr>
            </a:br>
            <a:r>
              <a:rPr lang="ko-KR" altLang="en-US" sz="4000" spc="-100" dirty="0">
                <a:ln>
                  <a:solidFill>
                    <a:srgbClr val="336699">
                      <a:alpha val="0"/>
                    </a:srgbClr>
                  </a:solidFill>
                </a:ln>
                <a:solidFill>
                  <a:srgbClr val="002060"/>
                </a:solidFill>
                <a:latin typeface="+mj-ea"/>
                <a:ea typeface="+mj-ea"/>
                <a:cs typeface="Helvetica" pitchFamily="34" charset="0"/>
              </a:rPr>
              <a:t>위한 </a:t>
            </a:r>
            <a:r>
              <a:rPr lang="ko-KR" altLang="en-US" sz="4000" b="1" spc="-100" dirty="0">
                <a:ln>
                  <a:solidFill>
                    <a:srgbClr val="336699">
                      <a:alpha val="0"/>
                    </a:srgbClr>
                  </a:solidFill>
                </a:ln>
                <a:solidFill>
                  <a:srgbClr val="002060"/>
                </a:solidFill>
                <a:latin typeface="+mj-ea"/>
                <a:ea typeface="+mj-ea"/>
                <a:cs typeface="Helvetica" pitchFamily="34" charset="0"/>
              </a:rPr>
              <a:t>프로그래밍 기초</a:t>
            </a:r>
            <a:endParaRPr lang="en-US" altLang="ko-KR" sz="4000" b="1" spc="-100" dirty="0">
              <a:ln>
                <a:solidFill>
                  <a:srgbClr val="336699">
                    <a:alpha val="0"/>
                  </a:srgbClr>
                </a:solidFill>
              </a:ln>
              <a:solidFill>
                <a:srgbClr val="002060"/>
              </a:solidFill>
              <a:latin typeface="+mj-ea"/>
              <a:ea typeface="+mj-ea"/>
              <a:cs typeface="Helvetica" pitchFamily="34" charset="0"/>
            </a:endParaRPr>
          </a:p>
        </p:txBody>
      </p:sp>
      <p:pic>
        <p:nvPicPr>
          <p:cNvPr id="25" name="그림 24">
            <a:extLst>
              <a:ext uri="{FF2B5EF4-FFF2-40B4-BE49-F238E27FC236}">
                <a16:creationId xmlns:a16="http://schemas.microsoft.com/office/drawing/2014/main" id="{E7F72D4F-8294-42FC-9D2C-6AD4DD5617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359627" cy="539915"/>
          </a:xfrm>
          <a:prstGeom prst="rect">
            <a:avLst/>
          </a:prstGeom>
        </p:spPr>
      </p:pic>
      <p:sp>
        <p:nvSpPr>
          <p:cNvPr id="7" name="TextBox 6">
            <a:extLst>
              <a:ext uri="{FF2B5EF4-FFF2-40B4-BE49-F238E27FC236}">
                <a16:creationId xmlns:a16="http://schemas.microsoft.com/office/drawing/2014/main" id="{22E267EA-6822-B034-48D1-78D2A985AFA3}"/>
              </a:ext>
            </a:extLst>
          </p:cNvPr>
          <p:cNvSpPr txBox="1"/>
          <p:nvPr/>
        </p:nvSpPr>
        <p:spPr>
          <a:xfrm>
            <a:off x="6448806" y="-15381"/>
            <a:ext cx="3456384" cy="276999"/>
          </a:xfrm>
          <a:prstGeom prst="rect">
            <a:avLst/>
          </a:prstGeom>
          <a:noFill/>
        </p:spPr>
        <p:txBody>
          <a:bodyPr wrap="square" rtlCol="0">
            <a:spAutoFit/>
          </a:bodyPr>
          <a:lstStyle/>
          <a:p>
            <a:pPr algn="r"/>
            <a:r>
              <a:rPr lang="en-US" altLang="ko-KR" sz="1200" spc="100" dirty="0">
                <a:solidFill>
                  <a:schemeClr val="bg1"/>
                </a:solidFill>
                <a:latin typeface="+mn-ea"/>
                <a:ea typeface="HY각헤드라인M" panose="02030600000101010101" pitchFamily="18" charset="-127"/>
              </a:rPr>
              <a:t>(2022</a:t>
            </a:r>
            <a:r>
              <a:rPr lang="ko-KR" altLang="en-US" sz="1200" spc="100" dirty="0">
                <a:solidFill>
                  <a:schemeClr val="bg1"/>
                </a:solidFill>
                <a:latin typeface="+mn-ea"/>
                <a:ea typeface="HY각헤드라인M" panose="02030600000101010101" pitchFamily="18" charset="-127"/>
              </a:rPr>
              <a:t>년 소방 빅데이터 분석 교육훈련</a:t>
            </a:r>
            <a:r>
              <a:rPr lang="en-US" altLang="ko-KR" sz="1200" spc="100" dirty="0">
                <a:solidFill>
                  <a:schemeClr val="bg1"/>
                </a:solidFill>
                <a:latin typeface="+mn-ea"/>
                <a:ea typeface="HY각헤드라인M" panose="02030600000101010101" pitchFamily="18" charset="-127"/>
              </a:rPr>
              <a:t>)</a:t>
            </a:r>
            <a:endParaRPr lang="en-US" altLang="ko-KR" sz="1200" spc="100" dirty="0">
              <a:solidFill>
                <a:schemeClr val="bg1"/>
              </a:solidFill>
              <a:latin typeface="HY각헤드라인M" panose="02030600000101010101" pitchFamily="18" charset="-127"/>
              <a:ea typeface="HY각헤드라인M" panose="02030600000101010101" pitchFamily="18" charset="-127"/>
            </a:endParaRPr>
          </a:p>
        </p:txBody>
      </p:sp>
    </p:spTree>
    <p:extLst>
      <p:ext uri="{BB962C8B-B14F-4D97-AF65-F5344CB8AC3E}">
        <p14:creationId xmlns:p14="http://schemas.microsoft.com/office/powerpoint/2010/main" val="12114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의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mj-lt"/>
                <a:ea typeface="+mn-ea"/>
              </a:rPr>
              <a:t>파이썬은</a:t>
            </a:r>
            <a:r>
              <a:rPr lang="ko-KR" altLang="en-US" sz="1800" b="1" dirty="0">
                <a:ln>
                  <a:solidFill>
                    <a:schemeClr val="bg1">
                      <a:lumMod val="75000"/>
                      <a:alpha val="3000"/>
                    </a:schemeClr>
                  </a:solidFill>
                </a:ln>
                <a:solidFill>
                  <a:schemeClr val="tx2">
                    <a:lumMod val="50000"/>
                  </a:schemeClr>
                </a:solidFill>
                <a:latin typeface="+mj-lt"/>
                <a:ea typeface="+mn-ea"/>
              </a:rPr>
              <a:t> 문법이 쉬워 빠르게 배울 수 있다</a:t>
            </a:r>
            <a:r>
              <a:rPr lang="en-US" altLang="ko-KR" sz="1800" b="1" dirty="0">
                <a:ln>
                  <a:solidFill>
                    <a:schemeClr val="bg1">
                      <a:lumMod val="75000"/>
                      <a:alpha val="3000"/>
                    </a:schemeClr>
                  </a:solidFill>
                </a:ln>
                <a:solidFill>
                  <a:schemeClr val="tx2">
                    <a:lumMod val="50000"/>
                  </a:schemeClr>
                </a:solidFill>
                <a:latin typeface="+mj-lt"/>
                <a:ea typeface="+mn-ea"/>
              </a:rPr>
              <a: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D0140DC-C624-4683-81B1-64203AF90F73}"/>
              </a:ext>
            </a:extLst>
          </p:cNvPr>
          <p:cNvSpPr txBox="1"/>
          <p:nvPr/>
        </p:nvSpPr>
        <p:spPr>
          <a:xfrm>
            <a:off x="782564" y="309859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mj-lt"/>
                <a:ea typeface="+mn-ea"/>
              </a:rPr>
              <a:t>파이썬은</a:t>
            </a:r>
            <a:r>
              <a:rPr lang="ko-KR" altLang="en-US" sz="1800" b="1" dirty="0">
                <a:ln>
                  <a:solidFill>
                    <a:schemeClr val="bg1">
                      <a:lumMod val="75000"/>
                      <a:alpha val="3000"/>
                    </a:schemeClr>
                  </a:solidFill>
                </a:ln>
                <a:solidFill>
                  <a:schemeClr val="tx2">
                    <a:lumMod val="50000"/>
                  </a:schemeClr>
                </a:solidFill>
                <a:latin typeface="+mj-lt"/>
                <a:ea typeface="+mn-ea"/>
              </a:rPr>
              <a:t> 무료이지만 강력하다</a:t>
            </a:r>
            <a:r>
              <a:rPr lang="en-US" altLang="ko-KR" sz="1800" b="1" dirty="0">
                <a:ln>
                  <a:solidFill>
                    <a:schemeClr val="bg1">
                      <a:lumMod val="75000"/>
                      <a:alpha val="3000"/>
                    </a:schemeClr>
                  </a:solidFill>
                </a:ln>
                <a:solidFill>
                  <a:schemeClr val="tx2">
                    <a:lumMod val="50000"/>
                  </a:schemeClr>
                </a:solidFill>
                <a:latin typeface="+mj-lt"/>
                <a:ea typeface="+mn-ea"/>
              </a:rPr>
              <a:t>.</a:t>
            </a:r>
          </a:p>
        </p:txBody>
      </p:sp>
      <p:sp>
        <p:nvSpPr>
          <p:cNvPr id="28" name="TextBox 27">
            <a:extLst>
              <a:ext uri="{FF2B5EF4-FFF2-40B4-BE49-F238E27FC236}">
                <a16:creationId xmlns:a16="http://schemas.microsoft.com/office/drawing/2014/main" id="{AC687D30-E8EF-4FF6-BF70-D9704AF70DCD}"/>
              </a:ext>
            </a:extLst>
          </p:cNvPr>
          <p:cNvSpPr txBox="1"/>
          <p:nvPr/>
        </p:nvSpPr>
        <p:spPr>
          <a:xfrm>
            <a:off x="633000" y="4343453"/>
            <a:ext cx="8640000" cy="584775"/>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오픈 소스</a:t>
            </a:r>
            <a:r>
              <a:rPr lang="en-US" altLang="ko-KR" sz="1600" dirty="0">
                <a:solidFill>
                  <a:schemeClr val="tx1">
                    <a:lumMod val="50000"/>
                    <a:lumOff val="50000"/>
                  </a:schemeClr>
                </a:solidFill>
              </a:rPr>
              <a:t>(Open Source)</a:t>
            </a:r>
            <a:r>
              <a:rPr lang="ko-KR" altLang="en-US" sz="1600" dirty="0">
                <a:solidFill>
                  <a:schemeClr val="tx1">
                    <a:lumMod val="50000"/>
                    <a:lumOff val="50000"/>
                  </a:schemeClr>
                </a:solidFill>
              </a:rPr>
              <a:t>란 저작권자가 소스 코드를 공개하여 누구나 별다른 제한 없이 </a:t>
            </a:r>
            <a:br>
              <a:rPr lang="en-US" altLang="ko-KR" sz="1600" dirty="0">
                <a:solidFill>
                  <a:schemeClr val="tx1">
                    <a:lumMod val="50000"/>
                    <a:lumOff val="50000"/>
                  </a:schemeClr>
                </a:solidFill>
              </a:rPr>
            </a:br>
            <a:r>
              <a:rPr lang="ko-KR" altLang="en-US" sz="1600" dirty="0">
                <a:solidFill>
                  <a:schemeClr val="tx1">
                    <a:lumMod val="50000"/>
                    <a:lumOff val="50000"/>
                  </a:schemeClr>
                </a:solidFill>
              </a:rPr>
              <a:t>자유롭게 사용</a:t>
            </a:r>
            <a:r>
              <a:rPr lang="en-US" altLang="ko-KR" sz="1600" dirty="0">
                <a:solidFill>
                  <a:schemeClr val="tx1">
                    <a:lumMod val="50000"/>
                    <a:lumOff val="50000"/>
                  </a:schemeClr>
                </a:solidFill>
              </a:rPr>
              <a:t>·</a:t>
            </a:r>
            <a:r>
              <a:rPr lang="ko-KR" altLang="en-US" sz="1600" dirty="0">
                <a:solidFill>
                  <a:schemeClr val="tx1">
                    <a:lumMod val="50000"/>
                    <a:lumOff val="50000"/>
                  </a:schemeClr>
                </a:solidFill>
              </a:rPr>
              <a:t>복제</a:t>
            </a:r>
            <a:r>
              <a:rPr lang="en-US" altLang="ko-KR" sz="1600" dirty="0">
                <a:solidFill>
                  <a:schemeClr val="tx1">
                    <a:lumMod val="50000"/>
                    <a:lumOff val="50000"/>
                  </a:schemeClr>
                </a:solidFill>
              </a:rPr>
              <a:t>·</a:t>
            </a:r>
            <a:r>
              <a:rPr lang="ko-KR" altLang="en-US" sz="1600" dirty="0">
                <a:solidFill>
                  <a:schemeClr val="tx1">
                    <a:lumMod val="50000"/>
                    <a:lumOff val="50000"/>
                  </a:schemeClr>
                </a:solidFill>
              </a:rPr>
              <a:t>배포</a:t>
            </a:r>
            <a:r>
              <a:rPr lang="en-US" altLang="ko-KR" sz="1600" dirty="0">
                <a:solidFill>
                  <a:schemeClr val="tx1">
                    <a:lumMod val="50000"/>
                    <a:lumOff val="50000"/>
                  </a:schemeClr>
                </a:solidFill>
              </a:rPr>
              <a:t>·</a:t>
            </a:r>
            <a:r>
              <a:rPr lang="ko-KR" altLang="en-US" sz="1600" dirty="0">
                <a:solidFill>
                  <a:schemeClr val="tx1">
                    <a:lumMod val="50000"/>
                    <a:lumOff val="50000"/>
                  </a:schemeClr>
                </a:solidFill>
              </a:rPr>
              <a:t>수정할 수 있는 소프트웨어이다</a:t>
            </a:r>
            <a:r>
              <a:rPr lang="en-US" altLang="ko-KR" sz="1600" dirty="0">
                <a:solidFill>
                  <a:schemeClr val="tx1">
                    <a:lumMod val="50000"/>
                    <a:lumOff val="50000"/>
                  </a:schemeClr>
                </a:solidFill>
              </a:rPr>
              <a:t>.</a:t>
            </a:r>
            <a:endParaRPr lang="ko-KR" altLang="en-US" sz="1600" dirty="0">
              <a:solidFill>
                <a:schemeClr val="tx1">
                  <a:lumMod val="50000"/>
                  <a:lumOff val="50000"/>
                </a:schemeClr>
              </a:solidFill>
            </a:endParaRPr>
          </a:p>
        </p:txBody>
      </p:sp>
      <p:sp>
        <p:nvSpPr>
          <p:cNvPr id="30" name="사각형: 둥근 모서리 29">
            <a:extLst>
              <a:ext uri="{FF2B5EF4-FFF2-40B4-BE49-F238E27FC236}">
                <a16:creationId xmlns:a16="http://schemas.microsoft.com/office/drawing/2014/main" id="{67D3FDC2-81A9-45F6-9097-59F71693F3DA}"/>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dirty="0">
                <a:solidFill>
                  <a:srgbClr val="000000"/>
                </a:solidFill>
                <a:latin typeface="Consolas" panose="020B0609020204030204" pitchFamily="49" charset="0"/>
              </a:rPr>
              <a:t> </a:t>
            </a:r>
            <a:r>
              <a:rPr lang="ko-KR" altLang="en-US" sz="1600" dirty="0" err="1">
                <a:solidFill>
                  <a:srgbClr val="000000"/>
                </a:solidFill>
                <a:latin typeface="Consolas" panose="020B0609020204030204" pitchFamily="49" charset="0"/>
              </a:rPr>
              <a:t>파이썬은</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문법</a:t>
            </a:r>
            <a:r>
              <a:rPr lang="ko-KR" altLang="en-US" sz="1600" dirty="0">
                <a:solidFill>
                  <a:srgbClr val="000000"/>
                </a:solidFill>
                <a:latin typeface="Consolas" panose="020B0609020204030204" pitchFamily="49" charset="0"/>
              </a:rPr>
              <a:t> 자체가 아주 </a:t>
            </a:r>
            <a:r>
              <a:rPr lang="ko-KR" altLang="en-US" sz="1600" b="1" dirty="0">
                <a:solidFill>
                  <a:srgbClr val="000000"/>
                </a:solidFill>
                <a:latin typeface="Consolas" panose="020B0609020204030204" pitchFamily="49" charset="0"/>
              </a:rPr>
              <a:t>쉽고</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간결</a:t>
            </a:r>
            <a:r>
              <a:rPr lang="ko-KR" altLang="en-US" sz="1600" dirty="0">
                <a:solidFill>
                  <a:srgbClr val="000000"/>
                </a:solidFill>
                <a:latin typeface="Consolas" panose="020B0609020204030204" pitchFamily="49" charset="0"/>
              </a:rPr>
              <a:t>하며 </a:t>
            </a:r>
            <a:r>
              <a:rPr lang="ko-KR" altLang="en-US" sz="1600" b="1" dirty="0">
                <a:solidFill>
                  <a:srgbClr val="000000"/>
                </a:solidFill>
                <a:latin typeface="Consolas" panose="020B0609020204030204" pitchFamily="49" charset="0"/>
              </a:rPr>
              <a:t>사람</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사고 체계</a:t>
            </a:r>
            <a:r>
              <a:rPr lang="ko-KR" altLang="en-US" sz="1600" dirty="0">
                <a:solidFill>
                  <a:srgbClr val="000000"/>
                </a:solidFill>
                <a:latin typeface="Consolas" panose="020B0609020204030204" pitchFamily="49" charset="0"/>
              </a:rPr>
              <a:t>와 매우 </a:t>
            </a:r>
            <a:r>
              <a:rPr lang="ko-KR" altLang="en-US" sz="1600" b="1" dirty="0">
                <a:solidFill>
                  <a:srgbClr val="000000"/>
                </a:solidFill>
                <a:latin typeface="Consolas" panose="020B0609020204030204" pitchFamily="49" charset="0"/>
              </a:rPr>
              <a:t>닮아</a:t>
            </a:r>
            <a:r>
              <a:rPr lang="ko-KR" altLang="en-US" sz="1600" dirty="0">
                <a:solidFill>
                  <a:srgbClr val="000000"/>
                </a:solidFill>
                <a:latin typeface="Consolas" panose="020B0609020204030204" pitchFamily="49" charset="0"/>
              </a:rPr>
              <a:t> 있다</a:t>
            </a:r>
            <a:r>
              <a:rPr lang="en-US" altLang="ko-KR" sz="1600" dirty="0">
                <a:solidFill>
                  <a:srgbClr val="000000"/>
                </a:solidFill>
                <a:latin typeface="Consolas" panose="020B0609020204030204" pitchFamily="49" charset="0"/>
              </a:rPr>
              <a:t>.</a:t>
            </a:r>
            <a:endParaRPr lang="ko-KR" altLang="en-US" sz="1600" dirty="0"/>
          </a:p>
        </p:txBody>
      </p:sp>
      <p:sp>
        <p:nvSpPr>
          <p:cNvPr id="32" name="사각형: 둥근 모서리 31">
            <a:extLst>
              <a:ext uri="{FF2B5EF4-FFF2-40B4-BE49-F238E27FC236}">
                <a16:creationId xmlns:a16="http://schemas.microsoft.com/office/drawing/2014/main" id="{9C585F31-DB5F-4A7E-846A-79B5EA9B5F83}"/>
              </a:ext>
            </a:extLst>
          </p:cNvPr>
          <p:cNvSpPr/>
          <p:nvPr/>
        </p:nvSpPr>
        <p:spPr>
          <a:xfrm>
            <a:off x="632999" y="3642818"/>
            <a:ext cx="8640000" cy="64633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오픈 소스</a:t>
            </a:r>
            <a:r>
              <a:rPr lang="ko-KR" altLang="en-US" sz="1600" dirty="0">
                <a:solidFill>
                  <a:srgbClr val="000000"/>
                </a:solidFill>
                <a:latin typeface="Consolas" panose="020B0609020204030204" pitchFamily="49" charset="0"/>
              </a:rPr>
              <a:t>인 </a:t>
            </a:r>
            <a:r>
              <a:rPr lang="ko-KR" altLang="en-US" sz="1600" dirty="0" err="1">
                <a:solidFill>
                  <a:srgbClr val="000000"/>
                </a:solidFill>
                <a:latin typeface="Consolas" panose="020B0609020204030204" pitchFamily="49" charset="0"/>
              </a:rPr>
              <a:t>파이썬은</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사용료 걱정없이</a:t>
            </a:r>
            <a:r>
              <a:rPr lang="ko-KR" altLang="en-US" sz="1600" dirty="0">
                <a:solidFill>
                  <a:srgbClr val="000000"/>
                </a:solidFill>
                <a:latin typeface="Consolas" panose="020B0609020204030204" pitchFamily="49" charset="0"/>
              </a:rPr>
              <a:t> 언제 어디서든 다운 받아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할 수 있다</a:t>
            </a:r>
            <a:r>
              <a:rPr lang="en-US" altLang="ko-KR" sz="1600" dirty="0">
                <a:solidFill>
                  <a:srgbClr val="000000"/>
                </a:solidFill>
                <a:latin typeface="Consolas" panose="020B0609020204030204" pitchFamily="49" charset="0"/>
              </a:rPr>
              <a:t>.</a:t>
            </a:r>
          </a:p>
          <a:p>
            <a:r>
              <a:rPr lang="ko-KR" altLang="en-US" sz="1600" dirty="0">
                <a:solidFill>
                  <a:srgbClr val="000000"/>
                </a:solidFill>
                <a:latin typeface="Consolas" panose="020B0609020204030204" pitchFamily="49" charset="0"/>
              </a:rPr>
              <a:t>또한 프로그래머는 만들고자 하는 </a:t>
            </a:r>
            <a:r>
              <a:rPr lang="ko-KR" altLang="en-US" sz="1600" b="1" dirty="0">
                <a:solidFill>
                  <a:srgbClr val="000000"/>
                </a:solidFill>
                <a:latin typeface="Consolas" panose="020B0609020204030204" pitchFamily="49" charset="0"/>
              </a:rPr>
              <a:t>프로그램</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대부분</a:t>
            </a:r>
            <a:r>
              <a:rPr lang="ko-KR" altLang="en-US" sz="1600" dirty="0">
                <a:solidFill>
                  <a:srgbClr val="000000"/>
                </a:solidFill>
                <a:latin typeface="Consolas" panose="020B0609020204030204" pitchFamily="49" charset="0"/>
              </a:rPr>
              <a:t>을 </a:t>
            </a:r>
            <a:r>
              <a:rPr lang="ko-KR" altLang="en-US" sz="1600" b="1" dirty="0" err="1">
                <a:solidFill>
                  <a:srgbClr val="000000"/>
                </a:solidFill>
                <a:latin typeface="Consolas" panose="020B0609020204030204" pitchFamily="49" charset="0"/>
              </a:rPr>
              <a:t>파이썬으로</a:t>
            </a:r>
            <a:r>
              <a:rPr lang="ko-KR" altLang="en-US" sz="1600" b="1" dirty="0">
                <a:solidFill>
                  <a:srgbClr val="000000"/>
                </a:solidFill>
                <a:latin typeface="Consolas" panose="020B0609020204030204" pitchFamily="49" charset="0"/>
              </a:rPr>
              <a:t> 만들 수 있다</a:t>
            </a:r>
            <a:r>
              <a:rPr lang="en-US" altLang="ko-KR" sz="1600" b="1" dirty="0">
                <a:solidFill>
                  <a:srgbClr val="000000"/>
                </a:solidFill>
                <a:latin typeface="Consolas" panose="020B0609020204030204" pitchFamily="49" charset="0"/>
              </a:rPr>
              <a:t>.</a:t>
            </a:r>
            <a:r>
              <a:rPr lang="en-US" altLang="ko-KR" sz="1600" dirty="0">
                <a:solidFill>
                  <a:srgbClr val="000000"/>
                </a:solidFill>
                <a:latin typeface="Consolas" panose="020B0609020204030204" pitchFamily="49" charset="0"/>
              </a:rPr>
              <a:t> </a:t>
            </a:r>
            <a:endParaRPr lang="ko-KR" altLang="en-US" sz="1600" dirty="0"/>
          </a:p>
        </p:txBody>
      </p:sp>
      <p:pic>
        <p:nvPicPr>
          <p:cNvPr id="18" name="Picture 8" descr="Python logo and wordmark.svg">
            <a:extLst>
              <a:ext uri="{FF2B5EF4-FFF2-40B4-BE49-F238E27FC236}">
                <a16:creationId xmlns:a16="http://schemas.microsoft.com/office/drawing/2014/main" id="{304AC9A7-D45E-4173-B4DA-EDF9362DE7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279" y="999480"/>
            <a:ext cx="1345690" cy="39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92963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100</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35" name="사각형: 둥근 모서리 34">
            <a:extLst>
              <a:ext uri="{FF2B5EF4-FFF2-40B4-BE49-F238E27FC236}">
                <a16:creationId xmlns:a16="http://schemas.microsoft.com/office/drawing/2014/main" id="{560ECC59-DEA2-4FA1-B712-AFE9786BA66B}"/>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Series.index</a:t>
            </a:r>
            <a:r>
              <a:rPr lang="ko-KR" altLang="en-US" sz="1600" dirty="0">
                <a:solidFill>
                  <a:srgbClr val="000000"/>
                </a:solidFill>
                <a:latin typeface="Consolas" panose="020B0609020204030204" pitchFamily="49" charset="0"/>
              </a:rPr>
              <a:t>와 </a:t>
            </a:r>
            <a:r>
              <a:rPr lang="en-US" altLang="ko-KR" sz="1600" b="1" dirty="0" err="1">
                <a:solidFill>
                  <a:srgbClr val="000000"/>
                </a:solidFill>
                <a:latin typeface="Consolas" panose="020B0609020204030204" pitchFamily="49" charset="0"/>
              </a:rPr>
              <a:t>Series.values</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속성</a:t>
            </a:r>
            <a:r>
              <a:rPr lang="ko-KR" altLang="en-US" sz="1600" dirty="0">
                <a:solidFill>
                  <a:srgbClr val="000000"/>
                </a:solidFill>
                <a:latin typeface="Consolas" panose="020B0609020204030204" pitchFamily="49" charset="0"/>
              </a:rPr>
              <a:t>으로 </a:t>
            </a:r>
            <a:r>
              <a:rPr lang="en-US" altLang="ko-KR" sz="1600" dirty="0">
                <a:solidFill>
                  <a:srgbClr val="000000"/>
                </a:solidFill>
                <a:latin typeface="Consolas" panose="020B0609020204030204" pitchFamily="49" charset="0"/>
              </a:rPr>
              <a:t>Series</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인덱스</a:t>
            </a:r>
            <a:r>
              <a:rPr lang="ko-KR" altLang="en-US" sz="1600" dirty="0">
                <a:solidFill>
                  <a:srgbClr val="000000"/>
                </a:solidFill>
                <a:latin typeface="Consolas" panose="020B0609020204030204" pitchFamily="49" charset="0"/>
              </a:rPr>
              <a:t>와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가져올 수 있음</a:t>
            </a:r>
            <a:endParaRPr lang="ko-KR" altLang="en-US" sz="1600" b="1" dirty="0"/>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52A156-E3D1-4735-8364-2CB7E5D87CD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Series</a:t>
            </a:r>
          </a:p>
        </p:txBody>
      </p:sp>
      <p:grpSp>
        <p:nvGrpSpPr>
          <p:cNvPr id="93" name="그룹 92">
            <a:extLst>
              <a:ext uri="{FF2B5EF4-FFF2-40B4-BE49-F238E27FC236}">
                <a16:creationId xmlns:a16="http://schemas.microsoft.com/office/drawing/2014/main" id="{AD739061-84CB-4C8B-83AB-F639C63E01F8}"/>
              </a:ext>
            </a:extLst>
          </p:cNvPr>
          <p:cNvGrpSpPr/>
          <p:nvPr/>
        </p:nvGrpSpPr>
        <p:grpSpPr>
          <a:xfrm>
            <a:off x="972489" y="3182494"/>
            <a:ext cx="1624952" cy="2410688"/>
            <a:chOff x="6470366" y="3329798"/>
            <a:chExt cx="1624952" cy="2410688"/>
          </a:xfrm>
        </p:grpSpPr>
        <p:grpSp>
          <p:nvGrpSpPr>
            <p:cNvPr id="94" name="그룹 93">
              <a:extLst>
                <a:ext uri="{FF2B5EF4-FFF2-40B4-BE49-F238E27FC236}">
                  <a16:creationId xmlns:a16="http://schemas.microsoft.com/office/drawing/2014/main" id="{041CC4D3-6FFC-4D03-A474-70C3327D8CC7}"/>
                </a:ext>
              </a:extLst>
            </p:cNvPr>
            <p:cNvGrpSpPr/>
            <p:nvPr/>
          </p:nvGrpSpPr>
          <p:grpSpPr>
            <a:xfrm>
              <a:off x="6969224" y="3329798"/>
              <a:ext cx="1126094" cy="2096789"/>
              <a:chOff x="870779" y="2925312"/>
              <a:chExt cx="1126094" cy="2096789"/>
            </a:xfrm>
          </p:grpSpPr>
          <p:grpSp>
            <p:nvGrpSpPr>
              <p:cNvPr id="97" name="그룹 96">
                <a:extLst>
                  <a:ext uri="{FF2B5EF4-FFF2-40B4-BE49-F238E27FC236}">
                    <a16:creationId xmlns:a16="http://schemas.microsoft.com/office/drawing/2014/main" id="{BC120E9C-B334-4480-8D67-FDB800DA86C1}"/>
                  </a:ext>
                </a:extLst>
              </p:cNvPr>
              <p:cNvGrpSpPr/>
              <p:nvPr/>
            </p:nvGrpSpPr>
            <p:grpSpPr>
              <a:xfrm>
                <a:off x="870779" y="2925313"/>
                <a:ext cx="643558" cy="2096787"/>
                <a:chOff x="5601082" y="2940283"/>
                <a:chExt cx="589093" cy="1919330"/>
              </a:xfrm>
            </p:grpSpPr>
            <p:sp>
              <p:nvSpPr>
                <p:cNvPr id="103" name="정육면체 102">
                  <a:extLst>
                    <a:ext uri="{FF2B5EF4-FFF2-40B4-BE49-F238E27FC236}">
                      <a16:creationId xmlns:a16="http://schemas.microsoft.com/office/drawing/2014/main" id="{D68938E6-200A-458B-BA0F-212FFC203ED5}"/>
                    </a:ext>
                  </a:extLst>
                </p:cNvPr>
                <p:cNvSpPr/>
                <p:nvPr/>
              </p:nvSpPr>
              <p:spPr>
                <a:xfrm>
                  <a:off x="5601086" y="427052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D</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4" name="정육면체 103">
                  <a:extLst>
                    <a:ext uri="{FF2B5EF4-FFF2-40B4-BE49-F238E27FC236}">
                      <a16:creationId xmlns:a16="http://schemas.microsoft.com/office/drawing/2014/main" id="{97BD2743-EE53-4A21-B678-98ED262DB48D}"/>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5" name="정육면체 104">
                  <a:extLst>
                    <a:ext uri="{FF2B5EF4-FFF2-40B4-BE49-F238E27FC236}">
                      <a16:creationId xmlns:a16="http://schemas.microsoft.com/office/drawing/2014/main" id="{1AD69C60-EA66-4BB7-92CD-3FEAC4C961C4}"/>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B</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6" name="정육면체 105">
                  <a:extLst>
                    <a:ext uri="{FF2B5EF4-FFF2-40B4-BE49-F238E27FC236}">
                      <a16:creationId xmlns:a16="http://schemas.microsoft.com/office/drawing/2014/main" id="{9F4160DA-0095-48EB-A059-F0E3B8FA0D5F}"/>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A</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98" name="그룹 97">
                <a:extLst>
                  <a:ext uri="{FF2B5EF4-FFF2-40B4-BE49-F238E27FC236}">
                    <a16:creationId xmlns:a16="http://schemas.microsoft.com/office/drawing/2014/main" id="{EC6CFC06-BF7B-4CE2-A986-65C7DA56899D}"/>
                  </a:ext>
                </a:extLst>
              </p:cNvPr>
              <p:cNvGrpSpPr/>
              <p:nvPr/>
            </p:nvGrpSpPr>
            <p:grpSpPr>
              <a:xfrm>
                <a:off x="1353318" y="2925312"/>
                <a:ext cx="643555" cy="2096789"/>
                <a:chOff x="5601072" y="2940277"/>
                <a:chExt cx="589088" cy="1919329"/>
              </a:xfrm>
            </p:grpSpPr>
            <p:sp>
              <p:nvSpPr>
                <p:cNvPr id="99" name="정육면체 98">
                  <a:extLst>
                    <a:ext uri="{FF2B5EF4-FFF2-40B4-BE49-F238E27FC236}">
                      <a16:creationId xmlns:a16="http://schemas.microsoft.com/office/drawing/2014/main" id="{FC3BCFD4-90D9-4AC8-B3DC-038E7DCF1FB7}"/>
                    </a:ext>
                  </a:extLst>
                </p:cNvPr>
                <p:cNvSpPr/>
                <p:nvPr/>
              </p:nvSpPr>
              <p:spPr>
                <a:xfrm>
                  <a:off x="5601072" y="4270518"/>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δ</a:t>
                  </a:r>
                </a:p>
              </p:txBody>
            </p:sp>
            <p:sp>
              <p:nvSpPr>
                <p:cNvPr id="100" name="정육면체 99">
                  <a:extLst>
                    <a:ext uri="{FF2B5EF4-FFF2-40B4-BE49-F238E27FC236}">
                      <a16:creationId xmlns:a16="http://schemas.microsoft.com/office/drawing/2014/main" id="{4E351C03-5AC0-4460-BF88-AEE6DF16D50D}"/>
                    </a:ext>
                  </a:extLst>
                </p:cNvPr>
                <p:cNvSpPr/>
                <p:nvPr/>
              </p:nvSpPr>
              <p:spPr>
                <a:xfrm>
                  <a:off x="5601072" y="3826129"/>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γ</a:t>
                  </a:r>
                </a:p>
              </p:txBody>
            </p:sp>
            <p:sp>
              <p:nvSpPr>
                <p:cNvPr id="101" name="정육면체 100">
                  <a:extLst>
                    <a:ext uri="{FF2B5EF4-FFF2-40B4-BE49-F238E27FC236}">
                      <a16:creationId xmlns:a16="http://schemas.microsoft.com/office/drawing/2014/main" id="{DD43EA6C-B3F7-4A15-B377-2A98DFFCFFB5}"/>
                    </a:ext>
                  </a:extLst>
                </p:cNvPr>
                <p:cNvSpPr/>
                <p:nvPr/>
              </p:nvSpPr>
              <p:spPr>
                <a:xfrm>
                  <a:off x="5601072" y="3380731"/>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β</a:t>
                  </a:r>
                </a:p>
              </p:txBody>
            </p:sp>
            <p:sp>
              <p:nvSpPr>
                <p:cNvPr id="102" name="정육면체 101">
                  <a:extLst>
                    <a:ext uri="{FF2B5EF4-FFF2-40B4-BE49-F238E27FC236}">
                      <a16:creationId xmlns:a16="http://schemas.microsoft.com/office/drawing/2014/main" id="{FB2422E4-2771-4964-AF24-8432E12C395D}"/>
                    </a:ext>
                  </a:extLst>
                </p:cNvPr>
                <p:cNvSpPr/>
                <p:nvPr/>
              </p:nvSpPr>
              <p:spPr>
                <a:xfrm>
                  <a:off x="5601072" y="2940277"/>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α</a:t>
                  </a:r>
                </a:p>
              </p:txBody>
            </p:sp>
          </p:grpSp>
        </p:grpSp>
        <p:sp>
          <p:nvSpPr>
            <p:cNvPr id="95" name="직사각형 94">
              <a:extLst>
                <a:ext uri="{FF2B5EF4-FFF2-40B4-BE49-F238E27FC236}">
                  <a16:creationId xmlns:a16="http://schemas.microsoft.com/office/drawing/2014/main" id="{A92E7556-CCD1-4E70-BADC-4F9AEB115E28}"/>
                </a:ext>
              </a:extLst>
            </p:cNvPr>
            <p:cNvSpPr/>
            <p:nvPr/>
          </p:nvSpPr>
          <p:spPr>
            <a:xfrm>
              <a:off x="6470366" y="3494758"/>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sp>
          <p:nvSpPr>
            <p:cNvPr id="110" name="직사각형 109">
              <a:extLst>
                <a:ext uri="{FF2B5EF4-FFF2-40B4-BE49-F238E27FC236}">
                  <a16:creationId xmlns:a16="http://schemas.microsoft.com/office/drawing/2014/main" id="{19FD899F-DD66-4CA4-AB9C-E6F8DACEA32A}"/>
                </a:ext>
              </a:extLst>
            </p:cNvPr>
            <p:cNvSpPr/>
            <p:nvPr/>
          </p:nvSpPr>
          <p:spPr>
            <a:xfrm>
              <a:off x="7198328" y="5432709"/>
              <a:ext cx="506870"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greek</a:t>
              </a:r>
              <a:endParaRPr lang="ko-KR" altLang="en-US" sz="1400" dirty="0"/>
            </a:p>
          </p:txBody>
        </p:sp>
      </p:grpSp>
      <p:graphicFrame>
        <p:nvGraphicFramePr>
          <p:cNvPr id="62" name="표 61">
            <a:extLst>
              <a:ext uri="{FF2B5EF4-FFF2-40B4-BE49-F238E27FC236}">
                <a16:creationId xmlns:a16="http://schemas.microsoft.com/office/drawing/2014/main" id="{C553144F-F75A-4C36-8C65-E242A3D34177}"/>
              </a:ext>
            </a:extLst>
          </p:cNvPr>
          <p:cNvGraphicFramePr>
            <a:graphicFrameLocks noGrp="1"/>
          </p:cNvGraphicFramePr>
          <p:nvPr>
            <p:extLst>
              <p:ext uri="{D42A27DB-BD31-4B8C-83A1-F6EECF244321}">
                <p14:modId xmlns:p14="http://schemas.microsoft.com/office/powerpoint/2010/main" val="2328364357"/>
              </p:ext>
            </p:extLst>
          </p:nvPr>
        </p:nvGraphicFramePr>
        <p:xfrm>
          <a:off x="3440832" y="3528172"/>
          <a:ext cx="5219475" cy="706120"/>
        </p:xfrm>
        <a:graphic>
          <a:graphicData uri="http://schemas.openxmlformats.org/drawingml/2006/table">
            <a:tbl>
              <a:tblPr>
                <a:tableStyleId>{2D5ABB26-0587-4C30-8999-92F81FD0307C}</a:tableStyleId>
              </a:tblPr>
              <a:tblGrid>
                <a:gridCol w="5219475">
                  <a:extLst>
                    <a:ext uri="{9D8B030D-6E8A-4147-A177-3AD203B41FA5}">
                      <a16:colId xmlns:a16="http://schemas.microsoft.com/office/drawing/2014/main" val="1015189617"/>
                    </a:ext>
                  </a:extLst>
                </a:gridCol>
              </a:tblGrid>
              <a:tr h="370840">
                <a:tc>
                  <a:txBody>
                    <a:bodyPr/>
                    <a:lstStyle/>
                    <a:p>
                      <a:r>
                        <a:rPr lang="en-US" altLang="ko-KR" b="0" dirty="0" err="1">
                          <a:solidFill>
                            <a:srgbClr val="9CDCFE"/>
                          </a:solidFill>
                          <a:effectLst/>
                          <a:latin typeface="Consolas" panose="020B0609020204030204" pitchFamily="49" charset="0"/>
                        </a:rPr>
                        <a:t>series</a:t>
                      </a:r>
                      <a:r>
                        <a:rPr lang="en-US" altLang="ko-KR" b="0" dirty="0" err="1">
                          <a:solidFill>
                            <a:srgbClr val="D4D4D4"/>
                          </a:solidFill>
                          <a:effectLst/>
                          <a:latin typeface="Consolas" panose="020B0609020204030204" pitchFamily="49" charset="0"/>
                        </a:rPr>
                        <a:t>.</a:t>
                      </a:r>
                      <a:r>
                        <a:rPr lang="en-US" altLang="ko-KR" b="0" dirty="0" err="1">
                          <a:solidFill>
                            <a:srgbClr val="9CDCFE"/>
                          </a:solidFill>
                          <a:effectLst/>
                          <a:latin typeface="Consolas" panose="020B0609020204030204" pitchFamily="49" charset="0"/>
                        </a:rPr>
                        <a:t>index</a:t>
                      </a:r>
                      <a:endParaRPr lang="en-US" altLang="ko-KR"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600" b="0" i="0" dirty="0">
                          <a:solidFill>
                            <a:srgbClr val="D4D4D4"/>
                          </a:solidFill>
                          <a:effectLst/>
                          <a:latin typeface="Consolas" panose="020B0609020204030204" pitchFamily="49" charset="0"/>
                        </a:rPr>
                        <a:t>Index(['A', 'B', 'C', 'D'], </a:t>
                      </a:r>
                      <a:r>
                        <a:rPr lang="en-US" altLang="ko-KR" sz="1600" b="0" i="0" dirty="0" err="1">
                          <a:solidFill>
                            <a:srgbClr val="D4D4D4"/>
                          </a:solidFill>
                          <a:effectLst/>
                          <a:latin typeface="Consolas" panose="020B0609020204030204" pitchFamily="49" charset="0"/>
                        </a:rPr>
                        <a:t>dtype</a:t>
                      </a:r>
                      <a:r>
                        <a:rPr lang="en-US" altLang="ko-KR" sz="1600" b="0" i="0" dirty="0">
                          <a:solidFill>
                            <a:srgbClr val="D4D4D4"/>
                          </a:solidFill>
                          <a:effectLst/>
                          <a:latin typeface="Consolas" panose="020B0609020204030204" pitchFamily="49" charset="0"/>
                        </a:rPr>
                        <a:t>='object')</a:t>
                      </a:r>
                      <a:endParaRPr lang="en-US" altLang="ko-KR" sz="16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63" name="표 62">
            <a:extLst>
              <a:ext uri="{FF2B5EF4-FFF2-40B4-BE49-F238E27FC236}">
                <a16:creationId xmlns:a16="http://schemas.microsoft.com/office/drawing/2014/main" id="{909977FF-E16D-4D32-A8CD-B472E4E85B44}"/>
              </a:ext>
            </a:extLst>
          </p:cNvPr>
          <p:cNvGraphicFramePr>
            <a:graphicFrameLocks noGrp="1"/>
          </p:cNvGraphicFramePr>
          <p:nvPr>
            <p:extLst>
              <p:ext uri="{D42A27DB-BD31-4B8C-83A1-F6EECF244321}">
                <p14:modId xmlns:p14="http://schemas.microsoft.com/office/powerpoint/2010/main" val="720767012"/>
              </p:ext>
            </p:extLst>
          </p:nvPr>
        </p:nvGraphicFramePr>
        <p:xfrm>
          <a:off x="3440832" y="4819813"/>
          <a:ext cx="5219475" cy="706120"/>
        </p:xfrm>
        <a:graphic>
          <a:graphicData uri="http://schemas.openxmlformats.org/drawingml/2006/table">
            <a:tbl>
              <a:tblPr>
                <a:tableStyleId>{2D5ABB26-0587-4C30-8999-92F81FD0307C}</a:tableStyleId>
              </a:tblPr>
              <a:tblGrid>
                <a:gridCol w="5219475">
                  <a:extLst>
                    <a:ext uri="{9D8B030D-6E8A-4147-A177-3AD203B41FA5}">
                      <a16:colId xmlns:a16="http://schemas.microsoft.com/office/drawing/2014/main" val="1015189617"/>
                    </a:ext>
                  </a:extLst>
                </a:gridCol>
              </a:tblGrid>
              <a:tr h="370840">
                <a:tc>
                  <a:txBody>
                    <a:bodyPr/>
                    <a:lstStyle/>
                    <a:p>
                      <a:r>
                        <a:rPr lang="en-US" altLang="ko-KR" b="0" dirty="0" err="1">
                          <a:solidFill>
                            <a:srgbClr val="9CDCFE"/>
                          </a:solidFill>
                          <a:effectLst/>
                          <a:latin typeface="Consolas" panose="020B0609020204030204" pitchFamily="49" charset="0"/>
                        </a:rPr>
                        <a:t>series</a:t>
                      </a:r>
                      <a:r>
                        <a:rPr lang="en-US" altLang="ko-KR" b="0" dirty="0" err="1">
                          <a:solidFill>
                            <a:srgbClr val="D4D4D4"/>
                          </a:solidFill>
                          <a:effectLst/>
                          <a:latin typeface="Consolas" panose="020B0609020204030204" pitchFamily="49" charset="0"/>
                        </a:rPr>
                        <a:t>.</a:t>
                      </a:r>
                      <a:r>
                        <a:rPr lang="en-US" altLang="ko-KR" b="0" dirty="0" err="1">
                          <a:solidFill>
                            <a:srgbClr val="9CDCFE"/>
                          </a:solidFill>
                          <a:effectLst/>
                          <a:latin typeface="Consolas" panose="020B0609020204030204" pitchFamily="49" charset="0"/>
                        </a:rPr>
                        <a:t>values</a:t>
                      </a:r>
                      <a:endParaRPr lang="en-US" altLang="ko-KR"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600" b="0" i="0" dirty="0">
                          <a:solidFill>
                            <a:srgbClr val="D4D4D4"/>
                          </a:solidFill>
                          <a:effectLst/>
                          <a:latin typeface="Consolas" panose="020B0609020204030204" pitchFamily="49" charset="0"/>
                        </a:rPr>
                        <a:t>array(['</a:t>
                      </a:r>
                      <a:r>
                        <a:rPr lang="el-GR" altLang="ko-KR" sz="1600" b="0" i="0" dirty="0">
                          <a:solidFill>
                            <a:srgbClr val="D4D4D4"/>
                          </a:solidFill>
                          <a:effectLst/>
                          <a:latin typeface="Consolas" panose="020B0609020204030204" pitchFamily="49" charset="0"/>
                        </a:rPr>
                        <a:t>α', 'β', 'γ', 'δ'], </a:t>
                      </a:r>
                      <a:r>
                        <a:rPr lang="en-US" altLang="ko-KR" sz="1600" b="0" i="0" dirty="0" err="1">
                          <a:solidFill>
                            <a:srgbClr val="D4D4D4"/>
                          </a:solidFill>
                          <a:effectLst/>
                          <a:latin typeface="Consolas" panose="020B0609020204030204" pitchFamily="49" charset="0"/>
                        </a:rPr>
                        <a:t>dtype</a:t>
                      </a:r>
                      <a:r>
                        <a:rPr lang="en-US" altLang="ko-KR" sz="1600" b="0" i="0" dirty="0">
                          <a:solidFill>
                            <a:srgbClr val="D4D4D4"/>
                          </a:solidFill>
                          <a:effectLst/>
                          <a:latin typeface="Consolas" panose="020B0609020204030204" pitchFamily="49" charset="0"/>
                        </a:rPr>
                        <a:t>=object)</a:t>
                      </a:r>
                      <a:endParaRPr lang="en-US" altLang="ko-KR" sz="16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77" name="직사각형 76">
            <a:extLst>
              <a:ext uri="{FF2B5EF4-FFF2-40B4-BE49-F238E27FC236}">
                <a16:creationId xmlns:a16="http://schemas.microsoft.com/office/drawing/2014/main" id="{2F83C2E4-3FCC-4FDD-993E-9E4B524C2063}"/>
              </a:ext>
            </a:extLst>
          </p:cNvPr>
          <p:cNvSpPr/>
          <p:nvPr/>
        </p:nvSpPr>
        <p:spPr>
          <a:xfrm>
            <a:off x="3440831" y="3166896"/>
            <a:ext cx="2555713" cy="369332"/>
          </a:xfrm>
          <a:prstGeom prst="rect">
            <a:avLst/>
          </a:prstGeom>
        </p:spPr>
        <p:txBody>
          <a:bodyPr wrap="square">
            <a:spAutoFit/>
          </a:bodyPr>
          <a:lstStyle/>
          <a:p>
            <a:r>
              <a:rPr lang="ko-KR" altLang="en-US" dirty="0">
                <a:latin typeface="나눔손글씨 펜" panose="03040600000000000000" pitchFamily="66" charset="-127"/>
                <a:ea typeface="나눔손글씨 펜" panose="03040600000000000000" pitchFamily="66" charset="-127"/>
              </a:rPr>
              <a:t>인덱스 값을 가져오는 속성</a:t>
            </a:r>
            <a:endParaRPr lang="ko-KR" altLang="en-US" dirty="0"/>
          </a:p>
        </p:txBody>
      </p:sp>
      <p:sp>
        <p:nvSpPr>
          <p:cNvPr id="79" name="직사각형 78">
            <a:extLst>
              <a:ext uri="{FF2B5EF4-FFF2-40B4-BE49-F238E27FC236}">
                <a16:creationId xmlns:a16="http://schemas.microsoft.com/office/drawing/2014/main" id="{EBD75077-4122-485B-833D-537A5EFE947C}"/>
              </a:ext>
            </a:extLst>
          </p:cNvPr>
          <p:cNvSpPr/>
          <p:nvPr/>
        </p:nvSpPr>
        <p:spPr>
          <a:xfrm>
            <a:off x="3440832" y="4456161"/>
            <a:ext cx="2718484" cy="369332"/>
          </a:xfrm>
          <a:prstGeom prst="rect">
            <a:avLst/>
          </a:prstGeom>
        </p:spPr>
        <p:txBody>
          <a:bodyPr wrap="square">
            <a:spAutoFit/>
          </a:bodyPr>
          <a:lstStyle/>
          <a:p>
            <a:r>
              <a:rPr lang="ko-KR" altLang="en-US" dirty="0">
                <a:latin typeface="나눔손글씨 펜" panose="03040600000000000000" pitchFamily="66" charset="-127"/>
                <a:ea typeface="나눔손글씨 펜" panose="03040600000000000000" pitchFamily="66" charset="-127"/>
              </a:rPr>
              <a:t>데이터 값을 가져오는 속성</a:t>
            </a:r>
            <a:endParaRPr lang="ko-KR" altLang="en-US" dirty="0"/>
          </a:p>
        </p:txBody>
      </p:sp>
    </p:spTree>
    <p:extLst>
      <p:ext uri="{BB962C8B-B14F-4D97-AF65-F5344CB8AC3E}">
        <p14:creationId xmlns:p14="http://schemas.microsoft.com/office/powerpoint/2010/main" val="1132135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101</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35" name="사각형: 둥근 모서리 34">
            <a:extLst>
              <a:ext uri="{FF2B5EF4-FFF2-40B4-BE49-F238E27FC236}">
                <a16:creationId xmlns:a16="http://schemas.microsoft.com/office/drawing/2014/main" id="{560ECC59-DEA2-4FA1-B712-AFE9786BA66B}"/>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DataFrame</a:t>
            </a:r>
            <a:r>
              <a:rPr lang="ko-KR" altLang="en-US" sz="1600" dirty="0">
                <a:solidFill>
                  <a:srgbClr val="000000"/>
                </a:solidFill>
                <a:latin typeface="Consolas" panose="020B0609020204030204" pitchFamily="49" charset="0"/>
              </a:rPr>
              <a:t>은 </a:t>
            </a:r>
            <a:r>
              <a:rPr lang="en-US" altLang="ko-KR" sz="1600" b="1" dirty="0">
                <a:solidFill>
                  <a:srgbClr val="000000"/>
                </a:solidFill>
                <a:latin typeface="Consolas" panose="020B0609020204030204" pitchFamily="49" charset="0"/>
              </a:rPr>
              <a:t>Series</a:t>
            </a:r>
            <a:r>
              <a:rPr lang="ko-KR" altLang="en-US" sz="1600" dirty="0">
                <a:solidFill>
                  <a:srgbClr val="000000"/>
                </a:solidFill>
                <a:latin typeface="Consolas" panose="020B0609020204030204" pitchFamily="49" charset="0"/>
              </a:rPr>
              <a:t>로 이뤄진 </a:t>
            </a:r>
            <a:r>
              <a:rPr lang="ko-KR" altLang="en-US" sz="1600" b="1" dirty="0">
                <a:solidFill>
                  <a:srgbClr val="000000"/>
                </a:solidFill>
                <a:latin typeface="Consolas" panose="020B0609020204030204" pitchFamily="49" charset="0"/>
              </a:rPr>
              <a:t>열들</a:t>
            </a:r>
            <a:r>
              <a:rPr lang="en-US" altLang="ko-KR" sz="1600" b="1" dirty="0">
                <a:solidFill>
                  <a:srgbClr val="000000"/>
                </a:solidFill>
                <a:latin typeface="Consolas" panose="020B0609020204030204" pitchFamily="49" charset="0"/>
              </a:rPr>
              <a:t>(columns)</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데이터</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테이블</a:t>
            </a:r>
            <a:r>
              <a:rPr lang="ko-KR" altLang="en-US" sz="1600" dirty="0">
                <a:solidFill>
                  <a:srgbClr val="000000"/>
                </a:solidFill>
                <a:latin typeface="Consolas" panose="020B0609020204030204" pitchFamily="49" charset="0"/>
              </a:rPr>
              <a:t> 전체를 포함하는 </a:t>
            </a:r>
            <a:r>
              <a:rPr lang="ko-KR" altLang="en-US" sz="1600" b="1" dirty="0">
                <a:solidFill>
                  <a:srgbClr val="000000"/>
                </a:solidFill>
                <a:latin typeface="Consolas" panose="020B0609020204030204" pitchFamily="49" charset="0"/>
              </a:rPr>
              <a:t>객체</a:t>
            </a:r>
            <a:endParaRPr lang="ko-KR" altLang="en-US" sz="1600" b="1" dirty="0"/>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52A156-E3D1-4735-8364-2CB7E5D87CD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DataFrame</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grpSp>
        <p:nvGrpSpPr>
          <p:cNvPr id="3" name="그룹 2">
            <a:extLst>
              <a:ext uri="{FF2B5EF4-FFF2-40B4-BE49-F238E27FC236}">
                <a16:creationId xmlns:a16="http://schemas.microsoft.com/office/drawing/2014/main" id="{E43AE79E-8EC1-4A9C-8E0F-356706DF6F1D}"/>
              </a:ext>
            </a:extLst>
          </p:cNvPr>
          <p:cNvGrpSpPr/>
          <p:nvPr/>
        </p:nvGrpSpPr>
        <p:grpSpPr>
          <a:xfrm>
            <a:off x="140235" y="2986499"/>
            <a:ext cx="2581883" cy="2249048"/>
            <a:chOff x="3409075" y="2596574"/>
            <a:chExt cx="2581883" cy="2249048"/>
          </a:xfrm>
        </p:grpSpPr>
        <p:grpSp>
          <p:nvGrpSpPr>
            <p:cNvPr id="34" name="그룹 33">
              <a:extLst>
                <a:ext uri="{FF2B5EF4-FFF2-40B4-BE49-F238E27FC236}">
                  <a16:creationId xmlns:a16="http://schemas.microsoft.com/office/drawing/2014/main" id="{A8B9BCCD-6983-4E51-9C90-01141949FBCC}"/>
                </a:ext>
              </a:extLst>
            </p:cNvPr>
            <p:cNvGrpSpPr/>
            <p:nvPr/>
          </p:nvGrpSpPr>
          <p:grpSpPr>
            <a:xfrm>
              <a:off x="3905996" y="3234310"/>
              <a:ext cx="643558" cy="1611310"/>
              <a:chOff x="5601082" y="2940283"/>
              <a:chExt cx="589093" cy="1474940"/>
            </a:xfrm>
          </p:grpSpPr>
          <p:sp>
            <p:nvSpPr>
              <p:cNvPr id="36" name="정육면체 35">
                <a:extLst>
                  <a:ext uri="{FF2B5EF4-FFF2-40B4-BE49-F238E27FC236}">
                    <a16:creationId xmlns:a16="http://schemas.microsoft.com/office/drawing/2014/main" id="{FFF3FE2B-9ACB-48BE-A506-F9F80563433F}"/>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7" name="정육면체 36">
                <a:extLst>
                  <a:ext uri="{FF2B5EF4-FFF2-40B4-BE49-F238E27FC236}">
                    <a16:creationId xmlns:a16="http://schemas.microsoft.com/office/drawing/2014/main" id="{DD90DE5E-7C92-4DDA-A7C3-4BB948D4E724}"/>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8" name="정육면체 37">
                <a:extLst>
                  <a:ext uri="{FF2B5EF4-FFF2-40B4-BE49-F238E27FC236}">
                    <a16:creationId xmlns:a16="http://schemas.microsoft.com/office/drawing/2014/main" id="{CF4106C0-5989-4819-9860-0188F0FFE283}"/>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40" name="그룹 39">
              <a:extLst>
                <a:ext uri="{FF2B5EF4-FFF2-40B4-BE49-F238E27FC236}">
                  <a16:creationId xmlns:a16="http://schemas.microsoft.com/office/drawing/2014/main" id="{8A15B683-5AD5-4118-96AC-612FF71D3AE5}"/>
                </a:ext>
              </a:extLst>
            </p:cNvPr>
            <p:cNvGrpSpPr/>
            <p:nvPr/>
          </p:nvGrpSpPr>
          <p:grpSpPr>
            <a:xfrm>
              <a:off x="4387836" y="3234310"/>
              <a:ext cx="1600659" cy="1611312"/>
              <a:chOff x="5601072" y="2940277"/>
              <a:chExt cx="1465188" cy="1474940"/>
            </a:xfrm>
          </p:grpSpPr>
          <p:grpSp>
            <p:nvGrpSpPr>
              <p:cNvPr id="41" name="그룹 40">
                <a:extLst>
                  <a:ext uri="{FF2B5EF4-FFF2-40B4-BE49-F238E27FC236}">
                    <a16:creationId xmlns:a16="http://schemas.microsoft.com/office/drawing/2014/main" id="{BAC89013-6C76-4F60-8263-60C1CFFA1ADA}"/>
                  </a:ext>
                </a:extLst>
              </p:cNvPr>
              <p:cNvGrpSpPr/>
              <p:nvPr/>
            </p:nvGrpSpPr>
            <p:grpSpPr>
              <a:xfrm>
                <a:off x="5601072" y="3826129"/>
                <a:ext cx="1465188" cy="589088"/>
                <a:chOff x="5870193" y="3807384"/>
                <a:chExt cx="1465188" cy="589088"/>
              </a:xfrm>
            </p:grpSpPr>
            <p:sp>
              <p:nvSpPr>
                <p:cNvPr id="50" name="정육면체 49">
                  <a:extLst>
                    <a:ext uri="{FF2B5EF4-FFF2-40B4-BE49-F238E27FC236}">
                      <a16:creationId xmlns:a16="http://schemas.microsoft.com/office/drawing/2014/main" id="{F71B0924-AF55-470E-AB00-30011973AD7B}"/>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51" name="정육면체 50">
                  <a:extLst>
                    <a:ext uri="{FF2B5EF4-FFF2-40B4-BE49-F238E27FC236}">
                      <a16:creationId xmlns:a16="http://schemas.microsoft.com/office/drawing/2014/main" id="{FA8A6992-5BAF-46DA-89C1-84862141F235}"/>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다</a:t>
                  </a:r>
                </a:p>
              </p:txBody>
            </p:sp>
            <p:sp>
              <p:nvSpPr>
                <p:cNvPr id="52" name="정육면체 51">
                  <a:extLst>
                    <a:ext uri="{FF2B5EF4-FFF2-40B4-BE49-F238E27FC236}">
                      <a16:creationId xmlns:a16="http://schemas.microsoft.com/office/drawing/2014/main" id="{52BA2DA5-9103-4307-B5CE-448724FBF5A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γ</a:t>
                  </a:r>
                  <a:endParaRPr lang="ko-KR" altLang="en-US" sz="2000" dirty="0"/>
                </a:p>
              </p:txBody>
            </p:sp>
          </p:grpSp>
          <p:grpSp>
            <p:nvGrpSpPr>
              <p:cNvPr id="42" name="그룹 41">
                <a:extLst>
                  <a:ext uri="{FF2B5EF4-FFF2-40B4-BE49-F238E27FC236}">
                    <a16:creationId xmlns:a16="http://schemas.microsoft.com/office/drawing/2014/main" id="{7448192F-C627-4D4A-A087-CA01054E993C}"/>
                  </a:ext>
                </a:extLst>
              </p:cNvPr>
              <p:cNvGrpSpPr/>
              <p:nvPr/>
            </p:nvGrpSpPr>
            <p:grpSpPr>
              <a:xfrm>
                <a:off x="5601072" y="3380731"/>
                <a:ext cx="1465188" cy="589088"/>
                <a:chOff x="5870193" y="3807384"/>
                <a:chExt cx="1465188" cy="589088"/>
              </a:xfrm>
            </p:grpSpPr>
            <p:sp>
              <p:nvSpPr>
                <p:cNvPr id="47" name="정육면체 46">
                  <a:extLst>
                    <a:ext uri="{FF2B5EF4-FFF2-40B4-BE49-F238E27FC236}">
                      <a16:creationId xmlns:a16="http://schemas.microsoft.com/office/drawing/2014/main" id="{DFF77F7B-7094-43F7-AE64-40BF4BD456A6}"/>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B</a:t>
                  </a:r>
                  <a:endParaRPr lang="ko-KR" altLang="en-US" sz="2000" dirty="0"/>
                </a:p>
              </p:txBody>
            </p:sp>
            <p:sp>
              <p:nvSpPr>
                <p:cNvPr id="48" name="정육면체 47">
                  <a:extLst>
                    <a:ext uri="{FF2B5EF4-FFF2-40B4-BE49-F238E27FC236}">
                      <a16:creationId xmlns:a16="http://schemas.microsoft.com/office/drawing/2014/main" id="{4383AE85-1C56-4932-AA92-9E3BCB90E9B1}"/>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나</a:t>
                  </a:r>
                </a:p>
              </p:txBody>
            </p:sp>
            <p:sp>
              <p:nvSpPr>
                <p:cNvPr id="49" name="정육면체 48">
                  <a:extLst>
                    <a:ext uri="{FF2B5EF4-FFF2-40B4-BE49-F238E27FC236}">
                      <a16:creationId xmlns:a16="http://schemas.microsoft.com/office/drawing/2014/main" id="{7D908DF1-5845-4083-AC8A-63D8E91AEDD1}"/>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β</a:t>
                  </a:r>
                  <a:endParaRPr lang="ko-KR" altLang="en-US" sz="2000" dirty="0"/>
                </a:p>
              </p:txBody>
            </p:sp>
          </p:grpSp>
          <p:grpSp>
            <p:nvGrpSpPr>
              <p:cNvPr id="43" name="그룹 42">
                <a:extLst>
                  <a:ext uri="{FF2B5EF4-FFF2-40B4-BE49-F238E27FC236}">
                    <a16:creationId xmlns:a16="http://schemas.microsoft.com/office/drawing/2014/main" id="{7913B87A-DD28-4947-9C32-F49D544170BC}"/>
                  </a:ext>
                </a:extLst>
              </p:cNvPr>
              <p:cNvGrpSpPr/>
              <p:nvPr/>
            </p:nvGrpSpPr>
            <p:grpSpPr>
              <a:xfrm>
                <a:off x="5601072" y="2940277"/>
                <a:ext cx="1465188" cy="589088"/>
                <a:chOff x="5870193" y="3807384"/>
                <a:chExt cx="1465188" cy="589088"/>
              </a:xfrm>
            </p:grpSpPr>
            <p:sp>
              <p:nvSpPr>
                <p:cNvPr id="44" name="정육면체 43">
                  <a:extLst>
                    <a:ext uri="{FF2B5EF4-FFF2-40B4-BE49-F238E27FC236}">
                      <a16:creationId xmlns:a16="http://schemas.microsoft.com/office/drawing/2014/main" id="{37564460-B692-4026-887D-E2C49E8726A5}"/>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45" name="정육면체 44">
                  <a:extLst>
                    <a:ext uri="{FF2B5EF4-FFF2-40B4-BE49-F238E27FC236}">
                      <a16:creationId xmlns:a16="http://schemas.microsoft.com/office/drawing/2014/main" id="{550B5DB8-7A00-47D9-8ED3-9A9741589C65}"/>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46" name="정육면체 45">
                  <a:extLst>
                    <a:ext uri="{FF2B5EF4-FFF2-40B4-BE49-F238E27FC236}">
                      <a16:creationId xmlns:a16="http://schemas.microsoft.com/office/drawing/2014/main" id="{C3C150B7-4DC7-4A57-906D-491FFF1C946E}"/>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α</a:t>
                  </a:r>
                  <a:endParaRPr lang="ko-KR" altLang="en-US" sz="2000" dirty="0"/>
                </a:p>
              </p:txBody>
            </p:sp>
          </p:grpSp>
        </p:grpSp>
        <p:grpSp>
          <p:nvGrpSpPr>
            <p:cNvPr id="53" name="그룹 52">
              <a:extLst>
                <a:ext uri="{FF2B5EF4-FFF2-40B4-BE49-F238E27FC236}">
                  <a16:creationId xmlns:a16="http://schemas.microsoft.com/office/drawing/2014/main" id="{754D4315-AFC6-4007-81CE-5F976761E53C}"/>
                </a:ext>
              </a:extLst>
            </p:cNvPr>
            <p:cNvGrpSpPr/>
            <p:nvPr/>
          </p:nvGrpSpPr>
          <p:grpSpPr>
            <a:xfrm>
              <a:off x="4390299" y="2747730"/>
              <a:ext cx="1600659" cy="643555"/>
              <a:chOff x="5870193" y="3807384"/>
              <a:chExt cx="1465188" cy="589088"/>
            </a:xfrm>
          </p:grpSpPr>
          <p:sp>
            <p:nvSpPr>
              <p:cNvPr id="54" name="정육면체 53">
                <a:extLst>
                  <a:ext uri="{FF2B5EF4-FFF2-40B4-BE49-F238E27FC236}">
                    <a16:creationId xmlns:a16="http://schemas.microsoft.com/office/drawing/2014/main" id="{A8F44DFA-F24B-4704-A580-60AEEB41B7B5}"/>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5" name="정육면체 54">
                <a:extLst>
                  <a:ext uri="{FF2B5EF4-FFF2-40B4-BE49-F238E27FC236}">
                    <a16:creationId xmlns:a16="http://schemas.microsoft.com/office/drawing/2014/main" id="{CBD9141E-D95F-4867-9F96-AF7475F033B9}"/>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6" name="정육면체 55">
                <a:extLst>
                  <a:ext uri="{FF2B5EF4-FFF2-40B4-BE49-F238E27FC236}">
                    <a16:creationId xmlns:a16="http://schemas.microsoft.com/office/drawing/2014/main" id="{3433DDC1-9931-431D-BE20-912589B34610}"/>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57" name="직사각형 56">
              <a:extLst>
                <a:ext uri="{FF2B5EF4-FFF2-40B4-BE49-F238E27FC236}">
                  <a16:creationId xmlns:a16="http://schemas.microsoft.com/office/drawing/2014/main" id="{DD9239BE-0E8B-4DB6-84A6-3328644B623D}"/>
                </a:ext>
              </a:extLst>
            </p:cNvPr>
            <p:cNvSpPr/>
            <p:nvPr/>
          </p:nvSpPr>
          <p:spPr>
            <a:xfrm>
              <a:off x="3409075" y="3399270"/>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sp>
          <p:nvSpPr>
            <p:cNvPr id="58" name="직사각형 57">
              <a:extLst>
                <a:ext uri="{FF2B5EF4-FFF2-40B4-BE49-F238E27FC236}">
                  <a16:creationId xmlns:a16="http://schemas.microsoft.com/office/drawing/2014/main" id="{84ED2074-4AA2-4569-A55A-5EB953243C5E}"/>
                </a:ext>
              </a:extLst>
            </p:cNvPr>
            <p:cNvSpPr/>
            <p:nvPr/>
          </p:nvSpPr>
          <p:spPr>
            <a:xfrm>
              <a:off x="4387836" y="2596574"/>
              <a:ext cx="68159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columns</a:t>
              </a:r>
              <a:endParaRPr lang="ko-KR" altLang="en-US" sz="1400" dirty="0"/>
            </a:p>
          </p:txBody>
        </p:sp>
      </p:grpSp>
      <p:graphicFrame>
        <p:nvGraphicFramePr>
          <p:cNvPr id="66" name="표 65">
            <a:extLst>
              <a:ext uri="{FF2B5EF4-FFF2-40B4-BE49-F238E27FC236}">
                <a16:creationId xmlns:a16="http://schemas.microsoft.com/office/drawing/2014/main" id="{B21C9D66-2469-400A-A83F-1F148A420001}"/>
              </a:ext>
            </a:extLst>
          </p:cNvPr>
          <p:cNvGraphicFramePr>
            <a:graphicFrameLocks noGrp="1"/>
          </p:cNvGraphicFramePr>
          <p:nvPr>
            <p:extLst>
              <p:ext uri="{D42A27DB-BD31-4B8C-83A1-F6EECF244321}">
                <p14:modId xmlns:p14="http://schemas.microsoft.com/office/powerpoint/2010/main" val="3461559722"/>
              </p:ext>
            </p:extLst>
          </p:nvPr>
        </p:nvGraphicFramePr>
        <p:xfrm>
          <a:off x="3011892" y="2986499"/>
          <a:ext cx="6592443" cy="3627120"/>
        </p:xfrm>
        <a:graphic>
          <a:graphicData uri="http://schemas.openxmlformats.org/drawingml/2006/table">
            <a:tbl>
              <a:tblPr>
                <a:tableStyleId>{2D5ABB26-0587-4C30-8999-92F81FD0307C}</a:tableStyleId>
              </a:tblPr>
              <a:tblGrid>
                <a:gridCol w="6592443">
                  <a:extLst>
                    <a:ext uri="{9D8B030D-6E8A-4147-A177-3AD203B41FA5}">
                      <a16:colId xmlns:a16="http://schemas.microsoft.com/office/drawing/2014/main" val="1015189617"/>
                    </a:ext>
                  </a:extLst>
                </a:gridCol>
              </a:tblGrid>
              <a:tr h="370840">
                <a:tc>
                  <a:txBody>
                    <a:bodyPr/>
                    <a:lstStyle/>
                    <a:p>
                      <a:pPr marL="0" algn="l" rtl="0" eaLnBrk="1" latinLnBrk="1" hangingPunct="1">
                        <a:spcBef>
                          <a:spcPts val="0"/>
                        </a:spcBef>
                        <a:spcAft>
                          <a:spcPts val="0"/>
                        </a:spcAft>
                      </a:pPr>
                      <a:r>
                        <a:rPr lang="en-US" altLang="ko-KR" sz="1800" kern="1200" dirty="0">
                          <a:solidFill>
                            <a:srgbClr val="C586C0"/>
                          </a:solidFill>
                          <a:effectLst/>
                          <a:latin typeface="Consolas" panose="020B0609020204030204" pitchFamily="49" charset="0"/>
                          <a:ea typeface="+mn-ea"/>
                          <a:cs typeface="+mn-cs"/>
                        </a:rPr>
                        <a:t>import</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4EC9B0"/>
                          </a:solidFill>
                          <a:effectLst/>
                          <a:latin typeface="Consolas" panose="020B0609020204030204" pitchFamily="49" charset="0"/>
                          <a:ea typeface="+mn-ea"/>
                          <a:cs typeface="+mn-cs"/>
                        </a:rPr>
                        <a:t>pandas</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569CD6"/>
                          </a:solidFill>
                          <a:effectLst/>
                          <a:latin typeface="Consolas" panose="020B0609020204030204" pitchFamily="49" charset="0"/>
                          <a:ea typeface="+mn-ea"/>
                          <a:cs typeface="+mn-cs"/>
                        </a:rPr>
                        <a:t>as</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4EC9B0"/>
                          </a:solidFill>
                          <a:effectLst/>
                          <a:latin typeface="Consolas" panose="020B0609020204030204" pitchFamily="49" charset="0"/>
                          <a:ea typeface="+mn-ea"/>
                          <a:cs typeface="+mn-cs"/>
                        </a:rPr>
                        <a:t>pd</a:t>
                      </a:r>
                      <a:endParaRPr lang="ko-KR" altLang="ko-KR" dirty="0">
                        <a:effectLst/>
                      </a:endParaRPr>
                    </a:p>
                    <a:p>
                      <a:pPr marL="0" algn="l" rtl="0" eaLnBrk="1" latinLnBrk="1" hangingPunct="1">
                        <a:spcBef>
                          <a:spcPts val="0"/>
                        </a:spcBef>
                        <a:spcAft>
                          <a:spcPts val="0"/>
                        </a:spcAft>
                      </a:pPr>
                      <a:br>
                        <a:rPr lang="en-US" altLang="ko-KR" sz="1800" kern="1200" dirty="0">
                          <a:solidFill>
                            <a:srgbClr val="D4D4D4"/>
                          </a:solidFill>
                          <a:effectLst/>
                          <a:latin typeface="Consolas" panose="020B0609020204030204" pitchFamily="49" charset="0"/>
                          <a:ea typeface="+mn-ea"/>
                          <a:cs typeface="+mn-cs"/>
                        </a:rPr>
                      </a:br>
                      <a:r>
                        <a:rPr lang="en-US" altLang="ko-KR" sz="1800" kern="1200" dirty="0" err="1">
                          <a:solidFill>
                            <a:srgbClr val="9CDCFE"/>
                          </a:solidFill>
                          <a:effectLst/>
                          <a:latin typeface="Consolas" panose="020B0609020204030204" pitchFamily="49" charset="0"/>
                          <a:ea typeface="+mn-ea"/>
                          <a:cs typeface="+mn-cs"/>
                        </a:rPr>
                        <a:t>dict_data</a:t>
                      </a:r>
                      <a:r>
                        <a:rPr lang="en-US" altLang="ko-KR" sz="1800" kern="1200" dirty="0">
                          <a:solidFill>
                            <a:srgbClr val="D4D4D4"/>
                          </a:solidFill>
                          <a:effectLst/>
                          <a:latin typeface="Consolas" panose="020B0609020204030204" pitchFamily="49" charset="0"/>
                          <a:ea typeface="+mn-ea"/>
                          <a:cs typeface="+mn-cs"/>
                        </a:rPr>
                        <a:t> = {</a:t>
                      </a:r>
                      <a:endParaRPr lang="ko-KR" altLang="ko-KR" dirty="0">
                        <a:effectLst/>
                      </a:endParaRPr>
                    </a:p>
                    <a:p>
                      <a:pPr marL="0" algn="l" rtl="0" eaLnBrk="1" latinLnBrk="1" hangingPunct="1">
                        <a:spcBef>
                          <a:spcPts val="0"/>
                        </a:spcBef>
                        <a:spcAft>
                          <a:spcPts val="0"/>
                        </a:spcAft>
                      </a:pPr>
                      <a:r>
                        <a:rPr lang="en-US" altLang="ko-KR" sz="1800" kern="1200" dirty="0">
                          <a:solidFill>
                            <a:srgbClr val="9CDCFE"/>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'C1'</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'A'</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'B'</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'C'</a:t>
                      </a:r>
                      <a:r>
                        <a:rPr lang="en-US" altLang="ko-KR" sz="1800" kern="1200" dirty="0">
                          <a:solidFill>
                            <a:srgbClr val="D4D4D4"/>
                          </a:solidFill>
                          <a:effectLst/>
                          <a:latin typeface="Consolas" panose="020B0609020204030204" pitchFamily="49" charset="0"/>
                          <a:ea typeface="+mn-ea"/>
                          <a:cs typeface="+mn-cs"/>
                        </a:rPr>
                        <a:t>],</a:t>
                      </a:r>
                      <a:endParaRPr lang="ko-KR" altLang="ko-KR" dirty="0">
                        <a:effectLst/>
                      </a:endParaRPr>
                    </a:p>
                    <a:p>
                      <a:pPr marL="0" algn="l" rtl="0" eaLnBrk="1" latinLnBrk="1" hangingPunct="1">
                        <a:spcBef>
                          <a:spcPts val="0"/>
                        </a:spcBef>
                        <a:spcAft>
                          <a:spcPts val="0"/>
                        </a:spcAft>
                      </a:pPr>
                      <a:r>
                        <a:rPr lang="en-US" altLang="ko-KR" sz="1800" kern="1200" dirty="0">
                          <a:solidFill>
                            <a:srgbClr val="9CDCFE"/>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'C2'</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a:t>
                      </a:r>
                      <a:r>
                        <a:rPr lang="ko-KR" altLang="ko-KR" sz="1800" kern="1200" dirty="0">
                          <a:solidFill>
                            <a:srgbClr val="CE9178"/>
                          </a:solidFill>
                          <a:effectLst/>
                          <a:latin typeface="Consolas" panose="020B0609020204030204" pitchFamily="49" charset="0"/>
                          <a:ea typeface="+mn-ea"/>
                          <a:cs typeface="+mn-cs"/>
                        </a:rPr>
                        <a:t>가</a:t>
                      </a:r>
                      <a:r>
                        <a:rPr lang="en-US" altLang="ko-KR" sz="1800" kern="1200" dirty="0">
                          <a:solidFill>
                            <a:srgbClr val="CE9178"/>
                          </a:solidFill>
                          <a:effectLst/>
                          <a:latin typeface="Consolas" panose="020B0609020204030204" pitchFamily="49" charset="0"/>
                          <a:ea typeface="+mn-ea"/>
                          <a:cs typeface="+mn-cs"/>
                        </a:rPr>
                        <a:t>'</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a:t>
                      </a:r>
                      <a:r>
                        <a:rPr lang="ko-KR" altLang="ko-KR" sz="1800" kern="1200" dirty="0">
                          <a:solidFill>
                            <a:srgbClr val="CE9178"/>
                          </a:solidFill>
                          <a:effectLst/>
                          <a:latin typeface="Consolas" panose="020B0609020204030204" pitchFamily="49" charset="0"/>
                          <a:ea typeface="+mn-ea"/>
                          <a:cs typeface="+mn-cs"/>
                        </a:rPr>
                        <a:t>나</a:t>
                      </a:r>
                      <a:r>
                        <a:rPr lang="en-US" altLang="ko-KR" sz="1800" kern="1200" dirty="0">
                          <a:solidFill>
                            <a:srgbClr val="CE9178"/>
                          </a:solidFill>
                          <a:effectLst/>
                          <a:latin typeface="Consolas" panose="020B0609020204030204" pitchFamily="49" charset="0"/>
                          <a:ea typeface="+mn-ea"/>
                          <a:cs typeface="+mn-cs"/>
                        </a:rPr>
                        <a:t>'</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a:t>
                      </a:r>
                      <a:r>
                        <a:rPr lang="ko-KR" altLang="ko-KR" sz="1800" kern="1200" dirty="0">
                          <a:solidFill>
                            <a:srgbClr val="CE9178"/>
                          </a:solidFill>
                          <a:effectLst/>
                          <a:latin typeface="Consolas" panose="020B0609020204030204" pitchFamily="49" charset="0"/>
                          <a:ea typeface="+mn-ea"/>
                          <a:cs typeface="+mn-cs"/>
                        </a:rPr>
                        <a:t>다</a:t>
                      </a:r>
                      <a:r>
                        <a:rPr lang="en-US" altLang="ko-KR" sz="1800" kern="1200" dirty="0">
                          <a:solidFill>
                            <a:srgbClr val="CE9178"/>
                          </a:solidFill>
                          <a:effectLst/>
                          <a:latin typeface="Consolas" panose="020B0609020204030204" pitchFamily="49" charset="0"/>
                          <a:ea typeface="+mn-ea"/>
                          <a:cs typeface="+mn-cs"/>
                        </a:rPr>
                        <a:t>'</a:t>
                      </a:r>
                      <a:r>
                        <a:rPr lang="en-US" altLang="ko-KR" sz="1800" kern="1200" dirty="0">
                          <a:solidFill>
                            <a:srgbClr val="D4D4D4"/>
                          </a:solidFill>
                          <a:effectLst/>
                          <a:latin typeface="Consolas" panose="020B0609020204030204" pitchFamily="49" charset="0"/>
                          <a:ea typeface="+mn-ea"/>
                          <a:cs typeface="+mn-cs"/>
                        </a:rPr>
                        <a:t>],</a:t>
                      </a:r>
                      <a:endParaRPr lang="ko-KR" altLang="ko-KR" dirty="0">
                        <a:effectLst/>
                      </a:endParaRPr>
                    </a:p>
                    <a:p>
                      <a:pPr marL="0" algn="l" rtl="0" eaLnBrk="1" latinLnBrk="1" hangingPunct="1">
                        <a:spcBef>
                          <a:spcPts val="0"/>
                        </a:spcBef>
                        <a:spcAft>
                          <a:spcPts val="0"/>
                        </a:spcAft>
                      </a:pPr>
                      <a:r>
                        <a:rPr lang="ko-KR" altLang="ko-KR" sz="1800" kern="1200" dirty="0">
                          <a:solidFill>
                            <a:srgbClr val="9CDCFE"/>
                          </a:solidFill>
                          <a:effectLst/>
                          <a:latin typeface="Consolas" panose="020B0609020204030204" pitchFamily="49" charset="0"/>
                          <a:ea typeface="Consolas" panose="020B0609020204030204" pitchFamily="49" charset="0"/>
                          <a:cs typeface="+mn-cs"/>
                        </a:rPr>
                        <a:t>    </a:t>
                      </a:r>
                      <a:r>
                        <a:rPr lang="en-US" altLang="ko-KR" sz="1800" kern="1200" dirty="0">
                          <a:solidFill>
                            <a:srgbClr val="CE9178"/>
                          </a:solidFill>
                          <a:effectLst/>
                          <a:latin typeface="Consolas" panose="020B0609020204030204" pitchFamily="49" charset="0"/>
                          <a:ea typeface="+mn-ea"/>
                          <a:cs typeface="+mn-cs"/>
                        </a:rPr>
                        <a:t>'C3'</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a:t>
                      </a:r>
                      <a:r>
                        <a:rPr lang="el-GR" altLang="ko-KR" sz="1800" kern="1200" dirty="0">
                          <a:solidFill>
                            <a:srgbClr val="CE9178"/>
                          </a:solidFill>
                          <a:effectLst/>
                          <a:latin typeface="Consolas" panose="020B0609020204030204" pitchFamily="49" charset="0"/>
                          <a:ea typeface="+mn-ea"/>
                          <a:cs typeface="+mn-cs"/>
                        </a:rPr>
                        <a:t>α'</a:t>
                      </a:r>
                      <a:r>
                        <a:rPr lang="el-GR" altLang="ko-KR" sz="1800" kern="1200" dirty="0">
                          <a:solidFill>
                            <a:srgbClr val="D4D4D4"/>
                          </a:solidFill>
                          <a:effectLst/>
                          <a:latin typeface="Consolas" panose="020B0609020204030204" pitchFamily="49" charset="0"/>
                          <a:ea typeface="+mn-ea"/>
                          <a:cs typeface="+mn-cs"/>
                        </a:rPr>
                        <a:t>, </a:t>
                      </a:r>
                      <a:r>
                        <a:rPr lang="el-GR" altLang="ko-KR" sz="1800" kern="1200" dirty="0">
                          <a:solidFill>
                            <a:srgbClr val="CE9178"/>
                          </a:solidFill>
                          <a:effectLst/>
                          <a:latin typeface="Consolas" panose="020B0609020204030204" pitchFamily="49" charset="0"/>
                          <a:ea typeface="+mn-ea"/>
                          <a:cs typeface="+mn-cs"/>
                        </a:rPr>
                        <a:t>'β'</a:t>
                      </a:r>
                      <a:r>
                        <a:rPr lang="el-GR" altLang="ko-KR" sz="1800" kern="1200" dirty="0">
                          <a:solidFill>
                            <a:srgbClr val="D4D4D4"/>
                          </a:solidFill>
                          <a:effectLst/>
                          <a:latin typeface="Consolas" panose="020B0609020204030204" pitchFamily="49" charset="0"/>
                          <a:ea typeface="+mn-ea"/>
                          <a:cs typeface="+mn-cs"/>
                        </a:rPr>
                        <a:t>, </a:t>
                      </a:r>
                      <a:r>
                        <a:rPr lang="el-GR" altLang="ko-KR" sz="1800" kern="1200" dirty="0">
                          <a:solidFill>
                            <a:srgbClr val="CE9178"/>
                          </a:solidFill>
                          <a:effectLst/>
                          <a:latin typeface="Consolas" panose="020B0609020204030204" pitchFamily="49" charset="0"/>
                          <a:ea typeface="+mn-ea"/>
                          <a:cs typeface="+mn-cs"/>
                        </a:rPr>
                        <a:t>'γ'</a:t>
                      </a:r>
                      <a:r>
                        <a:rPr lang="el-GR" altLang="ko-KR" sz="1800" kern="1200" dirty="0">
                          <a:solidFill>
                            <a:srgbClr val="D4D4D4"/>
                          </a:solidFill>
                          <a:effectLst/>
                          <a:latin typeface="Consolas" panose="020B0609020204030204" pitchFamily="49" charset="0"/>
                          <a:ea typeface="+mn-ea"/>
                          <a:cs typeface="+mn-cs"/>
                        </a:rPr>
                        <a:t>]</a:t>
                      </a:r>
                      <a:endParaRPr lang="ko-KR" altLang="ko-KR" dirty="0">
                        <a:effectLst/>
                      </a:endParaRPr>
                    </a:p>
                    <a:p>
                      <a:pPr marL="0" algn="l" rtl="0" eaLnBrk="1" latinLnBrk="1" hangingPunct="1">
                        <a:spcBef>
                          <a:spcPts val="0"/>
                        </a:spcBef>
                        <a:spcAft>
                          <a:spcPts val="0"/>
                        </a:spcAft>
                      </a:pPr>
                      <a:r>
                        <a:rPr lang="el-GR" altLang="ko-KR" sz="1800" kern="1200" dirty="0">
                          <a:solidFill>
                            <a:srgbClr val="D4D4D4"/>
                          </a:solidFill>
                          <a:effectLst/>
                          <a:latin typeface="Consolas" panose="020B0609020204030204" pitchFamily="49" charset="0"/>
                          <a:ea typeface="+mn-ea"/>
                          <a:cs typeface="+mn-cs"/>
                        </a:rPr>
                        <a:t>}</a:t>
                      </a:r>
                      <a:endParaRPr lang="ko-KR" altLang="ko-KR" dirty="0">
                        <a:effectLst/>
                      </a:endParaRPr>
                    </a:p>
                    <a:p>
                      <a:pPr marL="0" algn="l" rtl="0" eaLnBrk="1" latinLnBrk="1" hangingPunct="1">
                        <a:spcBef>
                          <a:spcPts val="0"/>
                        </a:spcBef>
                        <a:spcAft>
                          <a:spcPts val="0"/>
                        </a:spcAft>
                      </a:pPr>
                      <a:r>
                        <a:rPr lang="en-US" altLang="ko-KR" sz="1800" kern="1200" dirty="0">
                          <a:solidFill>
                            <a:srgbClr val="9CDCFE"/>
                          </a:solidFill>
                          <a:effectLst/>
                          <a:latin typeface="Consolas" panose="020B0609020204030204" pitchFamily="49" charset="0"/>
                          <a:ea typeface="+mn-ea"/>
                          <a:cs typeface="+mn-cs"/>
                        </a:rPr>
                        <a:t>df</a:t>
                      </a:r>
                      <a:r>
                        <a:rPr lang="en-US" altLang="ko-KR" sz="1800" kern="1200" dirty="0">
                          <a:solidFill>
                            <a:srgbClr val="D4D4D4"/>
                          </a:solidFill>
                          <a:effectLst/>
                          <a:latin typeface="Consolas" panose="020B0609020204030204" pitchFamily="49" charset="0"/>
                          <a:ea typeface="+mn-ea"/>
                          <a:cs typeface="+mn-cs"/>
                        </a:rPr>
                        <a:t> = </a:t>
                      </a:r>
                      <a:r>
                        <a:rPr lang="en-US" altLang="ko-KR" sz="1800" kern="1200" dirty="0" err="1">
                          <a:solidFill>
                            <a:srgbClr val="4EC9B0"/>
                          </a:solidFill>
                          <a:effectLst/>
                          <a:latin typeface="Consolas" panose="020B0609020204030204" pitchFamily="49" charset="0"/>
                          <a:ea typeface="+mn-ea"/>
                          <a:cs typeface="+mn-cs"/>
                        </a:rPr>
                        <a:t>pd</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4EC9B0"/>
                          </a:solidFill>
                          <a:effectLst/>
                          <a:latin typeface="Consolas" panose="020B0609020204030204" pitchFamily="49" charset="0"/>
                          <a:ea typeface="+mn-ea"/>
                          <a:cs typeface="+mn-cs"/>
                        </a:rPr>
                        <a:t>DataFrame</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a:solidFill>
                            <a:srgbClr val="9CDCFE"/>
                          </a:solidFill>
                          <a:effectLst/>
                          <a:latin typeface="Consolas" panose="020B0609020204030204" pitchFamily="49" charset="0"/>
                          <a:ea typeface="+mn-ea"/>
                          <a:cs typeface="+mn-cs"/>
                        </a:rPr>
                        <a:t>data</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err="1">
                          <a:solidFill>
                            <a:srgbClr val="9CDCFE"/>
                          </a:solidFill>
                          <a:effectLst/>
                          <a:latin typeface="Consolas" panose="020B0609020204030204" pitchFamily="49" charset="0"/>
                          <a:ea typeface="+mn-ea"/>
                          <a:cs typeface="+mn-cs"/>
                        </a:rPr>
                        <a:t>dict_data</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9CDCFE"/>
                          </a:solidFill>
                          <a:effectLst/>
                          <a:latin typeface="Consolas" panose="020B0609020204030204" pitchFamily="49" charset="0"/>
                          <a:ea typeface="+mn-ea"/>
                          <a:cs typeface="+mn-cs"/>
                        </a:rPr>
                        <a:t>index</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a:solidFill>
                            <a:srgbClr val="B5CEA8"/>
                          </a:solidFill>
                          <a:effectLst/>
                          <a:latin typeface="Consolas" panose="020B0609020204030204" pitchFamily="49" charset="0"/>
                          <a:ea typeface="+mn-ea"/>
                          <a:cs typeface="+mn-cs"/>
                        </a:rPr>
                        <a:t>0</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B5CEA8"/>
                          </a:solidFill>
                          <a:effectLst/>
                          <a:latin typeface="Consolas" panose="020B0609020204030204" pitchFamily="49" charset="0"/>
                          <a:ea typeface="+mn-ea"/>
                          <a:cs typeface="+mn-cs"/>
                        </a:rPr>
                        <a:t>1</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B5CEA8"/>
                          </a:solidFill>
                          <a:effectLst/>
                          <a:latin typeface="Consolas" panose="020B0609020204030204" pitchFamily="49" charset="0"/>
                          <a:ea typeface="+mn-ea"/>
                          <a:cs typeface="+mn-cs"/>
                        </a:rPr>
                        <a:t>2</a:t>
                      </a:r>
                      <a:r>
                        <a:rPr lang="en-US" altLang="ko-KR" sz="1800" kern="1200" dirty="0">
                          <a:solidFill>
                            <a:srgbClr val="D4D4D4"/>
                          </a:solidFill>
                          <a:effectLst/>
                          <a:latin typeface="Consolas" panose="020B0609020204030204" pitchFamily="49" charset="0"/>
                          <a:ea typeface="+mn-ea"/>
                          <a:cs typeface="+mn-cs"/>
                        </a:rPr>
                        <a:t>])</a:t>
                      </a:r>
                      <a:endParaRPr lang="ko-KR" altLang="ko-KR" dirty="0">
                        <a:effectLst/>
                      </a:endParaRPr>
                    </a:p>
                    <a:p>
                      <a:pPr marL="0" algn="l" rtl="0" eaLnBrk="1" latinLnBrk="1" hangingPunct="1">
                        <a:spcBef>
                          <a:spcPts val="0"/>
                        </a:spcBef>
                        <a:spcAft>
                          <a:spcPts val="0"/>
                        </a:spcAft>
                      </a:pPr>
                      <a:r>
                        <a:rPr lang="en-US" altLang="ko-KR" sz="1800" kern="1200" dirty="0">
                          <a:solidFill>
                            <a:srgbClr val="9CDCFE"/>
                          </a:solidFill>
                          <a:effectLst/>
                          <a:latin typeface="Consolas" panose="020B0609020204030204" pitchFamily="49" charset="0"/>
                          <a:ea typeface="+mn-ea"/>
                          <a:cs typeface="+mn-cs"/>
                        </a:rPr>
                        <a:t>df</a:t>
                      </a:r>
                      <a:endParaRPr lang="ko-KR" altLang="ko-KR" dirty="0">
                        <a:effectLst/>
                      </a:endParaRPr>
                    </a:p>
                  </a:txBody>
                  <a:tcPr>
                    <a:solidFill>
                      <a:schemeClr val="tx1"/>
                    </a:solidFill>
                  </a:tcPr>
                </a:tc>
                <a:extLst>
                  <a:ext uri="{0D108BD9-81ED-4DB2-BD59-A6C34878D82A}">
                    <a16:rowId xmlns:a16="http://schemas.microsoft.com/office/drawing/2014/main" val="2695746310"/>
                  </a:ext>
                </a:extLst>
              </a:tr>
              <a:tr h="271435">
                <a:tc>
                  <a:txBody>
                    <a:bodyPr/>
                    <a:lstStyle/>
                    <a:p>
                      <a:endParaRPr lang="en-US" altLang="ko-KR" sz="1600" b="0" dirty="0">
                        <a:solidFill>
                          <a:schemeClr val="bg1"/>
                        </a:solidFill>
                        <a:effectLst/>
                        <a:latin typeface="Consolas" panose="020B0609020204030204" pitchFamily="49" charset="0"/>
                      </a:endParaRPr>
                    </a:p>
                    <a:p>
                      <a:endParaRPr lang="en-US" altLang="ko-KR" sz="1600" b="0" dirty="0">
                        <a:solidFill>
                          <a:schemeClr val="bg1"/>
                        </a:solidFill>
                        <a:effectLst/>
                        <a:latin typeface="Consolas" panose="020B0609020204030204" pitchFamily="49" charset="0"/>
                      </a:endParaRPr>
                    </a:p>
                    <a:p>
                      <a:endParaRPr lang="en-US" altLang="ko-KR" sz="1600" b="0" dirty="0">
                        <a:solidFill>
                          <a:schemeClr val="bg1"/>
                        </a:solidFill>
                        <a:effectLst/>
                        <a:latin typeface="Consolas" panose="020B0609020204030204" pitchFamily="49" charset="0"/>
                      </a:endParaRPr>
                    </a:p>
                    <a:p>
                      <a:endParaRPr lang="en-US" altLang="ko-KR" sz="16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pic>
        <p:nvPicPr>
          <p:cNvPr id="10" name="그림 9">
            <a:extLst>
              <a:ext uri="{FF2B5EF4-FFF2-40B4-BE49-F238E27FC236}">
                <a16:creationId xmlns:a16="http://schemas.microsoft.com/office/drawing/2014/main" id="{FD191C5A-06CA-46FF-9482-AE9C51E10AA7}"/>
              </a:ext>
            </a:extLst>
          </p:cNvPr>
          <p:cNvPicPr>
            <a:picLocks noChangeAspect="1"/>
          </p:cNvPicPr>
          <p:nvPr/>
        </p:nvPicPr>
        <p:blipFill>
          <a:blip r:embed="rId7"/>
          <a:stretch>
            <a:fillRect/>
          </a:stretch>
        </p:blipFill>
        <p:spPr>
          <a:xfrm>
            <a:off x="3014355" y="5558769"/>
            <a:ext cx="1209844" cy="1047896"/>
          </a:xfrm>
          <a:prstGeom prst="rect">
            <a:avLst/>
          </a:prstGeom>
        </p:spPr>
      </p:pic>
    </p:spTree>
    <p:extLst>
      <p:ext uri="{BB962C8B-B14F-4D97-AF65-F5344CB8AC3E}">
        <p14:creationId xmlns:p14="http://schemas.microsoft.com/office/powerpoint/2010/main" val="927889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102</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35" name="사각형: 둥근 모서리 34">
            <a:extLst>
              <a:ext uri="{FF2B5EF4-FFF2-40B4-BE49-F238E27FC236}">
                <a16:creationId xmlns:a16="http://schemas.microsoft.com/office/drawing/2014/main" id="{560ECC59-DEA2-4FA1-B712-AFE9786BA66B}"/>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df["</a:t>
            </a:r>
            <a:r>
              <a:rPr lang="ko-KR" altLang="en-US" sz="1600" b="1" dirty="0" err="1">
                <a:solidFill>
                  <a:srgbClr val="000000"/>
                </a:solidFill>
                <a:latin typeface="Consolas" panose="020B0609020204030204" pitchFamily="49" charset="0"/>
              </a:rPr>
              <a:t>추가할열이름</a:t>
            </a:r>
            <a:r>
              <a:rPr lang="en-US" altLang="ko-KR" sz="1600" b="1" dirty="0">
                <a:solidFill>
                  <a:srgbClr val="000000"/>
                </a:solidFill>
                <a:latin typeface="Consolas" panose="020B0609020204030204" pitchFamily="49" charset="0"/>
              </a:rPr>
              <a:t>"] = series</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형식으로 </a:t>
            </a:r>
            <a:r>
              <a:rPr lang="en-US" altLang="ko-KR" sz="1600" b="1" dirty="0" err="1">
                <a:solidFill>
                  <a:srgbClr val="000000"/>
                </a:solidFill>
                <a:latin typeface="Consolas" panose="020B0609020204030204" pitchFamily="49" charset="0"/>
              </a:rPr>
              <a:t>DataFrame</a:t>
            </a:r>
            <a:r>
              <a:rPr lang="ko-KR" altLang="en-US" sz="1600" b="1" dirty="0">
                <a:solidFill>
                  <a:srgbClr val="000000"/>
                </a:solidFill>
                <a:latin typeface="Consolas" panose="020B0609020204030204" pitchFamily="49" charset="0"/>
              </a:rPr>
              <a:t>에 </a:t>
            </a:r>
            <a:r>
              <a:rPr lang="en-US" altLang="ko-KR" sz="1600" b="1" dirty="0">
                <a:solidFill>
                  <a:srgbClr val="000000"/>
                </a:solidFill>
                <a:latin typeface="Consolas" panose="020B0609020204030204" pitchFamily="49" charset="0"/>
              </a:rPr>
              <a:t>Series </a:t>
            </a:r>
            <a:r>
              <a:rPr lang="ko-KR" altLang="en-US" sz="1600" b="1" dirty="0">
                <a:solidFill>
                  <a:srgbClr val="000000"/>
                </a:solidFill>
                <a:latin typeface="Consolas" panose="020B0609020204030204" pitchFamily="49" charset="0"/>
              </a:rPr>
              <a:t>데이터를 추가</a:t>
            </a:r>
            <a:r>
              <a:rPr lang="ko-KR" altLang="en-US" sz="1600" dirty="0">
                <a:solidFill>
                  <a:srgbClr val="000000"/>
                </a:solidFill>
                <a:latin typeface="Consolas" panose="020B0609020204030204" pitchFamily="49" charset="0"/>
              </a:rPr>
              <a:t>할 수 있음</a:t>
            </a:r>
            <a:endParaRPr lang="ko-KR" altLang="en-US" sz="1600" dirty="0"/>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52A156-E3D1-4735-8364-2CB7E5D87CD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DataFrame</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grpSp>
        <p:nvGrpSpPr>
          <p:cNvPr id="3" name="그룹 2">
            <a:extLst>
              <a:ext uri="{FF2B5EF4-FFF2-40B4-BE49-F238E27FC236}">
                <a16:creationId xmlns:a16="http://schemas.microsoft.com/office/drawing/2014/main" id="{E43AE79E-8EC1-4A9C-8E0F-356706DF6F1D}"/>
              </a:ext>
            </a:extLst>
          </p:cNvPr>
          <p:cNvGrpSpPr/>
          <p:nvPr/>
        </p:nvGrpSpPr>
        <p:grpSpPr>
          <a:xfrm>
            <a:off x="1145735" y="3137655"/>
            <a:ext cx="2084962" cy="2097892"/>
            <a:chOff x="3905996" y="2747730"/>
            <a:chExt cx="2084962" cy="2097892"/>
          </a:xfrm>
        </p:grpSpPr>
        <p:grpSp>
          <p:nvGrpSpPr>
            <p:cNvPr id="34" name="그룹 33">
              <a:extLst>
                <a:ext uri="{FF2B5EF4-FFF2-40B4-BE49-F238E27FC236}">
                  <a16:creationId xmlns:a16="http://schemas.microsoft.com/office/drawing/2014/main" id="{A8B9BCCD-6983-4E51-9C90-01141949FBCC}"/>
                </a:ext>
              </a:extLst>
            </p:cNvPr>
            <p:cNvGrpSpPr/>
            <p:nvPr/>
          </p:nvGrpSpPr>
          <p:grpSpPr>
            <a:xfrm>
              <a:off x="3905996" y="3234310"/>
              <a:ext cx="643558" cy="1611310"/>
              <a:chOff x="5601082" y="2940283"/>
              <a:chExt cx="589093" cy="1474940"/>
            </a:xfrm>
          </p:grpSpPr>
          <p:sp>
            <p:nvSpPr>
              <p:cNvPr id="36" name="정육면체 35">
                <a:extLst>
                  <a:ext uri="{FF2B5EF4-FFF2-40B4-BE49-F238E27FC236}">
                    <a16:creationId xmlns:a16="http://schemas.microsoft.com/office/drawing/2014/main" id="{FFF3FE2B-9ACB-48BE-A506-F9F80563433F}"/>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7" name="정육면체 36">
                <a:extLst>
                  <a:ext uri="{FF2B5EF4-FFF2-40B4-BE49-F238E27FC236}">
                    <a16:creationId xmlns:a16="http://schemas.microsoft.com/office/drawing/2014/main" id="{DD90DE5E-7C92-4DDA-A7C3-4BB948D4E724}"/>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8" name="정육면체 37">
                <a:extLst>
                  <a:ext uri="{FF2B5EF4-FFF2-40B4-BE49-F238E27FC236}">
                    <a16:creationId xmlns:a16="http://schemas.microsoft.com/office/drawing/2014/main" id="{CF4106C0-5989-4819-9860-0188F0FFE283}"/>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40" name="그룹 39">
              <a:extLst>
                <a:ext uri="{FF2B5EF4-FFF2-40B4-BE49-F238E27FC236}">
                  <a16:creationId xmlns:a16="http://schemas.microsoft.com/office/drawing/2014/main" id="{8A15B683-5AD5-4118-96AC-612FF71D3AE5}"/>
                </a:ext>
              </a:extLst>
            </p:cNvPr>
            <p:cNvGrpSpPr/>
            <p:nvPr/>
          </p:nvGrpSpPr>
          <p:grpSpPr>
            <a:xfrm>
              <a:off x="4387836" y="3234310"/>
              <a:ext cx="1600659" cy="1611312"/>
              <a:chOff x="5601072" y="2940277"/>
              <a:chExt cx="1465188" cy="1474940"/>
            </a:xfrm>
          </p:grpSpPr>
          <p:grpSp>
            <p:nvGrpSpPr>
              <p:cNvPr id="41" name="그룹 40">
                <a:extLst>
                  <a:ext uri="{FF2B5EF4-FFF2-40B4-BE49-F238E27FC236}">
                    <a16:creationId xmlns:a16="http://schemas.microsoft.com/office/drawing/2014/main" id="{BAC89013-6C76-4F60-8263-60C1CFFA1ADA}"/>
                  </a:ext>
                </a:extLst>
              </p:cNvPr>
              <p:cNvGrpSpPr/>
              <p:nvPr/>
            </p:nvGrpSpPr>
            <p:grpSpPr>
              <a:xfrm>
                <a:off x="5601072" y="3826129"/>
                <a:ext cx="1465188" cy="589088"/>
                <a:chOff x="5870193" y="3807384"/>
                <a:chExt cx="1465188" cy="589088"/>
              </a:xfrm>
            </p:grpSpPr>
            <p:sp>
              <p:nvSpPr>
                <p:cNvPr id="50" name="정육면체 49">
                  <a:extLst>
                    <a:ext uri="{FF2B5EF4-FFF2-40B4-BE49-F238E27FC236}">
                      <a16:creationId xmlns:a16="http://schemas.microsoft.com/office/drawing/2014/main" id="{F71B0924-AF55-470E-AB00-30011973AD7B}"/>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51" name="정육면체 50">
                  <a:extLst>
                    <a:ext uri="{FF2B5EF4-FFF2-40B4-BE49-F238E27FC236}">
                      <a16:creationId xmlns:a16="http://schemas.microsoft.com/office/drawing/2014/main" id="{FA8A6992-5BAF-46DA-89C1-84862141F235}"/>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다</a:t>
                  </a:r>
                </a:p>
              </p:txBody>
            </p:sp>
            <p:sp>
              <p:nvSpPr>
                <p:cNvPr id="52" name="정육면체 51">
                  <a:extLst>
                    <a:ext uri="{FF2B5EF4-FFF2-40B4-BE49-F238E27FC236}">
                      <a16:creationId xmlns:a16="http://schemas.microsoft.com/office/drawing/2014/main" id="{52BA2DA5-9103-4307-B5CE-448724FBF5A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γ</a:t>
                  </a:r>
                  <a:endParaRPr lang="ko-KR" altLang="en-US" sz="2000" dirty="0"/>
                </a:p>
              </p:txBody>
            </p:sp>
          </p:grpSp>
          <p:grpSp>
            <p:nvGrpSpPr>
              <p:cNvPr id="42" name="그룹 41">
                <a:extLst>
                  <a:ext uri="{FF2B5EF4-FFF2-40B4-BE49-F238E27FC236}">
                    <a16:creationId xmlns:a16="http://schemas.microsoft.com/office/drawing/2014/main" id="{7448192F-C627-4D4A-A087-CA01054E993C}"/>
                  </a:ext>
                </a:extLst>
              </p:cNvPr>
              <p:cNvGrpSpPr/>
              <p:nvPr/>
            </p:nvGrpSpPr>
            <p:grpSpPr>
              <a:xfrm>
                <a:off x="5601072" y="3380731"/>
                <a:ext cx="1465188" cy="589088"/>
                <a:chOff x="5870193" y="3807384"/>
                <a:chExt cx="1465188" cy="589088"/>
              </a:xfrm>
            </p:grpSpPr>
            <p:sp>
              <p:nvSpPr>
                <p:cNvPr id="47" name="정육면체 46">
                  <a:extLst>
                    <a:ext uri="{FF2B5EF4-FFF2-40B4-BE49-F238E27FC236}">
                      <a16:creationId xmlns:a16="http://schemas.microsoft.com/office/drawing/2014/main" id="{DFF77F7B-7094-43F7-AE64-40BF4BD456A6}"/>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B</a:t>
                  </a:r>
                  <a:endParaRPr lang="ko-KR" altLang="en-US" sz="2000" dirty="0"/>
                </a:p>
              </p:txBody>
            </p:sp>
            <p:sp>
              <p:nvSpPr>
                <p:cNvPr id="48" name="정육면체 47">
                  <a:extLst>
                    <a:ext uri="{FF2B5EF4-FFF2-40B4-BE49-F238E27FC236}">
                      <a16:creationId xmlns:a16="http://schemas.microsoft.com/office/drawing/2014/main" id="{4383AE85-1C56-4932-AA92-9E3BCB90E9B1}"/>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나</a:t>
                  </a:r>
                </a:p>
              </p:txBody>
            </p:sp>
            <p:sp>
              <p:nvSpPr>
                <p:cNvPr id="49" name="정육면체 48">
                  <a:extLst>
                    <a:ext uri="{FF2B5EF4-FFF2-40B4-BE49-F238E27FC236}">
                      <a16:creationId xmlns:a16="http://schemas.microsoft.com/office/drawing/2014/main" id="{7D908DF1-5845-4083-AC8A-63D8E91AEDD1}"/>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β</a:t>
                  </a:r>
                  <a:endParaRPr lang="ko-KR" altLang="en-US" sz="2000" dirty="0"/>
                </a:p>
              </p:txBody>
            </p:sp>
          </p:grpSp>
          <p:grpSp>
            <p:nvGrpSpPr>
              <p:cNvPr id="43" name="그룹 42">
                <a:extLst>
                  <a:ext uri="{FF2B5EF4-FFF2-40B4-BE49-F238E27FC236}">
                    <a16:creationId xmlns:a16="http://schemas.microsoft.com/office/drawing/2014/main" id="{7913B87A-DD28-4947-9C32-F49D544170BC}"/>
                  </a:ext>
                </a:extLst>
              </p:cNvPr>
              <p:cNvGrpSpPr/>
              <p:nvPr/>
            </p:nvGrpSpPr>
            <p:grpSpPr>
              <a:xfrm>
                <a:off x="5601072" y="2940277"/>
                <a:ext cx="1465188" cy="589088"/>
                <a:chOff x="5870193" y="3807384"/>
                <a:chExt cx="1465188" cy="589088"/>
              </a:xfrm>
            </p:grpSpPr>
            <p:sp>
              <p:nvSpPr>
                <p:cNvPr id="44" name="정육면체 43">
                  <a:extLst>
                    <a:ext uri="{FF2B5EF4-FFF2-40B4-BE49-F238E27FC236}">
                      <a16:creationId xmlns:a16="http://schemas.microsoft.com/office/drawing/2014/main" id="{37564460-B692-4026-887D-E2C49E8726A5}"/>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45" name="정육면체 44">
                  <a:extLst>
                    <a:ext uri="{FF2B5EF4-FFF2-40B4-BE49-F238E27FC236}">
                      <a16:creationId xmlns:a16="http://schemas.microsoft.com/office/drawing/2014/main" id="{550B5DB8-7A00-47D9-8ED3-9A9741589C65}"/>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46" name="정육면체 45">
                  <a:extLst>
                    <a:ext uri="{FF2B5EF4-FFF2-40B4-BE49-F238E27FC236}">
                      <a16:creationId xmlns:a16="http://schemas.microsoft.com/office/drawing/2014/main" id="{C3C150B7-4DC7-4A57-906D-491FFF1C946E}"/>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α</a:t>
                  </a:r>
                  <a:endParaRPr lang="ko-KR" altLang="en-US" sz="2000" dirty="0"/>
                </a:p>
              </p:txBody>
            </p:sp>
          </p:grpSp>
        </p:grpSp>
        <p:grpSp>
          <p:nvGrpSpPr>
            <p:cNvPr id="53" name="그룹 52">
              <a:extLst>
                <a:ext uri="{FF2B5EF4-FFF2-40B4-BE49-F238E27FC236}">
                  <a16:creationId xmlns:a16="http://schemas.microsoft.com/office/drawing/2014/main" id="{754D4315-AFC6-4007-81CE-5F976761E53C}"/>
                </a:ext>
              </a:extLst>
            </p:cNvPr>
            <p:cNvGrpSpPr/>
            <p:nvPr/>
          </p:nvGrpSpPr>
          <p:grpSpPr>
            <a:xfrm>
              <a:off x="4390299" y="2747730"/>
              <a:ext cx="1600659" cy="643555"/>
              <a:chOff x="5870193" y="3807384"/>
              <a:chExt cx="1465188" cy="589088"/>
            </a:xfrm>
          </p:grpSpPr>
          <p:sp>
            <p:nvSpPr>
              <p:cNvPr id="54" name="정육면체 53">
                <a:extLst>
                  <a:ext uri="{FF2B5EF4-FFF2-40B4-BE49-F238E27FC236}">
                    <a16:creationId xmlns:a16="http://schemas.microsoft.com/office/drawing/2014/main" id="{A8F44DFA-F24B-4704-A580-60AEEB41B7B5}"/>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5" name="정육면체 54">
                <a:extLst>
                  <a:ext uri="{FF2B5EF4-FFF2-40B4-BE49-F238E27FC236}">
                    <a16:creationId xmlns:a16="http://schemas.microsoft.com/office/drawing/2014/main" id="{CBD9141E-D95F-4867-9F96-AF7475F033B9}"/>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6" name="정육면체 55">
                <a:extLst>
                  <a:ext uri="{FF2B5EF4-FFF2-40B4-BE49-F238E27FC236}">
                    <a16:creationId xmlns:a16="http://schemas.microsoft.com/office/drawing/2014/main" id="{3433DDC1-9931-431D-BE20-912589B34610}"/>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grpSp>
        <p:nvGrpSpPr>
          <p:cNvPr id="74" name="그룹 73">
            <a:extLst>
              <a:ext uri="{FF2B5EF4-FFF2-40B4-BE49-F238E27FC236}">
                <a16:creationId xmlns:a16="http://schemas.microsoft.com/office/drawing/2014/main" id="{401427B8-7FD7-4E94-A353-02CFB1B2B276}"/>
              </a:ext>
            </a:extLst>
          </p:cNvPr>
          <p:cNvGrpSpPr/>
          <p:nvPr/>
        </p:nvGrpSpPr>
        <p:grpSpPr>
          <a:xfrm>
            <a:off x="4021419" y="3628579"/>
            <a:ext cx="1126094" cy="1611312"/>
            <a:chOff x="870779" y="2925312"/>
            <a:chExt cx="1126094" cy="1611312"/>
          </a:xfrm>
        </p:grpSpPr>
        <p:grpSp>
          <p:nvGrpSpPr>
            <p:cNvPr id="75" name="그룹 74">
              <a:extLst>
                <a:ext uri="{FF2B5EF4-FFF2-40B4-BE49-F238E27FC236}">
                  <a16:creationId xmlns:a16="http://schemas.microsoft.com/office/drawing/2014/main" id="{C33D3C2C-8B0A-47CC-9E15-48DC1A8728B9}"/>
                </a:ext>
              </a:extLst>
            </p:cNvPr>
            <p:cNvGrpSpPr/>
            <p:nvPr/>
          </p:nvGrpSpPr>
          <p:grpSpPr>
            <a:xfrm>
              <a:off x="870779" y="2925313"/>
              <a:ext cx="643558" cy="1611310"/>
              <a:chOff x="5601082" y="2940283"/>
              <a:chExt cx="589093" cy="1474940"/>
            </a:xfrm>
          </p:grpSpPr>
          <p:sp>
            <p:nvSpPr>
              <p:cNvPr id="80" name="정육면체 79">
                <a:extLst>
                  <a:ext uri="{FF2B5EF4-FFF2-40B4-BE49-F238E27FC236}">
                    <a16:creationId xmlns:a16="http://schemas.microsoft.com/office/drawing/2014/main" id="{454293D6-F94E-4D28-B131-DA5EF8BE1FE6}"/>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1" name="정육면체 80">
                <a:extLst>
                  <a:ext uri="{FF2B5EF4-FFF2-40B4-BE49-F238E27FC236}">
                    <a16:creationId xmlns:a16="http://schemas.microsoft.com/office/drawing/2014/main" id="{F7CF3575-A303-4177-B0EB-873905503304}"/>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82" name="정육면체 81">
                <a:extLst>
                  <a:ext uri="{FF2B5EF4-FFF2-40B4-BE49-F238E27FC236}">
                    <a16:creationId xmlns:a16="http://schemas.microsoft.com/office/drawing/2014/main" id="{263C5AA6-F7EE-4C90-B178-494D8C956A5D}"/>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76" name="그룹 75">
              <a:extLst>
                <a:ext uri="{FF2B5EF4-FFF2-40B4-BE49-F238E27FC236}">
                  <a16:creationId xmlns:a16="http://schemas.microsoft.com/office/drawing/2014/main" id="{CC0DB281-E632-4D65-810A-D744F802A1A0}"/>
                </a:ext>
              </a:extLst>
            </p:cNvPr>
            <p:cNvGrpSpPr/>
            <p:nvPr/>
          </p:nvGrpSpPr>
          <p:grpSpPr>
            <a:xfrm>
              <a:off x="1353318" y="2925312"/>
              <a:ext cx="643555" cy="1611312"/>
              <a:chOff x="5601072" y="2940277"/>
              <a:chExt cx="589088" cy="1474940"/>
            </a:xfrm>
          </p:grpSpPr>
          <p:sp>
            <p:nvSpPr>
              <p:cNvPr id="77" name="정육면체 76">
                <a:extLst>
                  <a:ext uri="{FF2B5EF4-FFF2-40B4-BE49-F238E27FC236}">
                    <a16:creationId xmlns:a16="http://schemas.microsoft.com/office/drawing/2014/main" id="{0EA7FF89-1CAA-447D-8EC3-1A38C1F71619}"/>
                  </a:ext>
                </a:extLst>
              </p:cNvPr>
              <p:cNvSpPr/>
              <p:nvPr/>
            </p:nvSpPr>
            <p:spPr>
              <a:xfrm>
                <a:off x="5601072" y="3826129"/>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Γ</a:t>
                </a:r>
                <a:endParaRPr lang="ko-KR" altLang="en-US" sz="2000" dirty="0"/>
              </a:p>
            </p:txBody>
          </p:sp>
          <p:sp>
            <p:nvSpPr>
              <p:cNvPr id="78" name="정육면체 77">
                <a:extLst>
                  <a:ext uri="{FF2B5EF4-FFF2-40B4-BE49-F238E27FC236}">
                    <a16:creationId xmlns:a16="http://schemas.microsoft.com/office/drawing/2014/main" id="{8F11B12E-160B-4992-99EC-A2E7E5AD3B9E}"/>
                  </a:ext>
                </a:extLst>
              </p:cNvPr>
              <p:cNvSpPr/>
              <p:nvPr/>
            </p:nvSpPr>
            <p:spPr>
              <a:xfrm>
                <a:off x="5601072" y="3380731"/>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Β</a:t>
                </a:r>
                <a:endParaRPr lang="ko-KR" altLang="en-US" sz="2000" dirty="0"/>
              </a:p>
            </p:txBody>
          </p:sp>
          <p:sp>
            <p:nvSpPr>
              <p:cNvPr id="79" name="정육면체 78">
                <a:extLst>
                  <a:ext uri="{FF2B5EF4-FFF2-40B4-BE49-F238E27FC236}">
                    <a16:creationId xmlns:a16="http://schemas.microsoft.com/office/drawing/2014/main" id="{4A61B5B3-95B5-4ACB-96C5-D0A099C005C9}"/>
                  </a:ext>
                </a:extLst>
              </p:cNvPr>
              <p:cNvSpPr/>
              <p:nvPr/>
            </p:nvSpPr>
            <p:spPr>
              <a:xfrm>
                <a:off x="5601072" y="2940277"/>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Α</a:t>
                </a:r>
                <a:endParaRPr lang="ko-KR" altLang="en-US" sz="2000" dirty="0"/>
              </a:p>
            </p:txBody>
          </p:sp>
        </p:grpSp>
      </p:grpSp>
      <p:sp>
        <p:nvSpPr>
          <p:cNvPr id="83" name="직사각형 82">
            <a:extLst>
              <a:ext uri="{FF2B5EF4-FFF2-40B4-BE49-F238E27FC236}">
                <a16:creationId xmlns:a16="http://schemas.microsoft.com/office/drawing/2014/main" id="{0C898DB6-ED24-4EFF-9649-5EEF98AA3727}"/>
              </a:ext>
            </a:extLst>
          </p:cNvPr>
          <p:cNvSpPr/>
          <p:nvPr/>
        </p:nvSpPr>
        <p:spPr>
          <a:xfrm>
            <a:off x="1693193" y="5243841"/>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sp>
        <p:nvSpPr>
          <p:cNvPr id="84" name="직사각형 83">
            <a:extLst>
              <a:ext uri="{FF2B5EF4-FFF2-40B4-BE49-F238E27FC236}">
                <a16:creationId xmlns:a16="http://schemas.microsoft.com/office/drawing/2014/main" id="{12218853-E4DC-436F-AC74-DBD3B082C40B}"/>
              </a:ext>
            </a:extLst>
          </p:cNvPr>
          <p:cNvSpPr/>
          <p:nvPr/>
        </p:nvSpPr>
        <p:spPr>
          <a:xfrm>
            <a:off x="4228884" y="5243841"/>
            <a:ext cx="550151" cy="307777"/>
          </a:xfrm>
          <a:prstGeom prst="rect">
            <a:avLst/>
          </a:prstGeom>
        </p:spPr>
        <p:txBody>
          <a:bodyPr wrap="none">
            <a:spAutoFit/>
          </a:bodyPr>
          <a:lstStyle/>
          <a:p>
            <a:pPr algn="ctr"/>
            <a:r>
              <a:rPr lang="en-US" altLang="ko-KR" sz="1400" dirty="0">
                <a:latin typeface="나눔손글씨 펜" panose="03040600000000000000" pitchFamily="66" charset="-127"/>
                <a:ea typeface="나눔손글씨 펜" panose="03040600000000000000" pitchFamily="66" charset="-127"/>
              </a:rPr>
              <a:t>Series</a:t>
            </a:r>
            <a:endParaRPr lang="ko-KR" altLang="en-US" sz="1400" dirty="0"/>
          </a:p>
        </p:txBody>
      </p:sp>
      <p:pic>
        <p:nvPicPr>
          <p:cNvPr id="85" name="Picture 10" descr="https://cdn-icons-png.flaticon.com/512/64/64819.png">
            <a:extLst>
              <a:ext uri="{FF2B5EF4-FFF2-40B4-BE49-F238E27FC236}">
                <a16:creationId xmlns:a16="http://schemas.microsoft.com/office/drawing/2014/main" id="{BCF4A227-D93A-47D1-8270-855522A205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2587" y="4180097"/>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a:extLst>
              <a:ext uri="{FF2B5EF4-FFF2-40B4-BE49-F238E27FC236}">
                <a16:creationId xmlns:a16="http://schemas.microsoft.com/office/drawing/2014/main" id="{F8DEDD80-76D9-41EA-8595-FFB56B25247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3509200" y="4318609"/>
            <a:ext cx="231252" cy="231252"/>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그룹 86">
            <a:extLst>
              <a:ext uri="{FF2B5EF4-FFF2-40B4-BE49-F238E27FC236}">
                <a16:creationId xmlns:a16="http://schemas.microsoft.com/office/drawing/2014/main" id="{1686CAD8-9B27-4DA6-ADC4-19E6FBF36C1A}"/>
              </a:ext>
            </a:extLst>
          </p:cNvPr>
          <p:cNvGrpSpPr/>
          <p:nvPr/>
        </p:nvGrpSpPr>
        <p:grpSpPr>
          <a:xfrm>
            <a:off x="6191845" y="3137655"/>
            <a:ext cx="2569266" cy="2097892"/>
            <a:chOff x="3905996" y="2747730"/>
            <a:chExt cx="2569266" cy="2097892"/>
          </a:xfrm>
        </p:grpSpPr>
        <p:grpSp>
          <p:nvGrpSpPr>
            <p:cNvPr id="88" name="그룹 87">
              <a:extLst>
                <a:ext uri="{FF2B5EF4-FFF2-40B4-BE49-F238E27FC236}">
                  <a16:creationId xmlns:a16="http://schemas.microsoft.com/office/drawing/2014/main" id="{097E4B39-81F9-416F-BB78-B23912A9CE91}"/>
                </a:ext>
              </a:extLst>
            </p:cNvPr>
            <p:cNvGrpSpPr/>
            <p:nvPr/>
          </p:nvGrpSpPr>
          <p:grpSpPr>
            <a:xfrm>
              <a:off x="3905996" y="3234310"/>
              <a:ext cx="643558" cy="1611310"/>
              <a:chOff x="5601082" y="2940283"/>
              <a:chExt cx="589093" cy="1474940"/>
            </a:xfrm>
          </p:grpSpPr>
          <p:sp>
            <p:nvSpPr>
              <p:cNvPr id="106" name="정육면체 105">
                <a:extLst>
                  <a:ext uri="{FF2B5EF4-FFF2-40B4-BE49-F238E27FC236}">
                    <a16:creationId xmlns:a16="http://schemas.microsoft.com/office/drawing/2014/main" id="{A4130616-BFD2-4DBF-AD20-FD8C0B32069D}"/>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7" name="정육면체 106">
                <a:extLst>
                  <a:ext uri="{FF2B5EF4-FFF2-40B4-BE49-F238E27FC236}">
                    <a16:creationId xmlns:a16="http://schemas.microsoft.com/office/drawing/2014/main" id="{5FAF7181-E382-4A9D-9142-74AA9525F19E}"/>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8" name="정육면체 107">
                <a:extLst>
                  <a:ext uri="{FF2B5EF4-FFF2-40B4-BE49-F238E27FC236}">
                    <a16:creationId xmlns:a16="http://schemas.microsoft.com/office/drawing/2014/main" id="{4A34446B-D9DB-480F-BD5B-C7BF3B6CC034}"/>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89" name="그룹 88">
              <a:extLst>
                <a:ext uri="{FF2B5EF4-FFF2-40B4-BE49-F238E27FC236}">
                  <a16:creationId xmlns:a16="http://schemas.microsoft.com/office/drawing/2014/main" id="{5093F350-E195-410C-B1C5-DACA2EEB0324}"/>
                </a:ext>
              </a:extLst>
            </p:cNvPr>
            <p:cNvGrpSpPr/>
            <p:nvPr/>
          </p:nvGrpSpPr>
          <p:grpSpPr>
            <a:xfrm>
              <a:off x="4387837" y="3234310"/>
              <a:ext cx="2084962" cy="1611312"/>
              <a:chOff x="5601072" y="2940277"/>
              <a:chExt cx="1908502" cy="1474940"/>
            </a:xfrm>
          </p:grpSpPr>
          <p:grpSp>
            <p:nvGrpSpPr>
              <p:cNvPr id="94" name="그룹 93">
                <a:extLst>
                  <a:ext uri="{FF2B5EF4-FFF2-40B4-BE49-F238E27FC236}">
                    <a16:creationId xmlns:a16="http://schemas.microsoft.com/office/drawing/2014/main" id="{728538E8-7A09-463D-B194-E28335E6155D}"/>
                  </a:ext>
                </a:extLst>
              </p:cNvPr>
              <p:cNvGrpSpPr/>
              <p:nvPr/>
            </p:nvGrpSpPr>
            <p:grpSpPr>
              <a:xfrm>
                <a:off x="5601072" y="3826129"/>
                <a:ext cx="1908502" cy="589088"/>
                <a:chOff x="5870193" y="3807384"/>
                <a:chExt cx="1908502" cy="589088"/>
              </a:xfrm>
            </p:grpSpPr>
            <p:sp>
              <p:nvSpPr>
                <p:cNvPr id="103" name="정육면체 102">
                  <a:extLst>
                    <a:ext uri="{FF2B5EF4-FFF2-40B4-BE49-F238E27FC236}">
                      <a16:creationId xmlns:a16="http://schemas.microsoft.com/office/drawing/2014/main" id="{347FB61C-9AE7-464B-ADA5-5FC76F7B163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104" name="정육면체 103">
                  <a:extLst>
                    <a:ext uri="{FF2B5EF4-FFF2-40B4-BE49-F238E27FC236}">
                      <a16:creationId xmlns:a16="http://schemas.microsoft.com/office/drawing/2014/main" id="{E9D284A6-8BCD-472A-ADEB-34A3B5B2F422}"/>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다</a:t>
                  </a:r>
                </a:p>
              </p:txBody>
            </p:sp>
            <p:sp>
              <p:nvSpPr>
                <p:cNvPr id="105" name="정육면체 104">
                  <a:extLst>
                    <a:ext uri="{FF2B5EF4-FFF2-40B4-BE49-F238E27FC236}">
                      <a16:creationId xmlns:a16="http://schemas.microsoft.com/office/drawing/2014/main" id="{EC182216-3A02-48ED-9053-6005C3A97580}"/>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γ</a:t>
                  </a:r>
                  <a:endParaRPr lang="ko-KR" altLang="en-US" sz="2000" dirty="0"/>
                </a:p>
              </p:txBody>
            </p:sp>
            <p:sp>
              <p:nvSpPr>
                <p:cNvPr id="110" name="정육면체 109">
                  <a:extLst>
                    <a:ext uri="{FF2B5EF4-FFF2-40B4-BE49-F238E27FC236}">
                      <a16:creationId xmlns:a16="http://schemas.microsoft.com/office/drawing/2014/main" id="{D2E926F5-972C-4333-99D8-0EEEBDC7A5D4}"/>
                    </a:ext>
                  </a:extLst>
                </p:cNvPr>
                <p:cNvSpPr/>
                <p:nvPr/>
              </p:nvSpPr>
              <p:spPr>
                <a:xfrm>
                  <a:off x="7189607"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l-GR" altLang="ko-KR" sz="2000" dirty="0"/>
                    <a:t>Γ</a:t>
                  </a:r>
                  <a:endParaRPr lang="ko-KR" altLang="en-US" sz="2000" dirty="0"/>
                </a:p>
              </p:txBody>
            </p:sp>
          </p:grpSp>
          <p:grpSp>
            <p:nvGrpSpPr>
              <p:cNvPr id="95" name="그룹 94">
                <a:extLst>
                  <a:ext uri="{FF2B5EF4-FFF2-40B4-BE49-F238E27FC236}">
                    <a16:creationId xmlns:a16="http://schemas.microsoft.com/office/drawing/2014/main" id="{B9300D61-C179-4AE3-9AB3-EE9ABE908623}"/>
                  </a:ext>
                </a:extLst>
              </p:cNvPr>
              <p:cNvGrpSpPr/>
              <p:nvPr/>
            </p:nvGrpSpPr>
            <p:grpSpPr>
              <a:xfrm>
                <a:off x="5601072" y="3380731"/>
                <a:ext cx="1908502" cy="589088"/>
                <a:chOff x="5870193" y="3807384"/>
                <a:chExt cx="1908502" cy="589088"/>
              </a:xfrm>
            </p:grpSpPr>
            <p:sp>
              <p:nvSpPr>
                <p:cNvPr id="100" name="정육면체 99">
                  <a:extLst>
                    <a:ext uri="{FF2B5EF4-FFF2-40B4-BE49-F238E27FC236}">
                      <a16:creationId xmlns:a16="http://schemas.microsoft.com/office/drawing/2014/main" id="{8328F0CD-ABB5-4290-983C-010BEC39B6BC}"/>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B</a:t>
                  </a:r>
                  <a:endParaRPr lang="ko-KR" altLang="en-US" sz="2000" dirty="0"/>
                </a:p>
              </p:txBody>
            </p:sp>
            <p:sp>
              <p:nvSpPr>
                <p:cNvPr id="101" name="정육면체 100">
                  <a:extLst>
                    <a:ext uri="{FF2B5EF4-FFF2-40B4-BE49-F238E27FC236}">
                      <a16:creationId xmlns:a16="http://schemas.microsoft.com/office/drawing/2014/main" id="{BBF7AF83-8C0D-47E3-8E2A-DC2D2908DD1E}"/>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나</a:t>
                  </a:r>
                </a:p>
              </p:txBody>
            </p:sp>
            <p:sp>
              <p:nvSpPr>
                <p:cNvPr id="102" name="정육면체 101">
                  <a:extLst>
                    <a:ext uri="{FF2B5EF4-FFF2-40B4-BE49-F238E27FC236}">
                      <a16:creationId xmlns:a16="http://schemas.microsoft.com/office/drawing/2014/main" id="{7BB7264E-357F-4CE3-8A15-DC5135004CA0}"/>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β</a:t>
                  </a:r>
                  <a:endParaRPr lang="ko-KR" altLang="en-US" sz="2000" dirty="0"/>
                </a:p>
              </p:txBody>
            </p:sp>
            <p:sp>
              <p:nvSpPr>
                <p:cNvPr id="111" name="정육면체 110">
                  <a:extLst>
                    <a:ext uri="{FF2B5EF4-FFF2-40B4-BE49-F238E27FC236}">
                      <a16:creationId xmlns:a16="http://schemas.microsoft.com/office/drawing/2014/main" id="{17A853A5-DDC1-4AE9-AE9A-F811C214E196}"/>
                    </a:ext>
                  </a:extLst>
                </p:cNvPr>
                <p:cNvSpPr/>
                <p:nvPr/>
              </p:nvSpPr>
              <p:spPr>
                <a:xfrm>
                  <a:off x="7189607"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l-GR" altLang="ko-KR" sz="2000" dirty="0"/>
                    <a:t>Β</a:t>
                  </a:r>
                  <a:endParaRPr lang="ko-KR" altLang="en-US" sz="2000" dirty="0"/>
                </a:p>
              </p:txBody>
            </p:sp>
          </p:grpSp>
          <p:grpSp>
            <p:nvGrpSpPr>
              <p:cNvPr id="96" name="그룹 95">
                <a:extLst>
                  <a:ext uri="{FF2B5EF4-FFF2-40B4-BE49-F238E27FC236}">
                    <a16:creationId xmlns:a16="http://schemas.microsoft.com/office/drawing/2014/main" id="{9E060548-0F14-4097-9137-25557BC363E4}"/>
                  </a:ext>
                </a:extLst>
              </p:cNvPr>
              <p:cNvGrpSpPr/>
              <p:nvPr/>
            </p:nvGrpSpPr>
            <p:grpSpPr>
              <a:xfrm>
                <a:off x="5601072" y="2940277"/>
                <a:ext cx="1908502" cy="589088"/>
                <a:chOff x="5870193" y="3807384"/>
                <a:chExt cx="1908502" cy="589088"/>
              </a:xfrm>
            </p:grpSpPr>
            <p:sp>
              <p:nvSpPr>
                <p:cNvPr id="97" name="정육면체 96">
                  <a:extLst>
                    <a:ext uri="{FF2B5EF4-FFF2-40B4-BE49-F238E27FC236}">
                      <a16:creationId xmlns:a16="http://schemas.microsoft.com/office/drawing/2014/main" id="{BB1F73AF-2974-423E-8602-C416928AB324}"/>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98" name="정육면체 97">
                  <a:extLst>
                    <a:ext uri="{FF2B5EF4-FFF2-40B4-BE49-F238E27FC236}">
                      <a16:creationId xmlns:a16="http://schemas.microsoft.com/office/drawing/2014/main" id="{54F80C61-8C20-4A10-B277-9A09405B936E}"/>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99" name="정육면체 98">
                  <a:extLst>
                    <a:ext uri="{FF2B5EF4-FFF2-40B4-BE49-F238E27FC236}">
                      <a16:creationId xmlns:a16="http://schemas.microsoft.com/office/drawing/2014/main" id="{48E6A6F7-10A1-409E-A0C2-CC5EF2ECB5B3}"/>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α</a:t>
                  </a:r>
                  <a:endParaRPr lang="ko-KR" altLang="en-US" sz="2000" dirty="0"/>
                </a:p>
              </p:txBody>
            </p:sp>
            <p:sp>
              <p:nvSpPr>
                <p:cNvPr id="112" name="정육면체 111">
                  <a:extLst>
                    <a:ext uri="{FF2B5EF4-FFF2-40B4-BE49-F238E27FC236}">
                      <a16:creationId xmlns:a16="http://schemas.microsoft.com/office/drawing/2014/main" id="{A36A78DE-D666-4700-A16E-689A64C6B246}"/>
                    </a:ext>
                  </a:extLst>
                </p:cNvPr>
                <p:cNvSpPr/>
                <p:nvPr/>
              </p:nvSpPr>
              <p:spPr>
                <a:xfrm>
                  <a:off x="7189607"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l-GR" altLang="ko-KR" sz="2000" dirty="0"/>
                    <a:t>Α</a:t>
                  </a:r>
                  <a:endParaRPr lang="ko-KR" altLang="en-US" sz="2000" dirty="0"/>
                </a:p>
              </p:txBody>
            </p:sp>
          </p:grpSp>
        </p:grpSp>
        <p:grpSp>
          <p:nvGrpSpPr>
            <p:cNvPr id="90" name="그룹 89">
              <a:extLst>
                <a:ext uri="{FF2B5EF4-FFF2-40B4-BE49-F238E27FC236}">
                  <a16:creationId xmlns:a16="http://schemas.microsoft.com/office/drawing/2014/main" id="{9DD17BE0-5E74-4E20-8223-C26756FD6641}"/>
                </a:ext>
              </a:extLst>
            </p:cNvPr>
            <p:cNvGrpSpPr/>
            <p:nvPr/>
          </p:nvGrpSpPr>
          <p:grpSpPr>
            <a:xfrm>
              <a:off x="4390300" y="2747730"/>
              <a:ext cx="2084962" cy="643555"/>
              <a:chOff x="5870193" y="3807384"/>
              <a:chExt cx="1908502" cy="589088"/>
            </a:xfrm>
          </p:grpSpPr>
          <p:sp>
            <p:nvSpPr>
              <p:cNvPr id="91" name="정육면체 90">
                <a:extLst>
                  <a:ext uri="{FF2B5EF4-FFF2-40B4-BE49-F238E27FC236}">
                    <a16:creationId xmlns:a16="http://schemas.microsoft.com/office/drawing/2014/main" id="{71A9D22D-6B98-4F21-B392-EA2DF37BEC45}"/>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2" name="정육면체 91">
                <a:extLst>
                  <a:ext uri="{FF2B5EF4-FFF2-40B4-BE49-F238E27FC236}">
                    <a16:creationId xmlns:a16="http://schemas.microsoft.com/office/drawing/2014/main" id="{9905A374-36D6-4FA7-B8E0-1A8930A6E1DC}"/>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3" name="정육면체 92">
                <a:extLst>
                  <a:ext uri="{FF2B5EF4-FFF2-40B4-BE49-F238E27FC236}">
                    <a16:creationId xmlns:a16="http://schemas.microsoft.com/office/drawing/2014/main" id="{94C17457-0FFB-4339-AB4D-4534B4BC24E5}"/>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3" name="정육면체 112">
                <a:extLst>
                  <a:ext uri="{FF2B5EF4-FFF2-40B4-BE49-F238E27FC236}">
                    <a16:creationId xmlns:a16="http://schemas.microsoft.com/office/drawing/2014/main" id="{841AFC69-33CE-4383-9F2C-094AD4EAD806}"/>
                  </a:ext>
                </a:extLst>
              </p:cNvPr>
              <p:cNvSpPr/>
              <p:nvPr/>
            </p:nvSpPr>
            <p:spPr>
              <a:xfrm>
                <a:off x="7189607"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a:ln w="9525" cmpd="sng">
                      <a:solidFill>
                        <a:schemeClr val="accent1"/>
                      </a:solidFill>
                      <a:prstDash val="solid"/>
                    </a:ln>
                    <a:solidFill>
                      <a:srgbClr val="70AD47">
                        <a:tint val="1000"/>
                      </a:srgbClr>
                    </a:solidFill>
                    <a:effectLst>
                      <a:glow rad="38100">
                        <a:schemeClr val="accent1">
                          <a:alpha val="40000"/>
                        </a:schemeClr>
                      </a:glow>
                    </a:effectLst>
                  </a:rPr>
                  <a:t>C4</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sp>
        <p:nvSpPr>
          <p:cNvPr id="109" name="직사각형 108">
            <a:extLst>
              <a:ext uri="{FF2B5EF4-FFF2-40B4-BE49-F238E27FC236}">
                <a16:creationId xmlns:a16="http://schemas.microsoft.com/office/drawing/2014/main" id="{75CC2717-9201-49F7-BFE7-A84446EBBCAE}"/>
              </a:ext>
            </a:extLst>
          </p:cNvPr>
          <p:cNvSpPr/>
          <p:nvPr/>
        </p:nvSpPr>
        <p:spPr>
          <a:xfrm>
            <a:off x="7061081" y="5243841"/>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sp>
        <p:nvSpPr>
          <p:cNvPr id="4" name="직사각형 3">
            <a:extLst>
              <a:ext uri="{FF2B5EF4-FFF2-40B4-BE49-F238E27FC236}">
                <a16:creationId xmlns:a16="http://schemas.microsoft.com/office/drawing/2014/main" id="{1CD15F5E-C9D2-4382-966F-3A9E9E9424D1}"/>
              </a:ext>
            </a:extLst>
          </p:cNvPr>
          <p:cNvSpPr/>
          <p:nvPr/>
        </p:nvSpPr>
        <p:spPr>
          <a:xfrm>
            <a:off x="1280590" y="5678364"/>
            <a:ext cx="7344818" cy="646331"/>
          </a:xfrm>
          <a:prstGeom prst="rect">
            <a:avLst/>
          </a:prstGeom>
          <a:solidFill>
            <a:schemeClr val="tx1"/>
          </a:solidFill>
        </p:spPr>
        <p:txBody>
          <a:bodyPr wrap="square">
            <a:spAutoFit/>
          </a:bodyPr>
          <a:lstStyle/>
          <a:p>
            <a:r>
              <a:rPr lang="en-US" altLang="ko-KR" dirty="0">
                <a:solidFill>
                  <a:srgbClr val="9CDCFE"/>
                </a:solidFill>
                <a:latin typeface="Consolas" panose="020B0609020204030204" pitchFamily="49" charset="0"/>
              </a:rPr>
              <a:t>series</a:t>
            </a:r>
            <a:r>
              <a:rPr lang="en-US" altLang="ko-KR" dirty="0">
                <a:solidFill>
                  <a:srgbClr val="D4D4D4"/>
                </a:solidFill>
                <a:latin typeface="Consolas" panose="020B0609020204030204" pitchFamily="49" charset="0"/>
              </a:rPr>
              <a:t> = </a:t>
            </a:r>
            <a:r>
              <a:rPr lang="en-US" altLang="ko-KR" dirty="0" err="1">
                <a:solidFill>
                  <a:srgbClr val="4EC9B0"/>
                </a:solidFill>
                <a:latin typeface="Consolas" panose="020B0609020204030204" pitchFamily="49" charset="0"/>
              </a:rPr>
              <a:t>pd</a:t>
            </a:r>
            <a:r>
              <a:rPr lang="en-US" altLang="ko-KR" dirty="0" err="1">
                <a:solidFill>
                  <a:srgbClr val="D4D4D4"/>
                </a:solidFill>
                <a:latin typeface="Consolas" panose="020B0609020204030204" pitchFamily="49" charset="0"/>
              </a:rPr>
              <a:t>.</a:t>
            </a:r>
            <a:r>
              <a:rPr lang="en-US" altLang="ko-KR" dirty="0" err="1">
                <a:solidFill>
                  <a:srgbClr val="4EC9B0"/>
                </a:solidFill>
                <a:latin typeface="Consolas" panose="020B0609020204030204" pitchFamily="49" charset="0"/>
              </a:rPr>
              <a:t>Series</a:t>
            </a:r>
            <a:r>
              <a:rPr lang="en-US" altLang="ko-KR" dirty="0">
                <a:solidFill>
                  <a:srgbClr val="D4D4D4"/>
                </a:solidFill>
                <a:latin typeface="Consolas" panose="020B0609020204030204" pitchFamily="49" charset="0"/>
              </a:rPr>
              <a:t>(</a:t>
            </a:r>
            <a:r>
              <a:rPr lang="en-US" altLang="ko-KR" dirty="0">
                <a:solidFill>
                  <a:srgbClr val="9CDCFE"/>
                </a:solidFill>
                <a:latin typeface="Consolas" panose="020B0609020204030204" pitchFamily="49" charset="0"/>
              </a:rPr>
              <a:t>data</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el-GR" altLang="ko-KR" dirty="0">
                <a:solidFill>
                  <a:srgbClr val="CE9178"/>
                </a:solidFill>
                <a:latin typeface="Consolas" panose="020B0609020204030204" pitchFamily="49" charset="0"/>
              </a:rPr>
              <a:t>Α'</a:t>
            </a:r>
            <a:r>
              <a:rPr lang="el-GR" altLang="ko-KR" dirty="0">
                <a:solidFill>
                  <a:srgbClr val="D4D4D4"/>
                </a:solidFill>
                <a:latin typeface="Consolas" panose="020B0609020204030204" pitchFamily="49" charset="0"/>
              </a:rPr>
              <a:t>, </a:t>
            </a:r>
            <a:r>
              <a:rPr lang="el-GR" altLang="ko-KR" dirty="0">
                <a:solidFill>
                  <a:srgbClr val="CE9178"/>
                </a:solidFill>
                <a:latin typeface="Consolas" panose="020B0609020204030204" pitchFamily="49" charset="0"/>
              </a:rPr>
              <a:t>'Β'</a:t>
            </a:r>
            <a:r>
              <a:rPr lang="el-GR" altLang="ko-KR" dirty="0">
                <a:solidFill>
                  <a:srgbClr val="D4D4D4"/>
                </a:solidFill>
                <a:latin typeface="Consolas" panose="020B0609020204030204" pitchFamily="49" charset="0"/>
              </a:rPr>
              <a:t>, </a:t>
            </a:r>
            <a:r>
              <a:rPr lang="el-GR" altLang="ko-KR" dirty="0">
                <a:solidFill>
                  <a:srgbClr val="CE9178"/>
                </a:solidFill>
                <a:latin typeface="Consolas" panose="020B0609020204030204" pitchFamily="49" charset="0"/>
              </a:rPr>
              <a:t>'Γ'</a:t>
            </a:r>
            <a:r>
              <a:rPr lang="el-GR"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index</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2</a:t>
            </a:r>
            <a:r>
              <a:rPr lang="en-US" altLang="ko-KR" dirty="0">
                <a:solidFill>
                  <a:srgbClr val="D4D4D4"/>
                </a:solidFill>
                <a:latin typeface="Consolas" panose="020B0609020204030204" pitchFamily="49" charset="0"/>
              </a:rPr>
              <a:t>])</a:t>
            </a:r>
          </a:p>
          <a:p>
            <a:r>
              <a:rPr lang="en-US" altLang="ko-KR" dirty="0">
                <a:solidFill>
                  <a:srgbClr val="9CDCFE"/>
                </a:solidFill>
                <a:latin typeface="Consolas" panose="020B0609020204030204" pitchFamily="49" charset="0"/>
              </a:rPr>
              <a:t>df</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'C4'</a:t>
            </a:r>
            <a:r>
              <a:rPr lang="en-US" altLang="ko-KR" dirty="0">
                <a:solidFill>
                  <a:srgbClr val="D4D4D4"/>
                </a:solidFill>
                <a:latin typeface="Consolas" panose="020B0609020204030204" pitchFamily="49" charset="0"/>
              </a:rPr>
              <a:t>] = </a:t>
            </a:r>
            <a:r>
              <a:rPr lang="en-US" altLang="ko-KR" dirty="0">
                <a:solidFill>
                  <a:srgbClr val="9CDCFE"/>
                </a:solidFill>
                <a:latin typeface="Consolas" panose="020B0609020204030204" pitchFamily="49" charset="0"/>
              </a:rPr>
              <a:t>series</a:t>
            </a:r>
            <a:endParaRPr lang="en-US" altLang="ko-K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5605672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103</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35" name="사각형: 둥근 모서리 34">
            <a:extLst>
              <a:ext uri="{FF2B5EF4-FFF2-40B4-BE49-F238E27FC236}">
                <a16:creationId xmlns:a16="http://schemas.microsoft.com/office/drawing/2014/main" id="{560ECC59-DEA2-4FA1-B712-AFE9786BA66B}"/>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DataFrame.T</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옵션</a:t>
            </a:r>
            <a:r>
              <a:rPr lang="en-US" altLang="ko-KR" sz="1600" b="1" dirty="0">
                <a:solidFill>
                  <a:srgbClr val="000000"/>
                </a:solidFill>
                <a:latin typeface="Consolas" panose="020B0609020204030204" pitchFamily="49" charset="0"/>
              </a:rPr>
              <a:t>(transpose)</a:t>
            </a:r>
            <a:r>
              <a:rPr lang="ko-KR" altLang="en-US" sz="1600" dirty="0">
                <a:solidFill>
                  <a:srgbClr val="000000"/>
                </a:solidFill>
                <a:latin typeface="Consolas" panose="020B0609020204030204" pitchFamily="49" charset="0"/>
              </a:rPr>
              <a:t>을 사용해서 </a:t>
            </a:r>
            <a:r>
              <a:rPr lang="en-US" altLang="ko-KR" sz="1600" dirty="0" err="1">
                <a:solidFill>
                  <a:srgbClr val="000000"/>
                </a:solidFill>
                <a:latin typeface="Consolas" panose="020B0609020204030204" pitchFamily="49" charset="0"/>
              </a:rPr>
              <a:t>DataFrame</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행과 열을 서로 바꿀 수 있음</a:t>
            </a:r>
            <a:endParaRPr lang="ko-KR" altLang="en-US" sz="1600" b="1" dirty="0"/>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52A156-E3D1-4735-8364-2CB7E5D87CD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DataFrame</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pic>
        <p:nvPicPr>
          <p:cNvPr id="85" name="Picture 10" descr="https://cdn-icons-png.flaticon.com/512/64/64819.png">
            <a:extLst>
              <a:ext uri="{FF2B5EF4-FFF2-40B4-BE49-F238E27FC236}">
                <a16:creationId xmlns:a16="http://schemas.microsoft.com/office/drawing/2014/main" id="{BCF4A227-D93A-47D1-8270-855522A205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907" y="4180097"/>
            <a:ext cx="494184" cy="494184"/>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그룹 86">
            <a:extLst>
              <a:ext uri="{FF2B5EF4-FFF2-40B4-BE49-F238E27FC236}">
                <a16:creationId xmlns:a16="http://schemas.microsoft.com/office/drawing/2014/main" id="{1686CAD8-9B27-4DA6-ADC4-19E6FBF36C1A}"/>
              </a:ext>
            </a:extLst>
          </p:cNvPr>
          <p:cNvGrpSpPr/>
          <p:nvPr/>
        </p:nvGrpSpPr>
        <p:grpSpPr>
          <a:xfrm>
            <a:off x="1266537" y="3505953"/>
            <a:ext cx="2569266" cy="2097892"/>
            <a:chOff x="3905996" y="2747730"/>
            <a:chExt cx="2569266" cy="2097892"/>
          </a:xfrm>
        </p:grpSpPr>
        <p:grpSp>
          <p:nvGrpSpPr>
            <p:cNvPr id="88" name="그룹 87">
              <a:extLst>
                <a:ext uri="{FF2B5EF4-FFF2-40B4-BE49-F238E27FC236}">
                  <a16:creationId xmlns:a16="http://schemas.microsoft.com/office/drawing/2014/main" id="{097E4B39-81F9-416F-BB78-B23912A9CE91}"/>
                </a:ext>
              </a:extLst>
            </p:cNvPr>
            <p:cNvGrpSpPr/>
            <p:nvPr/>
          </p:nvGrpSpPr>
          <p:grpSpPr>
            <a:xfrm>
              <a:off x="3905996" y="3234310"/>
              <a:ext cx="643558" cy="1611310"/>
              <a:chOff x="5601082" y="2940283"/>
              <a:chExt cx="589093" cy="1474940"/>
            </a:xfrm>
          </p:grpSpPr>
          <p:sp>
            <p:nvSpPr>
              <p:cNvPr id="106" name="정육면체 105">
                <a:extLst>
                  <a:ext uri="{FF2B5EF4-FFF2-40B4-BE49-F238E27FC236}">
                    <a16:creationId xmlns:a16="http://schemas.microsoft.com/office/drawing/2014/main" id="{A4130616-BFD2-4DBF-AD20-FD8C0B32069D}"/>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7" name="정육면체 106">
                <a:extLst>
                  <a:ext uri="{FF2B5EF4-FFF2-40B4-BE49-F238E27FC236}">
                    <a16:creationId xmlns:a16="http://schemas.microsoft.com/office/drawing/2014/main" id="{5FAF7181-E382-4A9D-9142-74AA9525F19E}"/>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8" name="정육면체 107">
                <a:extLst>
                  <a:ext uri="{FF2B5EF4-FFF2-40B4-BE49-F238E27FC236}">
                    <a16:creationId xmlns:a16="http://schemas.microsoft.com/office/drawing/2014/main" id="{4A34446B-D9DB-480F-BD5B-C7BF3B6CC034}"/>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89" name="그룹 88">
              <a:extLst>
                <a:ext uri="{FF2B5EF4-FFF2-40B4-BE49-F238E27FC236}">
                  <a16:creationId xmlns:a16="http://schemas.microsoft.com/office/drawing/2014/main" id="{5093F350-E195-410C-B1C5-DACA2EEB0324}"/>
                </a:ext>
              </a:extLst>
            </p:cNvPr>
            <p:cNvGrpSpPr/>
            <p:nvPr/>
          </p:nvGrpSpPr>
          <p:grpSpPr>
            <a:xfrm>
              <a:off x="4387837" y="3234310"/>
              <a:ext cx="2084962" cy="1611312"/>
              <a:chOff x="5601072" y="2940277"/>
              <a:chExt cx="1908502" cy="1474940"/>
            </a:xfrm>
          </p:grpSpPr>
          <p:grpSp>
            <p:nvGrpSpPr>
              <p:cNvPr id="94" name="그룹 93">
                <a:extLst>
                  <a:ext uri="{FF2B5EF4-FFF2-40B4-BE49-F238E27FC236}">
                    <a16:creationId xmlns:a16="http://schemas.microsoft.com/office/drawing/2014/main" id="{728538E8-7A09-463D-B194-E28335E6155D}"/>
                  </a:ext>
                </a:extLst>
              </p:cNvPr>
              <p:cNvGrpSpPr/>
              <p:nvPr/>
            </p:nvGrpSpPr>
            <p:grpSpPr>
              <a:xfrm>
                <a:off x="5601072" y="3826129"/>
                <a:ext cx="1908502" cy="589088"/>
                <a:chOff x="5870193" y="3807384"/>
                <a:chExt cx="1908502" cy="589088"/>
              </a:xfrm>
            </p:grpSpPr>
            <p:sp>
              <p:nvSpPr>
                <p:cNvPr id="103" name="정육면체 102">
                  <a:extLst>
                    <a:ext uri="{FF2B5EF4-FFF2-40B4-BE49-F238E27FC236}">
                      <a16:creationId xmlns:a16="http://schemas.microsoft.com/office/drawing/2014/main" id="{347FB61C-9AE7-464B-ADA5-5FC76F7B163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104" name="정육면체 103">
                  <a:extLst>
                    <a:ext uri="{FF2B5EF4-FFF2-40B4-BE49-F238E27FC236}">
                      <a16:creationId xmlns:a16="http://schemas.microsoft.com/office/drawing/2014/main" id="{E9D284A6-8BCD-472A-ADEB-34A3B5B2F422}"/>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다</a:t>
                  </a:r>
                </a:p>
              </p:txBody>
            </p:sp>
            <p:sp>
              <p:nvSpPr>
                <p:cNvPr id="105" name="정육면체 104">
                  <a:extLst>
                    <a:ext uri="{FF2B5EF4-FFF2-40B4-BE49-F238E27FC236}">
                      <a16:creationId xmlns:a16="http://schemas.microsoft.com/office/drawing/2014/main" id="{EC182216-3A02-48ED-9053-6005C3A97580}"/>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γ</a:t>
                  </a:r>
                  <a:endParaRPr lang="ko-KR" altLang="en-US" sz="2000" dirty="0"/>
                </a:p>
              </p:txBody>
            </p:sp>
            <p:sp>
              <p:nvSpPr>
                <p:cNvPr id="110" name="정육면체 109">
                  <a:extLst>
                    <a:ext uri="{FF2B5EF4-FFF2-40B4-BE49-F238E27FC236}">
                      <a16:creationId xmlns:a16="http://schemas.microsoft.com/office/drawing/2014/main" id="{D2E926F5-972C-4333-99D8-0EEEBDC7A5D4}"/>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Γ</a:t>
                  </a:r>
                  <a:endParaRPr lang="ko-KR" altLang="en-US" sz="2000" dirty="0"/>
                </a:p>
              </p:txBody>
            </p:sp>
          </p:grpSp>
          <p:grpSp>
            <p:nvGrpSpPr>
              <p:cNvPr id="95" name="그룹 94">
                <a:extLst>
                  <a:ext uri="{FF2B5EF4-FFF2-40B4-BE49-F238E27FC236}">
                    <a16:creationId xmlns:a16="http://schemas.microsoft.com/office/drawing/2014/main" id="{B9300D61-C179-4AE3-9AB3-EE9ABE908623}"/>
                  </a:ext>
                </a:extLst>
              </p:cNvPr>
              <p:cNvGrpSpPr/>
              <p:nvPr/>
            </p:nvGrpSpPr>
            <p:grpSpPr>
              <a:xfrm>
                <a:off x="5601072" y="3380731"/>
                <a:ext cx="1908502" cy="589088"/>
                <a:chOff x="5870193" y="3807384"/>
                <a:chExt cx="1908502" cy="589088"/>
              </a:xfrm>
            </p:grpSpPr>
            <p:sp>
              <p:nvSpPr>
                <p:cNvPr id="100" name="정육면체 99">
                  <a:extLst>
                    <a:ext uri="{FF2B5EF4-FFF2-40B4-BE49-F238E27FC236}">
                      <a16:creationId xmlns:a16="http://schemas.microsoft.com/office/drawing/2014/main" id="{8328F0CD-ABB5-4290-983C-010BEC39B6BC}"/>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B</a:t>
                  </a:r>
                  <a:endParaRPr lang="ko-KR" altLang="en-US" sz="2000" dirty="0"/>
                </a:p>
              </p:txBody>
            </p:sp>
            <p:sp>
              <p:nvSpPr>
                <p:cNvPr id="101" name="정육면체 100">
                  <a:extLst>
                    <a:ext uri="{FF2B5EF4-FFF2-40B4-BE49-F238E27FC236}">
                      <a16:creationId xmlns:a16="http://schemas.microsoft.com/office/drawing/2014/main" id="{BBF7AF83-8C0D-47E3-8E2A-DC2D2908DD1E}"/>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나</a:t>
                  </a:r>
                </a:p>
              </p:txBody>
            </p:sp>
            <p:sp>
              <p:nvSpPr>
                <p:cNvPr id="102" name="정육면체 101">
                  <a:extLst>
                    <a:ext uri="{FF2B5EF4-FFF2-40B4-BE49-F238E27FC236}">
                      <a16:creationId xmlns:a16="http://schemas.microsoft.com/office/drawing/2014/main" id="{7BB7264E-357F-4CE3-8A15-DC5135004CA0}"/>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β</a:t>
                  </a:r>
                  <a:endParaRPr lang="ko-KR" altLang="en-US" sz="2000" dirty="0"/>
                </a:p>
              </p:txBody>
            </p:sp>
            <p:sp>
              <p:nvSpPr>
                <p:cNvPr id="111" name="정육면체 110">
                  <a:extLst>
                    <a:ext uri="{FF2B5EF4-FFF2-40B4-BE49-F238E27FC236}">
                      <a16:creationId xmlns:a16="http://schemas.microsoft.com/office/drawing/2014/main" id="{17A853A5-DDC1-4AE9-AE9A-F811C214E196}"/>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Β</a:t>
                  </a:r>
                  <a:endParaRPr lang="ko-KR" altLang="en-US" sz="2000" dirty="0"/>
                </a:p>
              </p:txBody>
            </p:sp>
          </p:grpSp>
          <p:grpSp>
            <p:nvGrpSpPr>
              <p:cNvPr id="96" name="그룹 95">
                <a:extLst>
                  <a:ext uri="{FF2B5EF4-FFF2-40B4-BE49-F238E27FC236}">
                    <a16:creationId xmlns:a16="http://schemas.microsoft.com/office/drawing/2014/main" id="{9E060548-0F14-4097-9137-25557BC363E4}"/>
                  </a:ext>
                </a:extLst>
              </p:cNvPr>
              <p:cNvGrpSpPr/>
              <p:nvPr/>
            </p:nvGrpSpPr>
            <p:grpSpPr>
              <a:xfrm>
                <a:off x="5601072" y="2940277"/>
                <a:ext cx="1908502" cy="589088"/>
                <a:chOff x="5870193" y="3807384"/>
                <a:chExt cx="1908502" cy="589088"/>
              </a:xfrm>
            </p:grpSpPr>
            <p:sp>
              <p:nvSpPr>
                <p:cNvPr id="97" name="정육면체 96">
                  <a:extLst>
                    <a:ext uri="{FF2B5EF4-FFF2-40B4-BE49-F238E27FC236}">
                      <a16:creationId xmlns:a16="http://schemas.microsoft.com/office/drawing/2014/main" id="{BB1F73AF-2974-423E-8602-C416928AB324}"/>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98" name="정육면체 97">
                  <a:extLst>
                    <a:ext uri="{FF2B5EF4-FFF2-40B4-BE49-F238E27FC236}">
                      <a16:creationId xmlns:a16="http://schemas.microsoft.com/office/drawing/2014/main" id="{54F80C61-8C20-4A10-B277-9A09405B936E}"/>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99" name="정육면체 98">
                  <a:extLst>
                    <a:ext uri="{FF2B5EF4-FFF2-40B4-BE49-F238E27FC236}">
                      <a16:creationId xmlns:a16="http://schemas.microsoft.com/office/drawing/2014/main" id="{48E6A6F7-10A1-409E-A0C2-CC5EF2ECB5B3}"/>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α</a:t>
                  </a:r>
                  <a:endParaRPr lang="ko-KR" altLang="en-US" sz="2000" dirty="0"/>
                </a:p>
              </p:txBody>
            </p:sp>
            <p:sp>
              <p:nvSpPr>
                <p:cNvPr id="112" name="정육면체 111">
                  <a:extLst>
                    <a:ext uri="{FF2B5EF4-FFF2-40B4-BE49-F238E27FC236}">
                      <a16:creationId xmlns:a16="http://schemas.microsoft.com/office/drawing/2014/main" id="{A36A78DE-D666-4700-A16E-689A64C6B246}"/>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Α</a:t>
                  </a:r>
                  <a:endParaRPr lang="ko-KR" altLang="en-US" sz="2000" dirty="0"/>
                </a:p>
              </p:txBody>
            </p:sp>
          </p:grpSp>
        </p:grpSp>
        <p:grpSp>
          <p:nvGrpSpPr>
            <p:cNvPr id="90" name="그룹 89">
              <a:extLst>
                <a:ext uri="{FF2B5EF4-FFF2-40B4-BE49-F238E27FC236}">
                  <a16:creationId xmlns:a16="http://schemas.microsoft.com/office/drawing/2014/main" id="{9DD17BE0-5E74-4E20-8223-C26756FD6641}"/>
                </a:ext>
              </a:extLst>
            </p:cNvPr>
            <p:cNvGrpSpPr/>
            <p:nvPr/>
          </p:nvGrpSpPr>
          <p:grpSpPr>
            <a:xfrm>
              <a:off x="4390300" y="2747730"/>
              <a:ext cx="2084962" cy="643555"/>
              <a:chOff x="5870193" y="3807384"/>
              <a:chExt cx="1908502" cy="589088"/>
            </a:xfrm>
          </p:grpSpPr>
          <p:sp>
            <p:nvSpPr>
              <p:cNvPr id="91" name="정육면체 90">
                <a:extLst>
                  <a:ext uri="{FF2B5EF4-FFF2-40B4-BE49-F238E27FC236}">
                    <a16:creationId xmlns:a16="http://schemas.microsoft.com/office/drawing/2014/main" id="{71A9D22D-6B98-4F21-B392-EA2DF37BEC45}"/>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2" name="정육면체 91">
                <a:extLst>
                  <a:ext uri="{FF2B5EF4-FFF2-40B4-BE49-F238E27FC236}">
                    <a16:creationId xmlns:a16="http://schemas.microsoft.com/office/drawing/2014/main" id="{9905A374-36D6-4FA7-B8E0-1A8930A6E1DC}"/>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3" name="정육면체 92">
                <a:extLst>
                  <a:ext uri="{FF2B5EF4-FFF2-40B4-BE49-F238E27FC236}">
                    <a16:creationId xmlns:a16="http://schemas.microsoft.com/office/drawing/2014/main" id="{94C17457-0FFB-4339-AB4D-4534B4BC24E5}"/>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3" name="정육면체 112">
                <a:extLst>
                  <a:ext uri="{FF2B5EF4-FFF2-40B4-BE49-F238E27FC236}">
                    <a16:creationId xmlns:a16="http://schemas.microsoft.com/office/drawing/2014/main" id="{841AFC69-33CE-4383-9F2C-094AD4EAD806}"/>
                  </a:ext>
                </a:extLst>
              </p:cNvPr>
              <p:cNvSpPr/>
              <p:nvPr/>
            </p:nvSpPr>
            <p:spPr>
              <a:xfrm>
                <a:off x="7189607"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a:ln w="9525" cmpd="sng">
                      <a:solidFill>
                        <a:schemeClr val="accent1"/>
                      </a:solidFill>
                      <a:prstDash val="solid"/>
                    </a:ln>
                    <a:solidFill>
                      <a:srgbClr val="70AD47">
                        <a:tint val="1000"/>
                      </a:srgbClr>
                    </a:solidFill>
                    <a:effectLst>
                      <a:glow rad="38100">
                        <a:schemeClr val="accent1">
                          <a:alpha val="40000"/>
                        </a:schemeClr>
                      </a:glow>
                    </a:effectLst>
                  </a:rPr>
                  <a:t>C4</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sp>
        <p:nvSpPr>
          <p:cNvPr id="109" name="직사각형 108">
            <a:extLst>
              <a:ext uri="{FF2B5EF4-FFF2-40B4-BE49-F238E27FC236}">
                <a16:creationId xmlns:a16="http://schemas.microsoft.com/office/drawing/2014/main" id="{75CC2717-9201-49F7-BFE7-A84446EBBCAE}"/>
              </a:ext>
            </a:extLst>
          </p:cNvPr>
          <p:cNvSpPr/>
          <p:nvPr/>
        </p:nvSpPr>
        <p:spPr>
          <a:xfrm>
            <a:off x="2135773" y="5612139"/>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sp>
        <p:nvSpPr>
          <p:cNvPr id="4" name="직사각형 3">
            <a:extLst>
              <a:ext uri="{FF2B5EF4-FFF2-40B4-BE49-F238E27FC236}">
                <a16:creationId xmlns:a16="http://schemas.microsoft.com/office/drawing/2014/main" id="{1CD15F5E-C9D2-4382-966F-3A9E9E9424D1}"/>
              </a:ext>
            </a:extLst>
          </p:cNvPr>
          <p:cNvSpPr/>
          <p:nvPr/>
        </p:nvSpPr>
        <p:spPr>
          <a:xfrm>
            <a:off x="4592958" y="4748967"/>
            <a:ext cx="720082" cy="369332"/>
          </a:xfrm>
          <a:prstGeom prst="rect">
            <a:avLst/>
          </a:prstGeom>
          <a:solidFill>
            <a:schemeClr val="tx1"/>
          </a:solidFill>
        </p:spPr>
        <p:txBody>
          <a:bodyPr wrap="square">
            <a:spAutoFit/>
          </a:bodyPr>
          <a:lstStyle/>
          <a:p>
            <a:r>
              <a:rPr lang="en-US" altLang="ko-KR" dirty="0" err="1">
                <a:solidFill>
                  <a:srgbClr val="9CDCFE"/>
                </a:solidFill>
                <a:latin typeface="Consolas" panose="020B0609020204030204" pitchFamily="49" charset="0"/>
              </a:rPr>
              <a:t>df</a:t>
            </a:r>
            <a:r>
              <a:rPr lang="en-US" altLang="ko-KR" dirty="0" err="1">
                <a:solidFill>
                  <a:srgbClr val="D4D4D4"/>
                </a:solidFill>
                <a:latin typeface="Consolas" panose="020B0609020204030204" pitchFamily="49" charset="0"/>
              </a:rPr>
              <a:t>.</a:t>
            </a:r>
            <a:r>
              <a:rPr lang="en-US" altLang="ko-KR" dirty="0" err="1">
                <a:solidFill>
                  <a:srgbClr val="9CDCFE"/>
                </a:solidFill>
                <a:latin typeface="Consolas" panose="020B0609020204030204" pitchFamily="49" charset="0"/>
              </a:rPr>
              <a:t>T</a:t>
            </a:r>
            <a:endParaRPr lang="en-US" altLang="ko-KR" dirty="0">
              <a:solidFill>
                <a:srgbClr val="D4D4D4"/>
              </a:solidFill>
              <a:latin typeface="Consolas" panose="020B0609020204030204" pitchFamily="49" charset="0"/>
            </a:endParaRPr>
          </a:p>
        </p:txBody>
      </p:sp>
      <p:grpSp>
        <p:nvGrpSpPr>
          <p:cNvPr id="114" name="그룹 113">
            <a:extLst>
              <a:ext uri="{FF2B5EF4-FFF2-40B4-BE49-F238E27FC236}">
                <a16:creationId xmlns:a16="http://schemas.microsoft.com/office/drawing/2014/main" id="{7D8D390F-E8C3-4D98-9475-7429ABFAFD81}"/>
              </a:ext>
            </a:extLst>
          </p:cNvPr>
          <p:cNvGrpSpPr/>
          <p:nvPr/>
        </p:nvGrpSpPr>
        <p:grpSpPr>
          <a:xfrm>
            <a:off x="6185607" y="3032542"/>
            <a:ext cx="2084961" cy="2572823"/>
            <a:chOff x="3905997" y="2747730"/>
            <a:chExt cx="2084961" cy="2572823"/>
          </a:xfrm>
        </p:grpSpPr>
        <p:grpSp>
          <p:nvGrpSpPr>
            <p:cNvPr id="115" name="그룹 114">
              <a:extLst>
                <a:ext uri="{FF2B5EF4-FFF2-40B4-BE49-F238E27FC236}">
                  <a16:creationId xmlns:a16="http://schemas.microsoft.com/office/drawing/2014/main" id="{B99815A0-F023-4F6D-B215-F1DB351CF6BB}"/>
                </a:ext>
              </a:extLst>
            </p:cNvPr>
            <p:cNvGrpSpPr/>
            <p:nvPr/>
          </p:nvGrpSpPr>
          <p:grpSpPr>
            <a:xfrm>
              <a:off x="3905997" y="3234310"/>
              <a:ext cx="643557" cy="2086241"/>
              <a:chOff x="5601082" y="2940283"/>
              <a:chExt cx="589092" cy="1909676"/>
            </a:xfrm>
          </p:grpSpPr>
          <p:sp>
            <p:nvSpPr>
              <p:cNvPr id="140" name="정육면체 139">
                <a:extLst>
                  <a:ext uri="{FF2B5EF4-FFF2-40B4-BE49-F238E27FC236}">
                    <a16:creationId xmlns:a16="http://schemas.microsoft.com/office/drawing/2014/main" id="{EEF01636-8913-484F-9167-D9F7F3A7B925}"/>
                  </a:ext>
                </a:extLst>
              </p:cNvPr>
              <p:cNvSpPr/>
              <p:nvPr/>
            </p:nvSpPr>
            <p:spPr>
              <a:xfrm>
                <a:off x="5601085" y="4260870"/>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C4</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7" name="정육면체 136">
                <a:extLst>
                  <a:ext uri="{FF2B5EF4-FFF2-40B4-BE49-F238E27FC236}">
                    <a16:creationId xmlns:a16="http://schemas.microsoft.com/office/drawing/2014/main" id="{E129CDAD-159D-4E88-AF35-13DE0FB7D21A}"/>
                  </a:ext>
                </a:extLst>
              </p:cNvPr>
              <p:cNvSpPr/>
              <p:nvPr/>
            </p:nvSpPr>
            <p:spPr>
              <a:xfrm>
                <a:off x="5601085"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8" name="정육면체 137">
                <a:extLst>
                  <a:ext uri="{FF2B5EF4-FFF2-40B4-BE49-F238E27FC236}">
                    <a16:creationId xmlns:a16="http://schemas.microsoft.com/office/drawing/2014/main" id="{D2BB0ADB-3C8B-4409-968F-5A9856A1C292}"/>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9" name="정육면체 138">
                <a:extLst>
                  <a:ext uri="{FF2B5EF4-FFF2-40B4-BE49-F238E27FC236}">
                    <a16:creationId xmlns:a16="http://schemas.microsoft.com/office/drawing/2014/main" id="{008FDDCE-C1F3-44CD-9A4F-0A2C52438139}"/>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16" name="그룹 115">
              <a:extLst>
                <a:ext uri="{FF2B5EF4-FFF2-40B4-BE49-F238E27FC236}">
                  <a16:creationId xmlns:a16="http://schemas.microsoft.com/office/drawing/2014/main" id="{BD356760-2308-472F-A15A-0EAA056B86FD}"/>
                </a:ext>
              </a:extLst>
            </p:cNvPr>
            <p:cNvGrpSpPr/>
            <p:nvPr/>
          </p:nvGrpSpPr>
          <p:grpSpPr>
            <a:xfrm>
              <a:off x="4387839" y="3234310"/>
              <a:ext cx="1600661" cy="2086243"/>
              <a:chOff x="5601071" y="2940277"/>
              <a:chExt cx="1465189" cy="1909676"/>
            </a:xfrm>
          </p:grpSpPr>
          <p:grpSp>
            <p:nvGrpSpPr>
              <p:cNvPr id="122" name="그룹 121">
                <a:extLst>
                  <a:ext uri="{FF2B5EF4-FFF2-40B4-BE49-F238E27FC236}">
                    <a16:creationId xmlns:a16="http://schemas.microsoft.com/office/drawing/2014/main" id="{48E18FC3-BE9C-455A-B269-FB0BE9B61905}"/>
                  </a:ext>
                </a:extLst>
              </p:cNvPr>
              <p:cNvGrpSpPr/>
              <p:nvPr/>
            </p:nvGrpSpPr>
            <p:grpSpPr>
              <a:xfrm>
                <a:off x="5601071" y="3826129"/>
                <a:ext cx="1465189" cy="1023824"/>
                <a:chOff x="5870192" y="3807384"/>
                <a:chExt cx="1465189" cy="1023824"/>
              </a:xfrm>
            </p:grpSpPr>
            <p:sp>
              <p:nvSpPr>
                <p:cNvPr id="141" name="정육면체 140">
                  <a:extLst>
                    <a:ext uri="{FF2B5EF4-FFF2-40B4-BE49-F238E27FC236}">
                      <a16:creationId xmlns:a16="http://schemas.microsoft.com/office/drawing/2014/main" id="{E0FBA695-D5F6-4B7F-AF04-C5236823ADD8}"/>
                    </a:ext>
                  </a:extLst>
                </p:cNvPr>
                <p:cNvSpPr/>
                <p:nvPr/>
              </p:nvSpPr>
              <p:spPr>
                <a:xfrm>
                  <a:off x="5870192" y="4242119"/>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Α</a:t>
                  </a:r>
                  <a:endParaRPr lang="ko-KR" altLang="en-US" sz="2000" dirty="0"/>
                </a:p>
              </p:txBody>
            </p:sp>
            <p:sp>
              <p:nvSpPr>
                <p:cNvPr id="142" name="정육면체 141">
                  <a:extLst>
                    <a:ext uri="{FF2B5EF4-FFF2-40B4-BE49-F238E27FC236}">
                      <a16:creationId xmlns:a16="http://schemas.microsoft.com/office/drawing/2014/main" id="{83830533-ECF1-4CC5-954F-C59A661EBACA}"/>
                    </a:ext>
                  </a:extLst>
                </p:cNvPr>
                <p:cNvSpPr/>
                <p:nvPr/>
              </p:nvSpPr>
              <p:spPr>
                <a:xfrm>
                  <a:off x="6308243" y="4242120"/>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Β</a:t>
                  </a:r>
                  <a:endParaRPr lang="ko-KR" altLang="en-US" sz="2000" dirty="0"/>
                </a:p>
              </p:txBody>
            </p:sp>
            <p:sp>
              <p:nvSpPr>
                <p:cNvPr id="143" name="정육면체 142">
                  <a:extLst>
                    <a:ext uri="{FF2B5EF4-FFF2-40B4-BE49-F238E27FC236}">
                      <a16:creationId xmlns:a16="http://schemas.microsoft.com/office/drawing/2014/main" id="{07A55C60-06C9-40F7-89FD-0EE350615728}"/>
                    </a:ext>
                  </a:extLst>
                </p:cNvPr>
                <p:cNvSpPr/>
                <p:nvPr/>
              </p:nvSpPr>
              <p:spPr>
                <a:xfrm>
                  <a:off x="6746293" y="4242120"/>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Γ</a:t>
                  </a:r>
                  <a:endParaRPr lang="ko-KR" altLang="en-US" sz="2000" dirty="0"/>
                </a:p>
              </p:txBody>
            </p:sp>
            <p:sp>
              <p:nvSpPr>
                <p:cNvPr id="133" name="정육면체 132">
                  <a:extLst>
                    <a:ext uri="{FF2B5EF4-FFF2-40B4-BE49-F238E27FC236}">
                      <a16:creationId xmlns:a16="http://schemas.microsoft.com/office/drawing/2014/main" id="{EBDFDE72-51EF-44A0-9AD8-21A9FE8E7CFA}"/>
                    </a:ext>
                  </a:extLst>
                </p:cNvPr>
                <p:cNvSpPr/>
                <p:nvPr/>
              </p:nvSpPr>
              <p:spPr>
                <a:xfrm>
                  <a:off x="5870192"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α</a:t>
                  </a:r>
                  <a:endParaRPr lang="ko-KR" altLang="en-US" sz="2000" dirty="0"/>
                </a:p>
              </p:txBody>
            </p:sp>
            <p:sp>
              <p:nvSpPr>
                <p:cNvPr id="134" name="정육면체 133">
                  <a:extLst>
                    <a:ext uri="{FF2B5EF4-FFF2-40B4-BE49-F238E27FC236}">
                      <a16:creationId xmlns:a16="http://schemas.microsoft.com/office/drawing/2014/main" id="{6B476A62-221E-4B47-ACF2-DE802B7D521E}"/>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β</a:t>
                  </a:r>
                  <a:endParaRPr lang="ko-KR" altLang="en-US" sz="2000" dirty="0"/>
                </a:p>
              </p:txBody>
            </p:sp>
            <p:sp>
              <p:nvSpPr>
                <p:cNvPr id="135" name="정육면체 134">
                  <a:extLst>
                    <a:ext uri="{FF2B5EF4-FFF2-40B4-BE49-F238E27FC236}">
                      <a16:creationId xmlns:a16="http://schemas.microsoft.com/office/drawing/2014/main" id="{DCBAB837-A3C3-4BB3-B91A-364B7F4FA29E}"/>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γ</a:t>
                  </a:r>
                  <a:endParaRPr lang="ko-KR" altLang="en-US" sz="2000" dirty="0"/>
                </a:p>
              </p:txBody>
            </p:sp>
          </p:grpSp>
          <p:grpSp>
            <p:nvGrpSpPr>
              <p:cNvPr id="123" name="그룹 122">
                <a:extLst>
                  <a:ext uri="{FF2B5EF4-FFF2-40B4-BE49-F238E27FC236}">
                    <a16:creationId xmlns:a16="http://schemas.microsoft.com/office/drawing/2014/main" id="{3B815CE3-F07D-431B-98DC-9FA6ED11D54B}"/>
                  </a:ext>
                </a:extLst>
              </p:cNvPr>
              <p:cNvGrpSpPr/>
              <p:nvPr/>
            </p:nvGrpSpPr>
            <p:grpSpPr>
              <a:xfrm>
                <a:off x="5601072" y="3380731"/>
                <a:ext cx="1465188" cy="589088"/>
                <a:chOff x="5870193" y="3807384"/>
                <a:chExt cx="1465188" cy="589088"/>
              </a:xfrm>
            </p:grpSpPr>
            <p:sp>
              <p:nvSpPr>
                <p:cNvPr id="129" name="정육면체 128">
                  <a:extLst>
                    <a:ext uri="{FF2B5EF4-FFF2-40B4-BE49-F238E27FC236}">
                      <a16:creationId xmlns:a16="http://schemas.microsoft.com/office/drawing/2014/main" id="{2A6B55C5-8321-40F2-A943-FC3286848905}"/>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130" name="정육면체 129">
                  <a:extLst>
                    <a:ext uri="{FF2B5EF4-FFF2-40B4-BE49-F238E27FC236}">
                      <a16:creationId xmlns:a16="http://schemas.microsoft.com/office/drawing/2014/main" id="{38BD5C48-940A-4869-8792-414DE64C39D9}"/>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나</a:t>
                  </a:r>
                </a:p>
              </p:txBody>
            </p:sp>
            <p:sp>
              <p:nvSpPr>
                <p:cNvPr id="131" name="정육면체 130">
                  <a:extLst>
                    <a:ext uri="{FF2B5EF4-FFF2-40B4-BE49-F238E27FC236}">
                      <a16:creationId xmlns:a16="http://schemas.microsoft.com/office/drawing/2014/main" id="{F96F7C0D-FD66-46D0-80C6-D02414AE9FED}"/>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a:t>다</a:t>
                  </a:r>
                  <a:endParaRPr lang="ko-KR" altLang="en-US" sz="2000" dirty="0"/>
                </a:p>
              </p:txBody>
            </p:sp>
          </p:grpSp>
          <p:grpSp>
            <p:nvGrpSpPr>
              <p:cNvPr id="124" name="그룹 123">
                <a:extLst>
                  <a:ext uri="{FF2B5EF4-FFF2-40B4-BE49-F238E27FC236}">
                    <a16:creationId xmlns:a16="http://schemas.microsoft.com/office/drawing/2014/main" id="{2B65BB9A-6F24-4792-BA13-E3FC142F9C6B}"/>
                  </a:ext>
                </a:extLst>
              </p:cNvPr>
              <p:cNvGrpSpPr/>
              <p:nvPr/>
            </p:nvGrpSpPr>
            <p:grpSpPr>
              <a:xfrm>
                <a:off x="5601072" y="2940277"/>
                <a:ext cx="1465188" cy="589088"/>
                <a:chOff x="5870193" y="3807384"/>
                <a:chExt cx="1465188" cy="589088"/>
              </a:xfrm>
            </p:grpSpPr>
            <p:sp>
              <p:nvSpPr>
                <p:cNvPr id="125" name="정육면체 124">
                  <a:extLst>
                    <a:ext uri="{FF2B5EF4-FFF2-40B4-BE49-F238E27FC236}">
                      <a16:creationId xmlns:a16="http://schemas.microsoft.com/office/drawing/2014/main" id="{8BAE98A2-DB95-4C9B-84CE-67BBAA685762}"/>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126" name="정육면체 125">
                  <a:extLst>
                    <a:ext uri="{FF2B5EF4-FFF2-40B4-BE49-F238E27FC236}">
                      <a16:creationId xmlns:a16="http://schemas.microsoft.com/office/drawing/2014/main" id="{60D45348-765E-4136-9607-008E00D58CE1}"/>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B</a:t>
                  </a:r>
                  <a:endParaRPr lang="ko-KR" altLang="en-US" sz="2000" dirty="0"/>
                </a:p>
              </p:txBody>
            </p:sp>
            <p:sp>
              <p:nvSpPr>
                <p:cNvPr id="127" name="정육면체 126">
                  <a:extLst>
                    <a:ext uri="{FF2B5EF4-FFF2-40B4-BE49-F238E27FC236}">
                      <a16:creationId xmlns:a16="http://schemas.microsoft.com/office/drawing/2014/main" id="{3F9FCC60-D03B-4AC9-8149-F918C6FC9ADD}"/>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grpSp>
        </p:grpSp>
        <p:grpSp>
          <p:nvGrpSpPr>
            <p:cNvPr id="117" name="그룹 116">
              <a:extLst>
                <a:ext uri="{FF2B5EF4-FFF2-40B4-BE49-F238E27FC236}">
                  <a16:creationId xmlns:a16="http://schemas.microsoft.com/office/drawing/2014/main" id="{0848BE0E-9826-40C2-8439-ACFD990CD3EF}"/>
                </a:ext>
              </a:extLst>
            </p:cNvPr>
            <p:cNvGrpSpPr/>
            <p:nvPr/>
          </p:nvGrpSpPr>
          <p:grpSpPr>
            <a:xfrm>
              <a:off x="4390299" y="2747730"/>
              <a:ext cx="1600659" cy="643555"/>
              <a:chOff x="5870193" y="3807384"/>
              <a:chExt cx="1465188" cy="589088"/>
            </a:xfrm>
          </p:grpSpPr>
          <p:sp>
            <p:nvSpPr>
              <p:cNvPr id="118" name="정육면체 117">
                <a:extLst>
                  <a:ext uri="{FF2B5EF4-FFF2-40B4-BE49-F238E27FC236}">
                    <a16:creationId xmlns:a16="http://schemas.microsoft.com/office/drawing/2014/main" id="{8AB504C3-4473-4705-A8FC-2318369ADF4F}"/>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9" name="정육면체 118">
                <a:extLst>
                  <a:ext uri="{FF2B5EF4-FFF2-40B4-BE49-F238E27FC236}">
                    <a16:creationId xmlns:a16="http://schemas.microsoft.com/office/drawing/2014/main" id="{9B51FB06-463C-49D5-8CFE-D8AFD4EDCA6F}"/>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0" name="정육면체 119">
                <a:extLst>
                  <a:ext uri="{FF2B5EF4-FFF2-40B4-BE49-F238E27FC236}">
                    <a16:creationId xmlns:a16="http://schemas.microsoft.com/office/drawing/2014/main" id="{98B1D688-31AE-43E0-BF48-6E4BCB8053F1}"/>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sp>
        <p:nvSpPr>
          <p:cNvPr id="145" name="직사각형 144">
            <a:extLst>
              <a:ext uri="{FF2B5EF4-FFF2-40B4-BE49-F238E27FC236}">
                <a16:creationId xmlns:a16="http://schemas.microsoft.com/office/drawing/2014/main" id="{AFF41E9A-E158-4695-B039-24AFA3FFDA58}"/>
              </a:ext>
            </a:extLst>
          </p:cNvPr>
          <p:cNvSpPr/>
          <p:nvPr/>
        </p:nvSpPr>
        <p:spPr>
          <a:xfrm>
            <a:off x="6894783" y="5603845"/>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spTree>
    <p:extLst>
      <p:ext uri="{BB962C8B-B14F-4D97-AF65-F5344CB8AC3E}">
        <p14:creationId xmlns:p14="http://schemas.microsoft.com/office/powerpoint/2010/main" val="12718077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104</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35" name="사각형: 둥근 모서리 34">
            <a:extLst>
              <a:ext uri="{FF2B5EF4-FFF2-40B4-BE49-F238E27FC236}">
                <a16:creationId xmlns:a16="http://schemas.microsoft.com/office/drawing/2014/main" id="{560ECC59-DEA2-4FA1-B712-AFE9786BA66B}"/>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df.drop</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 명령어</a:t>
            </a:r>
            <a:r>
              <a:rPr lang="ko-KR" altLang="en-US" sz="1600" dirty="0">
                <a:solidFill>
                  <a:srgbClr val="000000"/>
                </a:solidFill>
                <a:latin typeface="Consolas" panose="020B0609020204030204" pitchFamily="49" charset="0"/>
              </a:rPr>
              <a:t>를 사용해서 </a:t>
            </a:r>
            <a:r>
              <a:rPr lang="ko-KR" altLang="en-US" sz="1600" b="1" dirty="0">
                <a:solidFill>
                  <a:srgbClr val="000000"/>
                </a:solidFill>
                <a:latin typeface="Consolas" panose="020B0609020204030204" pitchFamily="49" charset="0"/>
              </a:rPr>
              <a:t>행 또는 열을 삭제</a:t>
            </a:r>
            <a:r>
              <a:rPr lang="ko-KR" altLang="en-US" sz="1600" dirty="0">
                <a:solidFill>
                  <a:srgbClr val="000000"/>
                </a:solidFill>
                <a:latin typeface="Consolas" panose="020B0609020204030204" pitchFamily="49" charset="0"/>
              </a:rPr>
              <a:t> </a:t>
            </a:r>
            <a:r>
              <a:rPr lang="en-US" altLang="ko-KR" sz="1600" dirty="0">
                <a:solidFill>
                  <a:srgbClr val="000000"/>
                </a:solidFill>
                <a:latin typeface="Consolas" panose="020B0609020204030204" pitchFamily="49" charset="0"/>
              </a:rPr>
              <a:t>(axis=0: </a:t>
            </a:r>
            <a:r>
              <a:rPr lang="ko-KR" altLang="en-US" sz="1600" dirty="0" err="1">
                <a:solidFill>
                  <a:srgbClr val="000000"/>
                </a:solidFill>
                <a:latin typeface="Consolas" panose="020B0609020204030204" pitchFamily="49" charset="0"/>
              </a:rPr>
              <a:t>행삭제</a:t>
            </a:r>
            <a:r>
              <a:rPr lang="en-US" altLang="ko-KR" sz="1600" dirty="0">
                <a:solidFill>
                  <a:srgbClr val="000000"/>
                </a:solidFill>
                <a:latin typeface="Consolas" panose="020B0609020204030204" pitchFamily="49" charset="0"/>
              </a:rPr>
              <a:t>, axis=1: </a:t>
            </a:r>
            <a:r>
              <a:rPr lang="ko-KR" altLang="en-US" sz="1600" dirty="0" err="1">
                <a:solidFill>
                  <a:srgbClr val="000000"/>
                </a:solidFill>
                <a:latin typeface="Consolas" panose="020B0609020204030204" pitchFamily="49" charset="0"/>
              </a:rPr>
              <a:t>열삭제</a:t>
            </a:r>
            <a:r>
              <a:rPr lang="en-US" altLang="ko-KR" sz="1600" dirty="0">
                <a:solidFill>
                  <a:srgbClr val="000000"/>
                </a:solidFill>
                <a:latin typeface="Consolas" panose="020B0609020204030204" pitchFamily="49" charset="0"/>
              </a:rPr>
              <a:t>)</a:t>
            </a:r>
            <a:endParaRPr lang="ko-KR" altLang="en-US" sz="1600" dirty="0"/>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52A156-E3D1-4735-8364-2CB7E5D87CD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DataFrame</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pic>
        <p:nvPicPr>
          <p:cNvPr id="85" name="Picture 10" descr="https://cdn-icons-png.flaticon.com/512/64/64819.png">
            <a:extLst>
              <a:ext uri="{FF2B5EF4-FFF2-40B4-BE49-F238E27FC236}">
                <a16:creationId xmlns:a16="http://schemas.microsoft.com/office/drawing/2014/main" id="{BCF4A227-D93A-47D1-8270-855522A205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16895" y="3732445"/>
            <a:ext cx="494184" cy="494184"/>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그룹 86">
            <a:extLst>
              <a:ext uri="{FF2B5EF4-FFF2-40B4-BE49-F238E27FC236}">
                <a16:creationId xmlns:a16="http://schemas.microsoft.com/office/drawing/2014/main" id="{1686CAD8-9B27-4DA6-ADC4-19E6FBF36C1A}"/>
              </a:ext>
            </a:extLst>
          </p:cNvPr>
          <p:cNvGrpSpPr/>
          <p:nvPr/>
        </p:nvGrpSpPr>
        <p:grpSpPr>
          <a:xfrm>
            <a:off x="438398" y="3058301"/>
            <a:ext cx="2569266" cy="2097892"/>
            <a:chOff x="3905996" y="2747730"/>
            <a:chExt cx="2569266" cy="2097892"/>
          </a:xfrm>
        </p:grpSpPr>
        <p:grpSp>
          <p:nvGrpSpPr>
            <p:cNvPr id="88" name="그룹 87">
              <a:extLst>
                <a:ext uri="{FF2B5EF4-FFF2-40B4-BE49-F238E27FC236}">
                  <a16:creationId xmlns:a16="http://schemas.microsoft.com/office/drawing/2014/main" id="{097E4B39-81F9-416F-BB78-B23912A9CE91}"/>
                </a:ext>
              </a:extLst>
            </p:cNvPr>
            <p:cNvGrpSpPr/>
            <p:nvPr/>
          </p:nvGrpSpPr>
          <p:grpSpPr>
            <a:xfrm>
              <a:off x="3905996" y="3234310"/>
              <a:ext cx="643558" cy="1611310"/>
              <a:chOff x="5601082" y="2940283"/>
              <a:chExt cx="589093" cy="1474940"/>
            </a:xfrm>
          </p:grpSpPr>
          <p:sp>
            <p:nvSpPr>
              <p:cNvPr id="106" name="정육면체 105">
                <a:extLst>
                  <a:ext uri="{FF2B5EF4-FFF2-40B4-BE49-F238E27FC236}">
                    <a16:creationId xmlns:a16="http://schemas.microsoft.com/office/drawing/2014/main" id="{A4130616-BFD2-4DBF-AD20-FD8C0B32069D}"/>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7" name="정육면체 106">
                <a:extLst>
                  <a:ext uri="{FF2B5EF4-FFF2-40B4-BE49-F238E27FC236}">
                    <a16:creationId xmlns:a16="http://schemas.microsoft.com/office/drawing/2014/main" id="{5FAF7181-E382-4A9D-9142-74AA9525F19E}"/>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8" name="정육면체 107">
                <a:extLst>
                  <a:ext uri="{FF2B5EF4-FFF2-40B4-BE49-F238E27FC236}">
                    <a16:creationId xmlns:a16="http://schemas.microsoft.com/office/drawing/2014/main" id="{4A34446B-D9DB-480F-BD5B-C7BF3B6CC034}"/>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89" name="그룹 88">
              <a:extLst>
                <a:ext uri="{FF2B5EF4-FFF2-40B4-BE49-F238E27FC236}">
                  <a16:creationId xmlns:a16="http://schemas.microsoft.com/office/drawing/2014/main" id="{5093F350-E195-410C-B1C5-DACA2EEB0324}"/>
                </a:ext>
              </a:extLst>
            </p:cNvPr>
            <p:cNvGrpSpPr/>
            <p:nvPr/>
          </p:nvGrpSpPr>
          <p:grpSpPr>
            <a:xfrm>
              <a:off x="4387837" y="3234310"/>
              <a:ext cx="2084962" cy="1611312"/>
              <a:chOff x="5601072" y="2940277"/>
              <a:chExt cx="1908502" cy="1474940"/>
            </a:xfrm>
          </p:grpSpPr>
          <p:grpSp>
            <p:nvGrpSpPr>
              <p:cNvPr id="94" name="그룹 93">
                <a:extLst>
                  <a:ext uri="{FF2B5EF4-FFF2-40B4-BE49-F238E27FC236}">
                    <a16:creationId xmlns:a16="http://schemas.microsoft.com/office/drawing/2014/main" id="{728538E8-7A09-463D-B194-E28335E6155D}"/>
                  </a:ext>
                </a:extLst>
              </p:cNvPr>
              <p:cNvGrpSpPr/>
              <p:nvPr/>
            </p:nvGrpSpPr>
            <p:grpSpPr>
              <a:xfrm>
                <a:off x="5601072" y="3826129"/>
                <a:ext cx="1908502" cy="589088"/>
                <a:chOff x="5870193" y="3807384"/>
                <a:chExt cx="1908502" cy="589088"/>
              </a:xfrm>
            </p:grpSpPr>
            <p:sp>
              <p:nvSpPr>
                <p:cNvPr id="103" name="정육면체 102">
                  <a:extLst>
                    <a:ext uri="{FF2B5EF4-FFF2-40B4-BE49-F238E27FC236}">
                      <a16:creationId xmlns:a16="http://schemas.microsoft.com/office/drawing/2014/main" id="{347FB61C-9AE7-464B-ADA5-5FC76F7B163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104" name="정육면체 103">
                  <a:extLst>
                    <a:ext uri="{FF2B5EF4-FFF2-40B4-BE49-F238E27FC236}">
                      <a16:creationId xmlns:a16="http://schemas.microsoft.com/office/drawing/2014/main" id="{E9D284A6-8BCD-472A-ADEB-34A3B5B2F422}"/>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다</a:t>
                  </a:r>
                </a:p>
              </p:txBody>
            </p:sp>
            <p:sp>
              <p:nvSpPr>
                <p:cNvPr id="105" name="정육면체 104">
                  <a:extLst>
                    <a:ext uri="{FF2B5EF4-FFF2-40B4-BE49-F238E27FC236}">
                      <a16:creationId xmlns:a16="http://schemas.microsoft.com/office/drawing/2014/main" id="{EC182216-3A02-48ED-9053-6005C3A97580}"/>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γ</a:t>
                  </a:r>
                  <a:endParaRPr lang="ko-KR" altLang="en-US" sz="2000" dirty="0"/>
                </a:p>
              </p:txBody>
            </p:sp>
            <p:sp>
              <p:nvSpPr>
                <p:cNvPr id="110" name="정육면체 109">
                  <a:extLst>
                    <a:ext uri="{FF2B5EF4-FFF2-40B4-BE49-F238E27FC236}">
                      <a16:creationId xmlns:a16="http://schemas.microsoft.com/office/drawing/2014/main" id="{D2E926F5-972C-4333-99D8-0EEEBDC7A5D4}"/>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Γ</a:t>
                  </a:r>
                  <a:endParaRPr lang="ko-KR" altLang="en-US" sz="2000" dirty="0"/>
                </a:p>
              </p:txBody>
            </p:sp>
          </p:grpSp>
          <p:grpSp>
            <p:nvGrpSpPr>
              <p:cNvPr id="95" name="그룹 94">
                <a:extLst>
                  <a:ext uri="{FF2B5EF4-FFF2-40B4-BE49-F238E27FC236}">
                    <a16:creationId xmlns:a16="http://schemas.microsoft.com/office/drawing/2014/main" id="{B9300D61-C179-4AE3-9AB3-EE9ABE908623}"/>
                  </a:ext>
                </a:extLst>
              </p:cNvPr>
              <p:cNvGrpSpPr/>
              <p:nvPr/>
            </p:nvGrpSpPr>
            <p:grpSpPr>
              <a:xfrm>
                <a:off x="5601072" y="3380731"/>
                <a:ext cx="1908502" cy="589088"/>
                <a:chOff x="5870193" y="3807384"/>
                <a:chExt cx="1908502" cy="589088"/>
              </a:xfrm>
            </p:grpSpPr>
            <p:sp>
              <p:nvSpPr>
                <p:cNvPr id="100" name="정육면체 99">
                  <a:extLst>
                    <a:ext uri="{FF2B5EF4-FFF2-40B4-BE49-F238E27FC236}">
                      <a16:creationId xmlns:a16="http://schemas.microsoft.com/office/drawing/2014/main" id="{8328F0CD-ABB5-4290-983C-010BEC39B6BC}"/>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B</a:t>
                  </a:r>
                  <a:endParaRPr lang="ko-KR" altLang="en-US" sz="2000" dirty="0"/>
                </a:p>
              </p:txBody>
            </p:sp>
            <p:sp>
              <p:nvSpPr>
                <p:cNvPr id="101" name="정육면체 100">
                  <a:extLst>
                    <a:ext uri="{FF2B5EF4-FFF2-40B4-BE49-F238E27FC236}">
                      <a16:creationId xmlns:a16="http://schemas.microsoft.com/office/drawing/2014/main" id="{BBF7AF83-8C0D-47E3-8E2A-DC2D2908DD1E}"/>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나</a:t>
                  </a:r>
                </a:p>
              </p:txBody>
            </p:sp>
            <p:sp>
              <p:nvSpPr>
                <p:cNvPr id="102" name="정육면체 101">
                  <a:extLst>
                    <a:ext uri="{FF2B5EF4-FFF2-40B4-BE49-F238E27FC236}">
                      <a16:creationId xmlns:a16="http://schemas.microsoft.com/office/drawing/2014/main" id="{7BB7264E-357F-4CE3-8A15-DC5135004CA0}"/>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β</a:t>
                  </a:r>
                  <a:endParaRPr lang="ko-KR" altLang="en-US" sz="2000" dirty="0"/>
                </a:p>
              </p:txBody>
            </p:sp>
            <p:sp>
              <p:nvSpPr>
                <p:cNvPr id="111" name="정육면체 110">
                  <a:extLst>
                    <a:ext uri="{FF2B5EF4-FFF2-40B4-BE49-F238E27FC236}">
                      <a16:creationId xmlns:a16="http://schemas.microsoft.com/office/drawing/2014/main" id="{17A853A5-DDC1-4AE9-AE9A-F811C214E196}"/>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Β</a:t>
                  </a:r>
                  <a:endParaRPr lang="ko-KR" altLang="en-US" sz="2000" dirty="0"/>
                </a:p>
              </p:txBody>
            </p:sp>
          </p:grpSp>
          <p:grpSp>
            <p:nvGrpSpPr>
              <p:cNvPr id="96" name="그룹 95">
                <a:extLst>
                  <a:ext uri="{FF2B5EF4-FFF2-40B4-BE49-F238E27FC236}">
                    <a16:creationId xmlns:a16="http://schemas.microsoft.com/office/drawing/2014/main" id="{9E060548-0F14-4097-9137-25557BC363E4}"/>
                  </a:ext>
                </a:extLst>
              </p:cNvPr>
              <p:cNvGrpSpPr/>
              <p:nvPr/>
            </p:nvGrpSpPr>
            <p:grpSpPr>
              <a:xfrm>
                <a:off x="5601072" y="2940277"/>
                <a:ext cx="1908502" cy="589088"/>
                <a:chOff x="5870193" y="3807384"/>
                <a:chExt cx="1908502" cy="589088"/>
              </a:xfrm>
            </p:grpSpPr>
            <p:sp>
              <p:nvSpPr>
                <p:cNvPr id="97" name="정육면체 96">
                  <a:extLst>
                    <a:ext uri="{FF2B5EF4-FFF2-40B4-BE49-F238E27FC236}">
                      <a16:creationId xmlns:a16="http://schemas.microsoft.com/office/drawing/2014/main" id="{BB1F73AF-2974-423E-8602-C416928AB324}"/>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98" name="정육면체 97">
                  <a:extLst>
                    <a:ext uri="{FF2B5EF4-FFF2-40B4-BE49-F238E27FC236}">
                      <a16:creationId xmlns:a16="http://schemas.microsoft.com/office/drawing/2014/main" id="{54F80C61-8C20-4A10-B277-9A09405B936E}"/>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99" name="정육면체 98">
                  <a:extLst>
                    <a:ext uri="{FF2B5EF4-FFF2-40B4-BE49-F238E27FC236}">
                      <a16:creationId xmlns:a16="http://schemas.microsoft.com/office/drawing/2014/main" id="{48E6A6F7-10A1-409E-A0C2-CC5EF2ECB5B3}"/>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α</a:t>
                  </a:r>
                  <a:endParaRPr lang="ko-KR" altLang="en-US" sz="2000" dirty="0"/>
                </a:p>
              </p:txBody>
            </p:sp>
            <p:sp>
              <p:nvSpPr>
                <p:cNvPr id="112" name="정육면체 111">
                  <a:extLst>
                    <a:ext uri="{FF2B5EF4-FFF2-40B4-BE49-F238E27FC236}">
                      <a16:creationId xmlns:a16="http://schemas.microsoft.com/office/drawing/2014/main" id="{A36A78DE-D666-4700-A16E-689A64C6B246}"/>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Α</a:t>
                  </a:r>
                  <a:endParaRPr lang="ko-KR" altLang="en-US" sz="2000" dirty="0"/>
                </a:p>
              </p:txBody>
            </p:sp>
          </p:grpSp>
        </p:grpSp>
        <p:grpSp>
          <p:nvGrpSpPr>
            <p:cNvPr id="90" name="그룹 89">
              <a:extLst>
                <a:ext uri="{FF2B5EF4-FFF2-40B4-BE49-F238E27FC236}">
                  <a16:creationId xmlns:a16="http://schemas.microsoft.com/office/drawing/2014/main" id="{9DD17BE0-5E74-4E20-8223-C26756FD6641}"/>
                </a:ext>
              </a:extLst>
            </p:cNvPr>
            <p:cNvGrpSpPr/>
            <p:nvPr/>
          </p:nvGrpSpPr>
          <p:grpSpPr>
            <a:xfrm>
              <a:off x="4390300" y="2747730"/>
              <a:ext cx="2084962" cy="643555"/>
              <a:chOff x="5870193" y="3807384"/>
              <a:chExt cx="1908502" cy="589088"/>
            </a:xfrm>
          </p:grpSpPr>
          <p:sp>
            <p:nvSpPr>
              <p:cNvPr id="91" name="정육면체 90">
                <a:extLst>
                  <a:ext uri="{FF2B5EF4-FFF2-40B4-BE49-F238E27FC236}">
                    <a16:creationId xmlns:a16="http://schemas.microsoft.com/office/drawing/2014/main" id="{71A9D22D-6B98-4F21-B392-EA2DF37BEC45}"/>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2" name="정육면체 91">
                <a:extLst>
                  <a:ext uri="{FF2B5EF4-FFF2-40B4-BE49-F238E27FC236}">
                    <a16:creationId xmlns:a16="http://schemas.microsoft.com/office/drawing/2014/main" id="{9905A374-36D6-4FA7-B8E0-1A8930A6E1DC}"/>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3" name="정육면체 92">
                <a:extLst>
                  <a:ext uri="{FF2B5EF4-FFF2-40B4-BE49-F238E27FC236}">
                    <a16:creationId xmlns:a16="http://schemas.microsoft.com/office/drawing/2014/main" id="{94C17457-0FFB-4339-AB4D-4534B4BC24E5}"/>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3" name="정육면체 112">
                <a:extLst>
                  <a:ext uri="{FF2B5EF4-FFF2-40B4-BE49-F238E27FC236}">
                    <a16:creationId xmlns:a16="http://schemas.microsoft.com/office/drawing/2014/main" id="{841AFC69-33CE-4383-9F2C-094AD4EAD806}"/>
                  </a:ext>
                </a:extLst>
              </p:cNvPr>
              <p:cNvSpPr/>
              <p:nvPr/>
            </p:nvSpPr>
            <p:spPr>
              <a:xfrm>
                <a:off x="7189607"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a:ln w="9525" cmpd="sng">
                      <a:solidFill>
                        <a:schemeClr val="accent1"/>
                      </a:solidFill>
                      <a:prstDash val="solid"/>
                    </a:ln>
                    <a:solidFill>
                      <a:srgbClr val="70AD47">
                        <a:tint val="1000"/>
                      </a:srgbClr>
                    </a:solidFill>
                    <a:effectLst>
                      <a:glow rad="38100">
                        <a:schemeClr val="accent1">
                          <a:alpha val="40000"/>
                        </a:schemeClr>
                      </a:glow>
                    </a:effectLst>
                  </a:rPr>
                  <a:t>C4</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sp>
        <p:nvSpPr>
          <p:cNvPr id="109" name="직사각형 108">
            <a:extLst>
              <a:ext uri="{FF2B5EF4-FFF2-40B4-BE49-F238E27FC236}">
                <a16:creationId xmlns:a16="http://schemas.microsoft.com/office/drawing/2014/main" id="{75CC2717-9201-49F7-BFE7-A84446EBBCAE}"/>
              </a:ext>
            </a:extLst>
          </p:cNvPr>
          <p:cNvSpPr/>
          <p:nvPr/>
        </p:nvSpPr>
        <p:spPr>
          <a:xfrm>
            <a:off x="1307634" y="5164487"/>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sp>
        <p:nvSpPr>
          <p:cNvPr id="4" name="직사각형 3">
            <a:extLst>
              <a:ext uri="{FF2B5EF4-FFF2-40B4-BE49-F238E27FC236}">
                <a16:creationId xmlns:a16="http://schemas.microsoft.com/office/drawing/2014/main" id="{1CD15F5E-C9D2-4382-966F-3A9E9E9424D1}"/>
              </a:ext>
            </a:extLst>
          </p:cNvPr>
          <p:cNvSpPr/>
          <p:nvPr/>
        </p:nvSpPr>
        <p:spPr>
          <a:xfrm>
            <a:off x="2227481" y="5518309"/>
            <a:ext cx="2734512" cy="369332"/>
          </a:xfrm>
          <a:prstGeom prst="rect">
            <a:avLst/>
          </a:prstGeom>
          <a:solidFill>
            <a:schemeClr val="tx1"/>
          </a:solidFill>
        </p:spPr>
        <p:txBody>
          <a:bodyPr wrap="square">
            <a:spAutoFit/>
          </a:bodyPr>
          <a:lstStyle/>
          <a:p>
            <a:r>
              <a:rPr lang="en-US" altLang="ko-KR" dirty="0" err="1">
                <a:solidFill>
                  <a:srgbClr val="9CDCFE"/>
                </a:solidFill>
                <a:latin typeface="Consolas" panose="020B0609020204030204" pitchFamily="49" charset="0"/>
              </a:rPr>
              <a:t>df</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drop</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'C3'</a:t>
            </a:r>
            <a:r>
              <a:rPr lang="en-US"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axis</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a:t>
            </a:r>
          </a:p>
        </p:txBody>
      </p:sp>
      <p:grpSp>
        <p:nvGrpSpPr>
          <p:cNvPr id="72" name="그룹 71">
            <a:extLst>
              <a:ext uri="{FF2B5EF4-FFF2-40B4-BE49-F238E27FC236}">
                <a16:creationId xmlns:a16="http://schemas.microsoft.com/office/drawing/2014/main" id="{E8D76D76-68B7-4087-AAFA-2DE8E1A971BD}"/>
              </a:ext>
            </a:extLst>
          </p:cNvPr>
          <p:cNvGrpSpPr/>
          <p:nvPr/>
        </p:nvGrpSpPr>
        <p:grpSpPr>
          <a:xfrm>
            <a:off x="4122773" y="3058301"/>
            <a:ext cx="2085787" cy="2097892"/>
            <a:chOff x="3905996" y="2747730"/>
            <a:chExt cx="2085787" cy="2097892"/>
          </a:xfrm>
        </p:grpSpPr>
        <p:grpSp>
          <p:nvGrpSpPr>
            <p:cNvPr id="73" name="그룹 72">
              <a:extLst>
                <a:ext uri="{FF2B5EF4-FFF2-40B4-BE49-F238E27FC236}">
                  <a16:creationId xmlns:a16="http://schemas.microsoft.com/office/drawing/2014/main" id="{D70B0DE6-23E2-4DF7-AD12-9285007CDF66}"/>
                </a:ext>
              </a:extLst>
            </p:cNvPr>
            <p:cNvGrpSpPr/>
            <p:nvPr/>
          </p:nvGrpSpPr>
          <p:grpSpPr>
            <a:xfrm>
              <a:off x="3905996" y="3234310"/>
              <a:ext cx="643558" cy="1611310"/>
              <a:chOff x="5601082" y="2940283"/>
              <a:chExt cx="589093" cy="1474940"/>
            </a:xfrm>
          </p:grpSpPr>
          <p:sp>
            <p:nvSpPr>
              <p:cNvPr id="150" name="정육면체 149">
                <a:extLst>
                  <a:ext uri="{FF2B5EF4-FFF2-40B4-BE49-F238E27FC236}">
                    <a16:creationId xmlns:a16="http://schemas.microsoft.com/office/drawing/2014/main" id="{7551CBC6-2884-4712-B738-547AC63A6DD4}"/>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51" name="정육면체 150">
                <a:extLst>
                  <a:ext uri="{FF2B5EF4-FFF2-40B4-BE49-F238E27FC236}">
                    <a16:creationId xmlns:a16="http://schemas.microsoft.com/office/drawing/2014/main" id="{33BB0833-31EC-4B05-802B-32403C11F873}"/>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52" name="정육면체 151">
                <a:extLst>
                  <a:ext uri="{FF2B5EF4-FFF2-40B4-BE49-F238E27FC236}">
                    <a16:creationId xmlns:a16="http://schemas.microsoft.com/office/drawing/2014/main" id="{80474558-0C9F-44B0-B29F-421577EABA87}"/>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74" name="그룹 73">
              <a:extLst>
                <a:ext uri="{FF2B5EF4-FFF2-40B4-BE49-F238E27FC236}">
                  <a16:creationId xmlns:a16="http://schemas.microsoft.com/office/drawing/2014/main" id="{84834369-64C8-4123-87A8-02AADA2E7244}"/>
                </a:ext>
              </a:extLst>
            </p:cNvPr>
            <p:cNvGrpSpPr/>
            <p:nvPr/>
          </p:nvGrpSpPr>
          <p:grpSpPr>
            <a:xfrm>
              <a:off x="4387838" y="3234310"/>
              <a:ext cx="1601482" cy="1611312"/>
              <a:chOff x="5601072" y="2940277"/>
              <a:chExt cx="1465941" cy="1474940"/>
            </a:xfrm>
          </p:grpSpPr>
          <p:grpSp>
            <p:nvGrpSpPr>
              <p:cNvPr id="80" name="그룹 79">
                <a:extLst>
                  <a:ext uri="{FF2B5EF4-FFF2-40B4-BE49-F238E27FC236}">
                    <a16:creationId xmlns:a16="http://schemas.microsoft.com/office/drawing/2014/main" id="{36959E27-1C49-49DD-B1D7-46432212316C}"/>
                  </a:ext>
                </a:extLst>
              </p:cNvPr>
              <p:cNvGrpSpPr/>
              <p:nvPr/>
            </p:nvGrpSpPr>
            <p:grpSpPr>
              <a:xfrm>
                <a:off x="5601072" y="3826129"/>
                <a:ext cx="1465941" cy="589088"/>
                <a:chOff x="5870193" y="3807384"/>
                <a:chExt cx="1465941" cy="589088"/>
              </a:xfrm>
            </p:grpSpPr>
            <p:sp>
              <p:nvSpPr>
                <p:cNvPr id="146" name="정육면체 145">
                  <a:extLst>
                    <a:ext uri="{FF2B5EF4-FFF2-40B4-BE49-F238E27FC236}">
                      <a16:creationId xmlns:a16="http://schemas.microsoft.com/office/drawing/2014/main" id="{BC2261D3-AE9D-4FFD-860D-8EEDEBA39DC7}"/>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147" name="정육면체 146">
                  <a:extLst>
                    <a:ext uri="{FF2B5EF4-FFF2-40B4-BE49-F238E27FC236}">
                      <a16:creationId xmlns:a16="http://schemas.microsoft.com/office/drawing/2014/main" id="{7E2CD7A9-0005-4DCA-9702-536417947ED9}"/>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다</a:t>
                  </a:r>
                </a:p>
              </p:txBody>
            </p:sp>
            <p:sp>
              <p:nvSpPr>
                <p:cNvPr id="149" name="정육면체 148">
                  <a:extLst>
                    <a:ext uri="{FF2B5EF4-FFF2-40B4-BE49-F238E27FC236}">
                      <a16:creationId xmlns:a16="http://schemas.microsoft.com/office/drawing/2014/main" id="{18F2ACC5-97C2-409B-B5D3-F3C5F515C106}"/>
                    </a:ext>
                  </a:extLst>
                </p:cNvPr>
                <p:cNvSpPr/>
                <p:nvPr/>
              </p:nvSpPr>
              <p:spPr>
                <a:xfrm>
                  <a:off x="6747046"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Γ</a:t>
                  </a:r>
                  <a:endParaRPr lang="ko-KR" altLang="en-US" sz="2000" dirty="0"/>
                </a:p>
              </p:txBody>
            </p:sp>
          </p:grpSp>
          <p:grpSp>
            <p:nvGrpSpPr>
              <p:cNvPr id="81" name="그룹 80">
                <a:extLst>
                  <a:ext uri="{FF2B5EF4-FFF2-40B4-BE49-F238E27FC236}">
                    <a16:creationId xmlns:a16="http://schemas.microsoft.com/office/drawing/2014/main" id="{DCC64E3D-F038-4D31-A785-0AE1A601C405}"/>
                  </a:ext>
                </a:extLst>
              </p:cNvPr>
              <p:cNvGrpSpPr/>
              <p:nvPr/>
            </p:nvGrpSpPr>
            <p:grpSpPr>
              <a:xfrm>
                <a:off x="5601072" y="3380731"/>
                <a:ext cx="1465941" cy="589088"/>
                <a:chOff x="5870193" y="3807384"/>
                <a:chExt cx="1465941" cy="589088"/>
              </a:xfrm>
            </p:grpSpPr>
            <p:sp>
              <p:nvSpPr>
                <p:cNvPr id="128" name="정육면체 127">
                  <a:extLst>
                    <a:ext uri="{FF2B5EF4-FFF2-40B4-BE49-F238E27FC236}">
                      <a16:creationId xmlns:a16="http://schemas.microsoft.com/office/drawing/2014/main" id="{D393B224-54D0-4E7D-BCC9-2CBA2643A176}"/>
                    </a:ext>
                  </a:extLst>
                </p:cNvPr>
                <p:cNvSpPr/>
                <p:nvPr/>
              </p:nvSpPr>
              <p:spPr>
                <a:xfrm>
                  <a:off x="58701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B</a:t>
                  </a:r>
                  <a:endParaRPr lang="ko-KR" altLang="en-US" sz="2000" dirty="0"/>
                </a:p>
              </p:txBody>
            </p:sp>
            <p:sp>
              <p:nvSpPr>
                <p:cNvPr id="132" name="정육면체 131">
                  <a:extLst>
                    <a:ext uri="{FF2B5EF4-FFF2-40B4-BE49-F238E27FC236}">
                      <a16:creationId xmlns:a16="http://schemas.microsoft.com/office/drawing/2014/main" id="{482E3B24-8DD0-4C7A-87CE-29F61A15C360}"/>
                    </a:ext>
                  </a:extLst>
                </p:cNvPr>
                <p:cNvSpPr/>
                <p:nvPr/>
              </p:nvSpPr>
              <p:spPr>
                <a:xfrm>
                  <a:off x="6308244" y="3807384"/>
                  <a:ext cx="589087"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ko-KR" altLang="en-US" sz="2000" dirty="0"/>
                    <a:t>나</a:t>
                  </a:r>
                </a:p>
              </p:txBody>
            </p:sp>
            <p:sp>
              <p:nvSpPr>
                <p:cNvPr id="144" name="정육면체 143">
                  <a:extLst>
                    <a:ext uri="{FF2B5EF4-FFF2-40B4-BE49-F238E27FC236}">
                      <a16:creationId xmlns:a16="http://schemas.microsoft.com/office/drawing/2014/main" id="{29FC65EB-E283-4FBA-AE17-5A48D3C960DF}"/>
                    </a:ext>
                  </a:extLst>
                </p:cNvPr>
                <p:cNvSpPr/>
                <p:nvPr/>
              </p:nvSpPr>
              <p:spPr>
                <a:xfrm>
                  <a:off x="6747046"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l-GR" altLang="ko-KR" sz="2000" dirty="0"/>
                    <a:t>Β</a:t>
                  </a:r>
                  <a:endParaRPr lang="ko-KR" altLang="en-US" sz="2000" dirty="0"/>
                </a:p>
              </p:txBody>
            </p:sp>
          </p:grpSp>
          <p:grpSp>
            <p:nvGrpSpPr>
              <p:cNvPr id="82" name="그룹 81">
                <a:extLst>
                  <a:ext uri="{FF2B5EF4-FFF2-40B4-BE49-F238E27FC236}">
                    <a16:creationId xmlns:a16="http://schemas.microsoft.com/office/drawing/2014/main" id="{D2335AB6-4063-4D7E-ADCD-8612B5C71CD5}"/>
                  </a:ext>
                </a:extLst>
              </p:cNvPr>
              <p:cNvGrpSpPr/>
              <p:nvPr/>
            </p:nvGrpSpPr>
            <p:grpSpPr>
              <a:xfrm>
                <a:off x="5601072" y="2940277"/>
                <a:ext cx="1465941" cy="589088"/>
                <a:chOff x="5870193" y="3807384"/>
                <a:chExt cx="1465941" cy="589088"/>
              </a:xfrm>
            </p:grpSpPr>
            <p:sp>
              <p:nvSpPr>
                <p:cNvPr id="83" name="정육면체 82">
                  <a:extLst>
                    <a:ext uri="{FF2B5EF4-FFF2-40B4-BE49-F238E27FC236}">
                      <a16:creationId xmlns:a16="http://schemas.microsoft.com/office/drawing/2014/main" id="{0918B80C-7341-4F32-BFF0-B8B29F8111F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84" name="정육면체 83">
                  <a:extLst>
                    <a:ext uri="{FF2B5EF4-FFF2-40B4-BE49-F238E27FC236}">
                      <a16:creationId xmlns:a16="http://schemas.microsoft.com/office/drawing/2014/main" id="{DE4D6607-AA22-43F2-947D-4E982E193DED}"/>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121" name="정육면체 120">
                  <a:extLst>
                    <a:ext uri="{FF2B5EF4-FFF2-40B4-BE49-F238E27FC236}">
                      <a16:creationId xmlns:a16="http://schemas.microsoft.com/office/drawing/2014/main" id="{40C935F0-EB04-4D36-B1C4-9E78BF6AB913}"/>
                    </a:ext>
                  </a:extLst>
                </p:cNvPr>
                <p:cNvSpPr/>
                <p:nvPr/>
              </p:nvSpPr>
              <p:spPr>
                <a:xfrm>
                  <a:off x="6747046"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Α</a:t>
                  </a:r>
                  <a:endParaRPr lang="ko-KR" altLang="en-US" sz="2000" dirty="0"/>
                </a:p>
              </p:txBody>
            </p:sp>
          </p:grpSp>
        </p:grpSp>
        <p:grpSp>
          <p:nvGrpSpPr>
            <p:cNvPr id="75" name="그룹 74">
              <a:extLst>
                <a:ext uri="{FF2B5EF4-FFF2-40B4-BE49-F238E27FC236}">
                  <a16:creationId xmlns:a16="http://schemas.microsoft.com/office/drawing/2014/main" id="{423E226C-F650-48A3-9281-C87E14409A36}"/>
                </a:ext>
              </a:extLst>
            </p:cNvPr>
            <p:cNvGrpSpPr/>
            <p:nvPr/>
          </p:nvGrpSpPr>
          <p:grpSpPr>
            <a:xfrm>
              <a:off x="4390301" y="2747730"/>
              <a:ext cx="1601482" cy="643555"/>
              <a:chOff x="5870193" y="3807384"/>
              <a:chExt cx="1465941" cy="589088"/>
            </a:xfrm>
          </p:grpSpPr>
          <p:sp>
            <p:nvSpPr>
              <p:cNvPr id="76" name="정육면체 75">
                <a:extLst>
                  <a:ext uri="{FF2B5EF4-FFF2-40B4-BE49-F238E27FC236}">
                    <a16:creationId xmlns:a16="http://schemas.microsoft.com/office/drawing/2014/main" id="{E3656D17-1ED3-4D28-9444-B46284437746}"/>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7" name="정육면체 76">
                <a:extLst>
                  <a:ext uri="{FF2B5EF4-FFF2-40B4-BE49-F238E27FC236}">
                    <a16:creationId xmlns:a16="http://schemas.microsoft.com/office/drawing/2014/main" id="{3F339ED1-09A1-424A-9E7A-54FA98048878}"/>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9" name="정육면체 78">
                <a:extLst>
                  <a:ext uri="{FF2B5EF4-FFF2-40B4-BE49-F238E27FC236}">
                    <a16:creationId xmlns:a16="http://schemas.microsoft.com/office/drawing/2014/main" id="{D2E634F3-E017-4B52-BFFF-4DBA60E14393}"/>
                  </a:ext>
                </a:extLst>
              </p:cNvPr>
              <p:cNvSpPr/>
              <p:nvPr/>
            </p:nvSpPr>
            <p:spPr>
              <a:xfrm>
                <a:off x="6747046"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a:ln w="9525" cmpd="sng">
                      <a:solidFill>
                        <a:schemeClr val="accent1"/>
                      </a:solidFill>
                      <a:prstDash val="solid"/>
                    </a:ln>
                    <a:solidFill>
                      <a:srgbClr val="70AD47">
                        <a:tint val="1000"/>
                      </a:srgbClr>
                    </a:solidFill>
                    <a:effectLst>
                      <a:glow rad="38100">
                        <a:schemeClr val="accent1">
                          <a:alpha val="40000"/>
                        </a:schemeClr>
                      </a:glow>
                    </a:effectLst>
                  </a:rPr>
                  <a:t>C4</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sp>
        <p:nvSpPr>
          <p:cNvPr id="153" name="직사각형 152">
            <a:extLst>
              <a:ext uri="{FF2B5EF4-FFF2-40B4-BE49-F238E27FC236}">
                <a16:creationId xmlns:a16="http://schemas.microsoft.com/office/drawing/2014/main" id="{748E9565-A4B7-4E7D-AD69-018AE054D529}"/>
              </a:ext>
            </a:extLst>
          </p:cNvPr>
          <p:cNvSpPr/>
          <p:nvPr/>
        </p:nvSpPr>
        <p:spPr>
          <a:xfrm>
            <a:off x="4680691" y="5164487"/>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pic>
        <p:nvPicPr>
          <p:cNvPr id="154" name="Picture 10" descr="https://cdn-icons-png.flaticon.com/512/64/64819.png">
            <a:extLst>
              <a:ext uri="{FF2B5EF4-FFF2-40B4-BE49-F238E27FC236}">
                <a16:creationId xmlns:a16="http://schemas.microsoft.com/office/drawing/2014/main" id="{52CFE09C-A235-46D5-B2ED-80BFFC4B06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5935" y="3732445"/>
            <a:ext cx="494184" cy="494184"/>
          </a:xfrm>
          <a:prstGeom prst="rect">
            <a:avLst/>
          </a:prstGeom>
          <a:noFill/>
          <a:extLst>
            <a:ext uri="{909E8E84-426E-40DD-AFC4-6F175D3DCCD1}">
              <a14:hiddenFill xmlns:a14="http://schemas.microsoft.com/office/drawing/2010/main">
                <a:solidFill>
                  <a:srgbClr val="FFFFFF"/>
                </a:solidFill>
              </a14:hiddenFill>
            </a:ext>
          </a:extLst>
        </p:spPr>
      </p:pic>
      <p:sp>
        <p:nvSpPr>
          <p:cNvPr id="155" name="직사각형 154">
            <a:extLst>
              <a:ext uri="{FF2B5EF4-FFF2-40B4-BE49-F238E27FC236}">
                <a16:creationId xmlns:a16="http://schemas.microsoft.com/office/drawing/2014/main" id="{82E6B535-4C56-46F9-BC62-6E1AF4992005}"/>
              </a:ext>
            </a:extLst>
          </p:cNvPr>
          <p:cNvSpPr/>
          <p:nvPr/>
        </p:nvSpPr>
        <p:spPr>
          <a:xfrm>
            <a:off x="5644663" y="5518309"/>
            <a:ext cx="2356727" cy="369332"/>
          </a:xfrm>
          <a:prstGeom prst="rect">
            <a:avLst/>
          </a:prstGeom>
          <a:solidFill>
            <a:schemeClr val="tx1"/>
          </a:solidFill>
        </p:spPr>
        <p:txBody>
          <a:bodyPr wrap="square">
            <a:spAutoFit/>
          </a:bodyPr>
          <a:lstStyle/>
          <a:p>
            <a:r>
              <a:rPr lang="en-US" altLang="ko-KR" dirty="0" err="1">
                <a:solidFill>
                  <a:srgbClr val="9CDCFE"/>
                </a:solidFill>
                <a:latin typeface="Consolas" panose="020B0609020204030204" pitchFamily="49" charset="0"/>
              </a:rPr>
              <a:t>df</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drop</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axis</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a:t>
            </a:r>
          </a:p>
        </p:txBody>
      </p:sp>
      <p:grpSp>
        <p:nvGrpSpPr>
          <p:cNvPr id="156" name="그룹 155">
            <a:extLst>
              <a:ext uri="{FF2B5EF4-FFF2-40B4-BE49-F238E27FC236}">
                <a16:creationId xmlns:a16="http://schemas.microsoft.com/office/drawing/2014/main" id="{311DCDC7-3739-4D68-9DBB-C6C7E62B3417}"/>
              </a:ext>
            </a:extLst>
          </p:cNvPr>
          <p:cNvGrpSpPr/>
          <p:nvPr/>
        </p:nvGrpSpPr>
        <p:grpSpPr>
          <a:xfrm>
            <a:off x="7381811" y="3541015"/>
            <a:ext cx="2085789" cy="1618158"/>
            <a:chOff x="3905994" y="2747730"/>
            <a:chExt cx="2085789" cy="1618158"/>
          </a:xfrm>
        </p:grpSpPr>
        <p:grpSp>
          <p:nvGrpSpPr>
            <p:cNvPr id="157" name="그룹 156">
              <a:extLst>
                <a:ext uri="{FF2B5EF4-FFF2-40B4-BE49-F238E27FC236}">
                  <a16:creationId xmlns:a16="http://schemas.microsoft.com/office/drawing/2014/main" id="{1044771C-5893-4081-B843-CDFB5BC51E54}"/>
                </a:ext>
              </a:extLst>
            </p:cNvPr>
            <p:cNvGrpSpPr/>
            <p:nvPr/>
          </p:nvGrpSpPr>
          <p:grpSpPr>
            <a:xfrm>
              <a:off x="3905994" y="3234311"/>
              <a:ext cx="643561" cy="1131577"/>
              <a:chOff x="5601082" y="2940283"/>
              <a:chExt cx="589096" cy="1035808"/>
            </a:xfrm>
          </p:grpSpPr>
          <p:sp>
            <p:nvSpPr>
              <p:cNvPr id="175" name="정육면체 174">
                <a:extLst>
                  <a:ext uri="{FF2B5EF4-FFF2-40B4-BE49-F238E27FC236}">
                    <a16:creationId xmlns:a16="http://schemas.microsoft.com/office/drawing/2014/main" id="{795F54FB-2597-42EC-9650-6C2ADCB9FA71}"/>
                  </a:ext>
                </a:extLst>
              </p:cNvPr>
              <p:cNvSpPr/>
              <p:nvPr/>
            </p:nvSpPr>
            <p:spPr>
              <a:xfrm>
                <a:off x="5601089" y="3387002"/>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77" name="정육면체 176">
                <a:extLst>
                  <a:ext uri="{FF2B5EF4-FFF2-40B4-BE49-F238E27FC236}">
                    <a16:creationId xmlns:a16="http://schemas.microsoft.com/office/drawing/2014/main" id="{5708A1DF-9263-4C49-9284-22A0C57193F8}"/>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58" name="그룹 157">
              <a:extLst>
                <a:ext uri="{FF2B5EF4-FFF2-40B4-BE49-F238E27FC236}">
                  <a16:creationId xmlns:a16="http://schemas.microsoft.com/office/drawing/2014/main" id="{0CD2BAB8-4BB2-4DF9-A0C4-98EEA991BB9A}"/>
                </a:ext>
              </a:extLst>
            </p:cNvPr>
            <p:cNvGrpSpPr/>
            <p:nvPr/>
          </p:nvGrpSpPr>
          <p:grpSpPr>
            <a:xfrm>
              <a:off x="4387837" y="3234309"/>
              <a:ext cx="1601482" cy="1131579"/>
              <a:chOff x="5601072" y="2940277"/>
              <a:chExt cx="1465941" cy="1035809"/>
            </a:xfrm>
          </p:grpSpPr>
          <p:grpSp>
            <p:nvGrpSpPr>
              <p:cNvPr id="163" name="그룹 162">
                <a:extLst>
                  <a:ext uri="{FF2B5EF4-FFF2-40B4-BE49-F238E27FC236}">
                    <a16:creationId xmlns:a16="http://schemas.microsoft.com/office/drawing/2014/main" id="{1F28089B-8FDF-4A2E-93AE-DC26F5833517}"/>
                  </a:ext>
                </a:extLst>
              </p:cNvPr>
              <p:cNvGrpSpPr/>
              <p:nvPr/>
            </p:nvGrpSpPr>
            <p:grpSpPr>
              <a:xfrm>
                <a:off x="5601073" y="3386997"/>
                <a:ext cx="1465940" cy="589089"/>
                <a:chOff x="5870194" y="3368252"/>
                <a:chExt cx="1465940" cy="589089"/>
              </a:xfrm>
            </p:grpSpPr>
            <p:sp>
              <p:nvSpPr>
                <p:cNvPr id="172" name="정육면체 171">
                  <a:extLst>
                    <a:ext uri="{FF2B5EF4-FFF2-40B4-BE49-F238E27FC236}">
                      <a16:creationId xmlns:a16="http://schemas.microsoft.com/office/drawing/2014/main" id="{C81C2674-63D0-41A2-BB11-B499D0EE168D}"/>
                    </a:ext>
                  </a:extLst>
                </p:cNvPr>
                <p:cNvSpPr/>
                <p:nvPr/>
              </p:nvSpPr>
              <p:spPr>
                <a:xfrm>
                  <a:off x="5870194" y="3368252"/>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173" name="정육면체 172">
                  <a:extLst>
                    <a:ext uri="{FF2B5EF4-FFF2-40B4-BE49-F238E27FC236}">
                      <a16:creationId xmlns:a16="http://schemas.microsoft.com/office/drawing/2014/main" id="{9515C14C-5B0F-4603-AFD5-BC2EC7EED727}"/>
                    </a:ext>
                  </a:extLst>
                </p:cNvPr>
                <p:cNvSpPr/>
                <p:nvPr/>
              </p:nvSpPr>
              <p:spPr>
                <a:xfrm>
                  <a:off x="6308243" y="3368253"/>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다</a:t>
                  </a:r>
                </a:p>
              </p:txBody>
            </p:sp>
            <p:sp>
              <p:nvSpPr>
                <p:cNvPr id="174" name="정육면체 173">
                  <a:extLst>
                    <a:ext uri="{FF2B5EF4-FFF2-40B4-BE49-F238E27FC236}">
                      <a16:creationId xmlns:a16="http://schemas.microsoft.com/office/drawing/2014/main" id="{3C87FF56-D5E0-43AA-A1B2-C689C2C1E7BA}"/>
                    </a:ext>
                  </a:extLst>
                </p:cNvPr>
                <p:cNvSpPr/>
                <p:nvPr/>
              </p:nvSpPr>
              <p:spPr>
                <a:xfrm>
                  <a:off x="6747046" y="3368253"/>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Γ</a:t>
                  </a:r>
                  <a:endParaRPr lang="ko-KR" altLang="en-US" sz="2000" dirty="0"/>
                </a:p>
              </p:txBody>
            </p:sp>
          </p:grpSp>
          <p:grpSp>
            <p:nvGrpSpPr>
              <p:cNvPr id="165" name="그룹 164">
                <a:extLst>
                  <a:ext uri="{FF2B5EF4-FFF2-40B4-BE49-F238E27FC236}">
                    <a16:creationId xmlns:a16="http://schemas.microsoft.com/office/drawing/2014/main" id="{0A7CA768-DBC5-465C-AC1D-1D9E0D70B884}"/>
                  </a:ext>
                </a:extLst>
              </p:cNvPr>
              <p:cNvGrpSpPr/>
              <p:nvPr/>
            </p:nvGrpSpPr>
            <p:grpSpPr>
              <a:xfrm>
                <a:off x="5601072" y="2940277"/>
                <a:ext cx="1465941" cy="589088"/>
                <a:chOff x="5870193" y="3807384"/>
                <a:chExt cx="1465941" cy="589088"/>
              </a:xfrm>
            </p:grpSpPr>
            <p:sp>
              <p:nvSpPr>
                <p:cNvPr id="166" name="정육면체 165">
                  <a:extLst>
                    <a:ext uri="{FF2B5EF4-FFF2-40B4-BE49-F238E27FC236}">
                      <a16:creationId xmlns:a16="http://schemas.microsoft.com/office/drawing/2014/main" id="{BFA0BEB0-2A21-405A-81EC-FDB8891CF1B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167" name="정육면체 166">
                  <a:extLst>
                    <a:ext uri="{FF2B5EF4-FFF2-40B4-BE49-F238E27FC236}">
                      <a16:creationId xmlns:a16="http://schemas.microsoft.com/office/drawing/2014/main" id="{B4F28D45-75AC-42E4-9C88-4B32AF248CC0}"/>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168" name="정육면체 167">
                  <a:extLst>
                    <a:ext uri="{FF2B5EF4-FFF2-40B4-BE49-F238E27FC236}">
                      <a16:creationId xmlns:a16="http://schemas.microsoft.com/office/drawing/2014/main" id="{245E70D5-0C71-4C78-94F0-64CDE3135918}"/>
                    </a:ext>
                  </a:extLst>
                </p:cNvPr>
                <p:cNvSpPr/>
                <p:nvPr/>
              </p:nvSpPr>
              <p:spPr>
                <a:xfrm>
                  <a:off x="6747046"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Α</a:t>
                  </a:r>
                  <a:endParaRPr lang="ko-KR" altLang="en-US" sz="2000" dirty="0"/>
                </a:p>
              </p:txBody>
            </p:sp>
          </p:grpSp>
        </p:grpSp>
        <p:grpSp>
          <p:nvGrpSpPr>
            <p:cNvPr id="159" name="그룹 158">
              <a:extLst>
                <a:ext uri="{FF2B5EF4-FFF2-40B4-BE49-F238E27FC236}">
                  <a16:creationId xmlns:a16="http://schemas.microsoft.com/office/drawing/2014/main" id="{C5C9A87A-364C-4FEE-B41D-0744D9435E89}"/>
                </a:ext>
              </a:extLst>
            </p:cNvPr>
            <p:cNvGrpSpPr/>
            <p:nvPr/>
          </p:nvGrpSpPr>
          <p:grpSpPr>
            <a:xfrm>
              <a:off x="4390301" y="2747730"/>
              <a:ext cx="1601482" cy="643555"/>
              <a:chOff x="5870193" y="3807384"/>
              <a:chExt cx="1465941" cy="589088"/>
            </a:xfrm>
          </p:grpSpPr>
          <p:sp>
            <p:nvSpPr>
              <p:cNvPr id="160" name="정육면체 159">
                <a:extLst>
                  <a:ext uri="{FF2B5EF4-FFF2-40B4-BE49-F238E27FC236}">
                    <a16:creationId xmlns:a16="http://schemas.microsoft.com/office/drawing/2014/main" id="{5BAA67BF-D113-4C6B-A2D2-E307974D6276}"/>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1" name="정육면체 160">
                <a:extLst>
                  <a:ext uri="{FF2B5EF4-FFF2-40B4-BE49-F238E27FC236}">
                    <a16:creationId xmlns:a16="http://schemas.microsoft.com/office/drawing/2014/main" id="{DF167A2A-EEFB-4DD3-A77F-377F16B78A8E}"/>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2" name="정육면체 161">
                <a:extLst>
                  <a:ext uri="{FF2B5EF4-FFF2-40B4-BE49-F238E27FC236}">
                    <a16:creationId xmlns:a16="http://schemas.microsoft.com/office/drawing/2014/main" id="{A16AFC03-A03E-44D5-A3FB-4D4D769C1C93}"/>
                  </a:ext>
                </a:extLst>
              </p:cNvPr>
              <p:cNvSpPr/>
              <p:nvPr/>
            </p:nvSpPr>
            <p:spPr>
              <a:xfrm>
                <a:off x="6747046"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a:ln w="9525" cmpd="sng">
                      <a:solidFill>
                        <a:schemeClr val="accent1"/>
                      </a:solidFill>
                      <a:prstDash val="solid"/>
                    </a:ln>
                    <a:solidFill>
                      <a:srgbClr val="70AD47">
                        <a:tint val="1000"/>
                      </a:srgbClr>
                    </a:solidFill>
                    <a:effectLst>
                      <a:glow rad="38100">
                        <a:schemeClr val="accent1">
                          <a:alpha val="40000"/>
                        </a:schemeClr>
                      </a:glow>
                    </a:effectLst>
                  </a:rPr>
                  <a:t>C4</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sp>
        <p:nvSpPr>
          <p:cNvPr id="178" name="직사각형 177">
            <a:extLst>
              <a:ext uri="{FF2B5EF4-FFF2-40B4-BE49-F238E27FC236}">
                <a16:creationId xmlns:a16="http://schemas.microsoft.com/office/drawing/2014/main" id="{4837019B-3C7A-412F-BBF7-748FE9FA307D}"/>
              </a:ext>
            </a:extLst>
          </p:cNvPr>
          <p:cNvSpPr/>
          <p:nvPr/>
        </p:nvSpPr>
        <p:spPr>
          <a:xfrm>
            <a:off x="7939731" y="5164487"/>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spTree>
    <p:extLst>
      <p:ext uri="{BB962C8B-B14F-4D97-AF65-F5344CB8AC3E}">
        <p14:creationId xmlns:p14="http://schemas.microsoft.com/office/powerpoint/2010/main" val="25111614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105</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35" name="사각형: 둥근 모서리 34">
            <a:extLst>
              <a:ext uri="{FF2B5EF4-FFF2-40B4-BE49-F238E27FC236}">
                <a16:creationId xmlns:a16="http://schemas.microsoft.com/office/drawing/2014/main" id="{560ECC59-DEA2-4FA1-B712-AFE9786BA66B}"/>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df.describe</a:t>
            </a:r>
            <a:r>
              <a:rPr lang="en-US" altLang="ko-KR" sz="1600" b="1"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a:t>
            </a:r>
            <a:r>
              <a:rPr lang="ko-KR" altLang="en-US" sz="1600" dirty="0">
                <a:solidFill>
                  <a:srgbClr val="000000"/>
                </a:solidFill>
                <a:latin typeface="Consolas" panose="020B0609020204030204" pitchFamily="49" charset="0"/>
              </a:rPr>
              <a:t>를 사용해서 </a:t>
            </a:r>
            <a:r>
              <a:rPr lang="ko-KR" altLang="en-US" sz="1600" b="1" dirty="0">
                <a:solidFill>
                  <a:srgbClr val="000000"/>
                </a:solidFill>
                <a:latin typeface="Consolas" panose="020B0609020204030204" pitchFamily="49" charset="0"/>
              </a:rPr>
              <a:t>데이터</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요약 정보</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확인</a:t>
            </a:r>
            <a:r>
              <a:rPr lang="ko-KR" altLang="en-US" sz="1600" dirty="0">
                <a:solidFill>
                  <a:srgbClr val="000000"/>
                </a:solidFill>
                <a:latin typeface="Consolas" panose="020B0609020204030204" pitchFamily="49" charset="0"/>
              </a:rPr>
              <a:t>할 수 있음</a:t>
            </a:r>
            <a:endParaRPr lang="ko-KR" altLang="en-US" sz="1600" b="1" dirty="0"/>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52A156-E3D1-4735-8364-2CB7E5D87CD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DataFrame</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grpSp>
        <p:nvGrpSpPr>
          <p:cNvPr id="87" name="그룹 86">
            <a:extLst>
              <a:ext uri="{FF2B5EF4-FFF2-40B4-BE49-F238E27FC236}">
                <a16:creationId xmlns:a16="http://schemas.microsoft.com/office/drawing/2014/main" id="{1686CAD8-9B27-4DA6-ADC4-19E6FBF36C1A}"/>
              </a:ext>
            </a:extLst>
          </p:cNvPr>
          <p:cNvGrpSpPr/>
          <p:nvPr/>
        </p:nvGrpSpPr>
        <p:grpSpPr>
          <a:xfrm>
            <a:off x="158555" y="3058301"/>
            <a:ext cx="2569266" cy="2097892"/>
            <a:chOff x="3905996" y="2747730"/>
            <a:chExt cx="2569266" cy="2097892"/>
          </a:xfrm>
        </p:grpSpPr>
        <p:grpSp>
          <p:nvGrpSpPr>
            <p:cNvPr id="88" name="그룹 87">
              <a:extLst>
                <a:ext uri="{FF2B5EF4-FFF2-40B4-BE49-F238E27FC236}">
                  <a16:creationId xmlns:a16="http://schemas.microsoft.com/office/drawing/2014/main" id="{097E4B39-81F9-416F-BB78-B23912A9CE91}"/>
                </a:ext>
              </a:extLst>
            </p:cNvPr>
            <p:cNvGrpSpPr/>
            <p:nvPr/>
          </p:nvGrpSpPr>
          <p:grpSpPr>
            <a:xfrm>
              <a:off x="3905996" y="3234310"/>
              <a:ext cx="643558" cy="1611310"/>
              <a:chOff x="5601082" y="2940283"/>
              <a:chExt cx="589093" cy="1474940"/>
            </a:xfrm>
          </p:grpSpPr>
          <p:sp>
            <p:nvSpPr>
              <p:cNvPr id="106" name="정육면체 105">
                <a:extLst>
                  <a:ext uri="{FF2B5EF4-FFF2-40B4-BE49-F238E27FC236}">
                    <a16:creationId xmlns:a16="http://schemas.microsoft.com/office/drawing/2014/main" id="{A4130616-BFD2-4DBF-AD20-FD8C0B32069D}"/>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7" name="정육면체 106">
                <a:extLst>
                  <a:ext uri="{FF2B5EF4-FFF2-40B4-BE49-F238E27FC236}">
                    <a16:creationId xmlns:a16="http://schemas.microsoft.com/office/drawing/2014/main" id="{5FAF7181-E382-4A9D-9142-74AA9525F19E}"/>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8" name="정육면체 107">
                <a:extLst>
                  <a:ext uri="{FF2B5EF4-FFF2-40B4-BE49-F238E27FC236}">
                    <a16:creationId xmlns:a16="http://schemas.microsoft.com/office/drawing/2014/main" id="{4A34446B-D9DB-480F-BD5B-C7BF3B6CC034}"/>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89" name="그룹 88">
              <a:extLst>
                <a:ext uri="{FF2B5EF4-FFF2-40B4-BE49-F238E27FC236}">
                  <a16:creationId xmlns:a16="http://schemas.microsoft.com/office/drawing/2014/main" id="{5093F350-E195-410C-B1C5-DACA2EEB0324}"/>
                </a:ext>
              </a:extLst>
            </p:cNvPr>
            <p:cNvGrpSpPr/>
            <p:nvPr/>
          </p:nvGrpSpPr>
          <p:grpSpPr>
            <a:xfrm>
              <a:off x="4387837" y="3234310"/>
              <a:ext cx="2084962" cy="1611312"/>
              <a:chOff x="5601072" y="2940277"/>
              <a:chExt cx="1908502" cy="1474940"/>
            </a:xfrm>
          </p:grpSpPr>
          <p:grpSp>
            <p:nvGrpSpPr>
              <p:cNvPr id="94" name="그룹 93">
                <a:extLst>
                  <a:ext uri="{FF2B5EF4-FFF2-40B4-BE49-F238E27FC236}">
                    <a16:creationId xmlns:a16="http://schemas.microsoft.com/office/drawing/2014/main" id="{728538E8-7A09-463D-B194-E28335E6155D}"/>
                  </a:ext>
                </a:extLst>
              </p:cNvPr>
              <p:cNvGrpSpPr/>
              <p:nvPr/>
            </p:nvGrpSpPr>
            <p:grpSpPr>
              <a:xfrm>
                <a:off x="5601072" y="3826129"/>
                <a:ext cx="1908502" cy="589088"/>
                <a:chOff x="5870193" y="3807384"/>
                <a:chExt cx="1908502" cy="589088"/>
              </a:xfrm>
            </p:grpSpPr>
            <p:sp>
              <p:nvSpPr>
                <p:cNvPr id="103" name="정육면체 102">
                  <a:extLst>
                    <a:ext uri="{FF2B5EF4-FFF2-40B4-BE49-F238E27FC236}">
                      <a16:creationId xmlns:a16="http://schemas.microsoft.com/office/drawing/2014/main" id="{347FB61C-9AE7-464B-ADA5-5FC76F7B163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104" name="정육면체 103">
                  <a:extLst>
                    <a:ext uri="{FF2B5EF4-FFF2-40B4-BE49-F238E27FC236}">
                      <a16:creationId xmlns:a16="http://schemas.microsoft.com/office/drawing/2014/main" id="{E9D284A6-8BCD-472A-ADEB-34A3B5B2F422}"/>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다</a:t>
                  </a:r>
                </a:p>
              </p:txBody>
            </p:sp>
            <p:sp>
              <p:nvSpPr>
                <p:cNvPr id="105" name="정육면체 104">
                  <a:extLst>
                    <a:ext uri="{FF2B5EF4-FFF2-40B4-BE49-F238E27FC236}">
                      <a16:creationId xmlns:a16="http://schemas.microsoft.com/office/drawing/2014/main" id="{EC182216-3A02-48ED-9053-6005C3A97580}"/>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γ</a:t>
                  </a:r>
                  <a:endParaRPr lang="ko-KR" altLang="en-US" sz="2000" dirty="0"/>
                </a:p>
              </p:txBody>
            </p:sp>
            <p:sp>
              <p:nvSpPr>
                <p:cNvPr id="110" name="정육면체 109">
                  <a:extLst>
                    <a:ext uri="{FF2B5EF4-FFF2-40B4-BE49-F238E27FC236}">
                      <a16:creationId xmlns:a16="http://schemas.microsoft.com/office/drawing/2014/main" id="{D2E926F5-972C-4333-99D8-0EEEBDC7A5D4}"/>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Γ</a:t>
                  </a:r>
                  <a:endParaRPr lang="ko-KR" altLang="en-US" sz="2000" dirty="0"/>
                </a:p>
              </p:txBody>
            </p:sp>
          </p:grpSp>
          <p:grpSp>
            <p:nvGrpSpPr>
              <p:cNvPr id="95" name="그룹 94">
                <a:extLst>
                  <a:ext uri="{FF2B5EF4-FFF2-40B4-BE49-F238E27FC236}">
                    <a16:creationId xmlns:a16="http://schemas.microsoft.com/office/drawing/2014/main" id="{B9300D61-C179-4AE3-9AB3-EE9ABE908623}"/>
                  </a:ext>
                </a:extLst>
              </p:cNvPr>
              <p:cNvGrpSpPr/>
              <p:nvPr/>
            </p:nvGrpSpPr>
            <p:grpSpPr>
              <a:xfrm>
                <a:off x="5601072" y="3380731"/>
                <a:ext cx="1908502" cy="589088"/>
                <a:chOff x="5870193" y="3807384"/>
                <a:chExt cx="1908502" cy="589088"/>
              </a:xfrm>
            </p:grpSpPr>
            <p:sp>
              <p:nvSpPr>
                <p:cNvPr id="100" name="정육면체 99">
                  <a:extLst>
                    <a:ext uri="{FF2B5EF4-FFF2-40B4-BE49-F238E27FC236}">
                      <a16:creationId xmlns:a16="http://schemas.microsoft.com/office/drawing/2014/main" id="{8328F0CD-ABB5-4290-983C-010BEC39B6BC}"/>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B</a:t>
                  </a:r>
                  <a:endParaRPr lang="ko-KR" altLang="en-US" sz="2000" dirty="0"/>
                </a:p>
              </p:txBody>
            </p:sp>
            <p:sp>
              <p:nvSpPr>
                <p:cNvPr id="101" name="정육면체 100">
                  <a:extLst>
                    <a:ext uri="{FF2B5EF4-FFF2-40B4-BE49-F238E27FC236}">
                      <a16:creationId xmlns:a16="http://schemas.microsoft.com/office/drawing/2014/main" id="{BBF7AF83-8C0D-47E3-8E2A-DC2D2908DD1E}"/>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나</a:t>
                  </a:r>
                </a:p>
              </p:txBody>
            </p:sp>
            <p:sp>
              <p:nvSpPr>
                <p:cNvPr id="102" name="정육면체 101">
                  <a:extLst>
                    <a:ext uri="{FF2B5EF4-FFF2-40B4-BE49-F238E27FC236}">
                      <a16:creationId xmlns:a16="http://schemas.microsoft.com/office/drawing/2014/main" id="{7BB7264E-357F-4CE3-8A15-DC5135004CA0}"/>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β</a:t>
                  </a:r>
                  <a:endParaRPr lang="ko-KR" altLang="en-US" sz="2000" dirty="0"/>
                </a:p>
              </p:txBody>
            </p:sp>
            <p:sp>
              <p:nvSpPr>
                <p:cNvPr id="111" name="정육면체 110">
                  <a:extLst>
                    <a:ext uri="{FF2B5EF4-FFF2-40B4-BE49-F238E27FC236}">
                      <a16:creationId xmlns:a16="http://schemas.microsoft.com/office/drawing/2014/main" id="{17A853A5-DDC1-4AE9-AE9A-F811C214E196}"/>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Β</a:t>
                  </a:r>
                  <a:endParaRPr lang="ko-KR" altLang="en-US" sz="2000" dirty="0"/>
                </a:p>
              </p:txBody>
            </p:sp>
          </p:grpSp>
          <p:grpSp>
            <p:nvGrpSpPr>
              <p:cNvPr id="96" name="그룹 95">
                <a:extLst>
                  <a:ext uri="{FF2B5EF4-FFF2-40B4-BE49-F238E27FC236}">
                    <a16:creationId xmlns:a16="http://schemas.microsoft.com/office/drawing/2014/main" id="{9E060548-0F14-4097-9137-25557BC363E4}"/>
                  </a:ext>
                </a:extLst>
              </p:cNvPr>
              <p:cNvGrpSpPr/>
              <p:nvPr/>
            </p:nvGrpSpPr>
            <p:grpSpPr>
              <a:xfrm>
                <a:off x="5601072" y="2940277"/>
                <a:ext cx="1908502" cy="589088"/>
                <a:chOff x="5870193" y="3807384"/>
                <a:chExt cx="1908502" cy="589088"/>
              </a:xfrm>
            </p:grpSpPr>
            <p:sp>
              <p:nvSpPr>
                <p:cNvPr id="97" name="정육면체 96">
                  <a:extLst>
                    <a:ext uri="{FF2B5EF4-FFF2-40B4-BE49-F238E27FC236}">
                      <a16:creationId xmlns:a16="http://schemas.microsoft.com/office/drawing/2014/main" id="{BB1F73AF-2974-423E-8602-C416928AB324}"/>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98" name="정육면체 97">
                  <a:extLst>
                    <a:ext uri="{FF2B5EF4-FFF2-40B4-BE49-F238E27FC236}">
                      <a16:creationId xmlns:a16="http://schemas.microsoft.com/office/drawing/2014/main" id="{54F80C61-8C20-4A10-B277-9A09405B936E}"/>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99" name="정육면체 98">
                  <a:extLst>
                    <a:ext uri="{FF2B5EF4-FFF2-40B4-BE49-F238E27FC236}">
                      <a16:creationId xmlns:a16="http://schemas.microsoft.com/office/drawing/2014/main" id="{48E6A6F7-10A1-409E-A0C2-CC5EF2ECB5B3}"/>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α</a:t>
                  </a:r>
                  <a:endParaRPr lang="ko-KR" altLang="en-US" sz="2000" dirty="0"/>
                </a:p>
              </p:txBody>
            </p:sp>
            <p:sp>
              <p:nvSpPr>
                <p:cNvPr id="112" name="정육면체 111">
                  <a:extLst>
                    <a:ext uri="{FF2B5EF4-FFF2-40B4-BE49-F238E27FC236}">
                      <a16:creationId xmlns:a16="http://schemas.microsoft.com/office/drawing/2014/main" id="{A36A78DE-D666-4700-A16E-689A64C6B246}"/>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sz="2000" dirty="0"/>
                    <a:t>Α</a:t>
                  </a:r>
                  <a:endParaRPr lang="ko-KR" altLang="en-US" sz="2000" dirty="0"/>
                </a:p>
              </p:txBody>
            </p:sp>
          </p:grpSp>
        </p:grpSp>
        <p:grpSp>
          <p:nvGrpSpPr>
            <p:cNvPr id="90" name="그룹 89">
              <a:extLst>
                <a:ext uri="{FF2B5EF4-FFF2-40B4-BE49-F238E27FC236}">
                  <a16:creationId xmlns:a16="http://schemas.microsoft.com/office/drawing/2014/main" id="{9DD17BE0-5E74-4E20-8223-C26756FD6641}"/>
                </a:ext>
              </a:extLst>
            </p:cNvPr>
            <p:cNvGrpSpPr/>
            <p:nvPr/>
          </p:nvGrpSpPr>
          <p:grpSpPr>
            <a:xfrm>
              <a:off x="4390300" y="2747730"/>
              <a:ext cx="2084962" cy="643555"/>
              <a:chOff x="5870193" y="3807384"/>
              <a:chExt cx="1908502" cy="589088"/>
            </a:xfrm>
          </p:grpSpPr>
          <p:sp>
            <p:nvSpPr>
              <p:cNvPr id="91" name="정육면체 90">
                <a:extLst>
                  <a:ext uri="{FF2B5EF4-FFF2-40B4-BE49-F238E27FC236}">
                    <a16:creationId xmlns:a16="http://schemas.microsoft.com/office/drawing/2014/main" id="{71A9D22D-6B98-4F21-B392-EA2DF37BEC45}"/>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2" name="정육면체 91">
                <a:extLst>
                  <a:ext uri="{FF2B5EF4-FFF2-40B4-BE49-F238E27FC236}">
                    <a16:creationId xmlns:a16="http://schemas.microsoft.com/office/drawing/2014/main" id="{9905A374-36D6-4FA7-B8E0-1A8930A6E1DC}"/>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3" name="정육면체 92">
                <a:extLst>
                  <a:ext uri="{FF2B5EF4-FFF2-40B4-BE49-F238E27FC236}">
                    <a16:creationId xmlns:a16="http://schemas.microsoft.com/office/drawing/2014/main" id="{94C17457-0FFB-4339-AB4D-4534B4BC24E5}"/>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3" name="정육면체 112">
                <a:extLst>
                  <a:ext uri="{FF2B5EF4-FFF2-40B4-BE49-F238E27FC236}">
                    <a16:creationId xmlns:a16="http://schemas.microsoft.com/office/drawing/2014/main" id="{841AFC69-33CE-4383-9F2C-094AD4EAD806}"/>
                  </a:ext>
                </a:extLst>
              </p:cNvPr>
              <p:cNvSpPr/>
              <p:nvPr/>
            </p:nvSpPr>
            <p:spPr>
              <a:xfrm>
                <a:off x="7189607"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a:ln w="9525" cmpd="sng">
                      <a:solidFill>
                        <a:schemeClr val="accent1"/>
                      </a:solidFill>
                      <a:prstDash val="solid"/>
                    </a:ln>
                    <a:solidFill>
                      <a:srgbClr val="70AD47">
                        <a:tint val="1000"/>
                      </a:srgbClr>
                    </a:solidFill>
                    <a:effectLst>
                      <a:glow rad="38100">
                        <a:schemeClr val="accent1">
                          <a:alpha val="40000"/>
                        </a:schemeClr>
                      </a:glow>
                    </a:effectLst>
                  </a:rPr>
                  <a:t>C4</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sp>
        <p:nvSpPr>
          <p:cNvPr id="109" name="직사각형 108">
            <a:extLst>
              <a:ext uri="{FF2B5EF4-FFF2-40B4-BE49-F238E27FC236}">
                <a16:creationId xmlns:a16="http://schemas.microsoft.com/office/drawing/2014/main" id="{75CC2717-9201-49F7-BFE7-A84446EBBCAE}"/>
              </a:ext>
            </a:extLst>
          </p:cNvPr>
          <p:cNvSpPr/>
          <p:nvPr/>
        </p:nvSpPr>
        <p:spPr>
          <a:xfrm>
            <a:off x="1027791" y="5164487"/>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pic>
        <p:nvPicPr>
          <p:cNvPr id="5" name="그림 4">
            <a:extLst>
              <a:ext uri="{FF2B5EF4-FFF2-40B4-BE49-F238E27FC236}">
                <a16:creationId xmlns:a16="http://schemas.microsoft.com/office/drawing/2014/main" id="{CE6E577A-3239-47B0-B939-91EFE44D2D24}"/>
              </a:ext>
            </a:extLst>
          </p:cNvPr>
          <p:cNvPicPr>
            <a:picLocks noChangeAspect="1"/>
          </p:cNvPicPr>
          <p:nvPr/>
        </p:nvPicPr>
        <p:blipFill>
          <a:blip r:embed="rId7"/>
          <a:stretch>
            <a:fillRect/>
          </a:stretch>
        </p:blipFill>
        <p:spPr>
          <a:xfrm>
            <a:off x="2879434" y="3553340"/>
            <a:ext cx="1848108" cy="1314633"/>
          </a:xfrm>
          <a:prstGeom prst="rect">
            <a:avLst/>
          </a:prstGeom>
        </p:spPr>
      </p:pic>
      <p:grpSp>
        <p:nvGrpSpPr>
          <p:cNvPr id="114" name="그룹 113">
            <a:extLst>
              <a:ext uri="{FF2B5EF4-FFF2-40B4-BE49-F238E27FC236}">
                <a16:creationId xmlns:a16="http://schemas.microsoft.com/office/drawing/2014/main" id="{18E4BDD3-04F2-4DCD-9C01-8228DD0E62B3}"/>
              </a:ext>
            </a:extLst>
          </p:cNvPr>
          <p:cNvGrpSpPr/>
          <p:nvPr/>
        </p:nvGrpSpPr>
        <p:grpSpPr>
          <a:xfrm>
            <a:off x="5178460" y="3058301"/>
            <a:ext cx="2569266" cy="2097892"/>
            <a:chOff x="3905996" y="2747730"/>
            <a:chExt cx="2569266" cy="2097892"/>
          </a:xfrm>
        </p:grpSpPr>
        <p:grpSp>
          <p:nvGrpSpPr>
            <p:cNvPr id="115" name="그룹 114">
              <a:extLst>
                <a:ext uri="{FF2B5EF4-FFF2-40B4-BE49-F238E27FC236}">
                  <a16:creationId xmlns:a16="http://schemas.microsoft.com/office/drawing/2014/main" id="{0FFF2450-EEF2-4638-92CA-8CA1ED79F599}"/>
                </a:ext>
              </a:extLst>
            </p:cNvPr>
            <p:cNvGrpSpPr/>
            <p:nvPr/>
          </p:nvGrpSpPr>
          <p:grpSpPr>
            <a:xfrm>
              <a:off x="3905996" y="3234310"/>
              <a:ext cx="643558" cy="1611310"/>
              <a:chOff x="5601082" y="2940283"/>
              <a:chExt cx="589093" cy="1474940"/>
            </a:xfrm>
          </p:grpSpPr>
          <p:sp>
            <p:nvSpPr>
              <p:cNvPr id="140" name="정육면체 139">
                <a:extLst>
                  <a:ext uri="{FF2B5EF4-FFF2-40B4-BE49-F238E27FC236}">
                    <a16:creationId xmlns:a16="http://schemas.microsoft.com/office/drawing/2014/main" id="{8242B7F3-67C4-44BA-82AC-13288D92692F}"/>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1" name="정육면체 140">
                <a:extLst>
                  <a:ext uri="{FF2B5EF4-FFF2-40B4-BE49-F238E27FC236}">
                    <a16:creationId xmlns:a16="http://schemas.microsoft.com/office/drawing/2014/main" id="{406F1AA5-262E-4851-83EC-3BA7B823AA96}"/>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2" name="정육면체 141">
                <a:extLst>
                  <a:ext uri="{FF2B5EF4-FFF2-40B4-BE49-F238E27FC236}">
                    <a16:creationId xmlns:a16="http://schemas.microsoft.com/office/drawing/2014/main" id="{00C8595F-5747-4C36-A611-6B7AA1C241C8}"/>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16" name="그룹 115">
              <a:extLst>
                <a:ext uri="{FF2B5EF4-FFF2-40B4-BE49-F238E27FC236}">
                  <a16:creationId xmlns:a16="http://schemas.microsoft.com/office/drawing/2014/main" id="{855AA511-2DA7-440A-9D7A-E78533A97C39}"/>
                </a:ext>
              </a:extLst>
            </p:cNvPr>
            <p:cNvGrpSpPr/>
            <p:nvPr/>
          </p:nvGrpSpPr>
          <p:grpSpPr>
            <a:xfrm>
              <a:off x="4387837" y="3234310"/>
              <a:ext cx="2084962" cy="1611312"/>
              <a:chOff x="5601072" y="2940277"/>
              <a:chExt cx="1908502" cy="1474940"/>
            </a:xfrm>
          </p:grpSpPr>
          <p:grpSp>
            <p:nvGrpSpPr>
              <p:cNvPr id="123" name="그룹 122">
                <a:extLst>
                  <a:ext uri="{FF2B5EF4-FFF2-40B4-BE49-F238E27FC236}">
                    <a16:creationId xmlns:a16="http://schemas.microsoft.com/office/drawing/2014/main" id="{86B559CE-442F-42AD-A66E-DDE08ACB1E96}"/>
                  </a:ext>
                </a:extLst>
              </p:cNvPr>
              <p:cNvGrpSpPr/>
              <p:nvPr/>
            </p:nvGrpSpPr>
            <p:grpSpPr>
              <a:xfrm>
                <a:off x="5601072" y="3826129"/>
                <a:ext cx="1908502" cy="589088"/>
                <a:chOff x="5870193" y="3807384"/>
                <a:chExt cx="1908502" cy="589088"/>
              </a:xfrm>
            </p:grpSpPr>
            <p:sp>
              <p:nvSpPr>
                <p:cNvPr id="136" name="정육면체 135">
                  <a:extLst>
                    <a:ext uri="{FF2B5EF4-FFF2-40B4-BE49-F238E27FC236}">
                      <a16:creationId xmlns:a16="http://schemas.microsoft.com/office/drawing/2014/main" id="{A57ADD4C-7D90-4AA8-9AE8-A790E4D6DC76}"/>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137" name="정육면체 136">
                  <a:extLst>
                    <a:ext uri="{FF2B5EF4-FFF2-40B4-BE49-F238E27FC236}">
                      <a16:creationId xmlns:a16="http://schemas.microsoft.com/office/drawing/2014/main" id="{ABC5EE6D-8451-4BDD-8F38-EA7F3556E4A7}"/>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sp>
              <p:nvSpPr>
                <p:cNvPr id="138" name="정육면체 137">
                  <a:extLst>
                    <a:ext uri="{FF2B5EF4-FFF2-40B4-BE49-F238E27FC236}">
                      <a16:creationId xmlns:a16="http://schemas.microsoft.com/office/drawing/2014/main" id="{D412C15D-13F7-44E6-8988-9FD36F20598A}"/>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sp>
              <p:nvSpPr>
                <p:cNvPr id="139" name="정육면체 138">
                  <a:extLst>
                    <a:ext uri="{FF2B5EF4-FFF2-40B4-BE49-F238E27FC236}">
                      <a16:creationId xmlns:a16="http://schemas.microsoft.com/office/drawing/2014/main" id="{DAABA97F-8FC2-44BE-AB12-0E3EF75B3C83}"/>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12</a:t>
                  </a:r>
                  <a:endParaRPr lang="ko-KR" altLang="en-US" sz="2000" dirty="0"/>
                </a:p>
              </p:txBody>
            </p:sp>
          </p:grpSp>
          <p:grpSp>
            <p:nvGrpSpPr>
              <p:cNvPr id="124" name="그룹 123">
                <a:extLst>
                  <a:ext uri="{FF2B5EF4-FFF2-40B4-BE49-F238E27FC236}">
                    <a16:creationId xmlns:a16="http://schemas.microsoft.com/office/drawing/2014/main" id="{6FF42E6C-DC49-4AD2-B688-454785E1B53F}"/>
                  </a:ext>
                </a:extLst>
              </p:cNvPr>
              <p:cNvGrpSpPr/>
              <p:nvPr/>
            </p:nvGrpSpPr>
            <p:grpSpPr>
              <a:xfrm>
                <a:off x="5601072" y="3380731"/>
                <a:ext cx="1908502" cy="589088"/>
                <a:chOff x="5870193" y="3807384"/>
                <a:chExt cx="1908502" cy="589088"/>
              </a:xfrm>
            </p:grpSpPr>
            <p:sp>
              <p:nvSpPr>
                <p:cNvPr id="131" name="정육면체 130">
                  <a:extLst>
                    <a:ext uri="{FF2B5EF4-FFF2-40B4-BE49-F238E27FC236}">
                      <a16:creationId xmlns:a16="http://schemas.microsoft.com/office/drawing/2014/main" id="{5C4A65E1-4C36-44BC-8E74-D4639B8A9DF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133" name="정육면체 132">
                  <a:extLst>
                    <a:ext uri="{FF2B5EF4-FFF2-40B4-BE49-F238E27FC236}">
                      <a16:creationId xmlns:a16="http://schemas.microsoft.com/office/drawing/2014/main" id="{A4440585-E810-4E3A-AA08-4C23AF9042D6}"/>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134" name="정육면체 133">
                  <a:extLst>
                    <a:ext uri="{FF2B5EF4-FFF2-40B4-BE49-F238E27FC236}">
                      <a16:creationId xmlns:a16="http://schemas.microsoft.com/office/drawing/2014/main" id="{01448FAC-83AD-4D6D-8B9B-E0DA72629A21}"/>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8</a:t>
                  </a:r>
                  <a:endParaRPr lang="ko-KR" altLang="en-US" sz="2000" dirty="0"/>
                </a:p>
              </p:txBody>
            </p:sp>
            <p:sp>
              <p:nvSpPr>
                <p:cNvPr id="135" name="정육면체 134">
                  <a:extLst>
                    <a:ext uri="{FF2B5EF4-FFF2-40B4-BE49-F238E27FC236}">
                      <a16:creationId xmlns:a16="http://schemas.microsoft.com/office/drawing/2014/main" id="{2802FE1C-0F15-473B-9FAA-32874FD0F912}"/>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11</a:t>
                  </a:r>
                  <a:endParaRPr lang="ko-KR" altLang="en-US" sz="2000" dirty="0"/>
                </a:p>
              </p:txBody>
            </p:sp>
          </p:grpSp>
          <p:grpSp>
            <p:nvGrpSpPr>
              <p:cNvPr id="125" name="그룹 124">
                <a:extLst>
                  <a:ext uri="{FF2B5EF4-FFF2-40B4-BE49-F238E27FC236}">
                    <a16:creationId xmlns:a16="http://schemas.microsoft.com/office/drawing/2014/main" id="{283A9B38-5316-4096-961A-B861212534F6}"/>
                  </a:ext>
                </a:extLst>
              </p:cNvPr>
              <p:cNvGrpSpPr/>
              <p:nvPr/>
            </p:nvGrpSpPr>
            <p:grpSpPr>
              <a:xfrm>
                <a:off x="5601072" y="2940277"/>
                <a:ext cx="1908502" cy="589088"/>
                <a:chOff x="5870193" y="3807384"/>
                <a:chExt cx="1908502" cy="589088"/>
              </a:xfrm>
            </p:grpSpPr>
            <p:sp>
              <p:nvSpPr>
                <p:cNvPr id="126" name="정육면체 125">
                  <a:extLst>
                    <a:ext uri="{FF2B5EF4-FFF2-40B4-BE49-F238E27FC236}">
                      <a16:creationId xmlns:a16="http://schemas.microsoft.com/office/drawing/2014/main" id="{52C5D3F3-D56D-428B-9C5A-3B2999D45CE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27" name="정육면체 126">
                  <a:extLst>
                    <a:ext uri="{FF2B5EF4-FFF2-40B4-BE49-F238E27FC236}">
                      <a16:creationId xmlns:a16="http://schemas.microsoft.com/office/drawing/2014/main" id="{1CEF3EF9-221D-4574-B979-9B365B7C024C}"/>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129" name="정육면체 128">
                  <a:extLst>
                    <a:ext uri="{FF2B5EF4-FFF2-40B4-BE49-F238E27FC236}">
                      <a16:creationId xmlns:a16="http://schemas.microsoft.com/office/drawing/2014/main" id="{E1C47338-D1EB-4321-ADDC-3C54AE95F405}"/>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a:t>
                  </a:r>
                  <a:endParaRPr lang="ko-KR" altLang="en-US" sz="2000" dirty="0"/>
                </a:p>
              </p:txBody>
            </p:sp>
            <p:sp>
              <p:nvSpPr>
                <p:cNvPr id="130" name="정육면체 129">
                  <a:extLst>
                    <a:ext uri="{FF2B5EF4-FFF2-40B4-BE49-F238E27FC236}">
                      <a16:creationId xmlns:a16="http://schemas.microsoft.com/office/drawing/2014/main" id="{8EE131C3-C2BE-4E2E-84C6-F0E369B5663D}"/>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10</a:t>
                  </a:r>
                  <a:endParaRPr lang="ko-KR" altLang="en-US" sz="2000" dirty="0"/>
                </a:p>
              </p:txBody>
            </p:sp>
          </p:grpSp>
        </p:grpSp>
        <p:grpSp>
          <p:nvGrpSpPr>
            <p:cNvPr id="117" name="그룹 116">
              <a:extLst>
                <a:ext uri="{FF2B5EF4-FFF2-40B4-BE49-F238E27FC236}">
                  <a16:creationId xmlns:a16="http://schemas.microsoft.com/office/drawing/2014/main" id="{6375EF3F-7C51-4D73-8046-A7E60CA4FC82}"/>
                </a:ext>
              </a:extLst>
            </p:cNvPr>
            <p:cNvGrpSpPr/>
            <p:nvPr/>
          </p:nvGrpSpPr>
          <p:grpSpPr>
            <a:xfrm>
              <a:off x="4390300" y="2747730"/>
              <a:ext cx="2084962" cy="643555"/>
              <a:chOff x="5870193" y="3807384"/>
              <a:chExt cx="1908502" cy="589088"/>
            </a:xfrm>
          </p:grpSpPr>
          <p:sp>
            <p:nvSpPr>
              <p:cNvPr id="118" name="정육면체 117">
                <a:extLst>
                  <a:ext uri="{FF2B5EF4-FFF2-40B4-BE49-F238E27FC236}">
                    <a16:creationId xmlns:a16="http://schemas.microsoft.com/office/drawing/2014/main" id="{E53A8629-CC60-4480-A987-2F9326243752}"/>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19" name="정육면체 118">
                <a:extLst>
                  <a:ext uri="{FF2B5EF4-FFF2-40B4-BE49-F238E27FC236}">
                    <a16:creationId xmlns:a16="http://schemas.microsoft.com/office/drawing/2014/main" id="{3C23EE16-5E95-4626-A558-51AD54A3CE24}"/>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0" name="정육면체 119">
                <a:extLst>
                  <a:ext uri="{FF2B5EF4-FFF2-40B4-BE49-F238E27FC236}">
                    <a16:creationId xmlns:a16="http://schemas.microsoft.com/office/drawing/2014/main" id="{E06E5E5C-B399-4F1F-9306-924F320BF7D6}"/>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2" name="정육면체 121">
                <a:extLst>
                  <a:ext uri="{FF2B5EF4-FFF2-40B4-BE49-F238E27FC236}">
                    <a16:creationId xmlns:a16="http://schemas.microsoft.com/office/drawing/2014/main" id="{BAD63CCB-B574-4470-9564-424F7B6ECAE7}"/>
                  </a:ext>
                </a:extLst>
              </p:cNvPr>
              <p:cNvSpPr/>
              <p:nvPr/>
            </p:nvSpPr>
            <p:spPr>
              <a:xfrm>
                <a:off x="7189607"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a:ln w="9525" cmpd="sng">
                      <a:solidFill>
                        <a:schemeClr val="accent1"/>
                      </a:solidFill>
                      <a:prstDash val="solid"/>
                    </a:ln>
                    <a:solidFill>
                      <a:srgbClr val="70AD47">
                        <a:tint val="1000"/>
                      </a:srgbClr>
                    </a:solidFill>
                    <a:effectLst>
                      <a:glow rad="38100">
                        <a:schemeClr val="accent1">
                          <a:alpha val="40000"/>
                        </a:schemeClr>
                      </a:glow>
                    </a:effectLst>
                  </a:rPr>
                  <a:t>C4</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sp>
        <p:nvSpPr>
          <p:cNvPr id="143" name="직사각형 142">
            <a:extLst>
              <a:ext uri="{FF2B5EF4-FFF2-40B4-BE49-F238E27FC236}">
                <a16:creationId xmlns:a16="http://schemas.microsoft.com/office/drawing/2014/main" id="{629EEB1F-0F7E-464A-BBB5-0C0ECA914515}"/>
              </a:ext>
            </a:extLst>
          </p:cNvPr>
          <p:cNvSpPr/>
          <p:nvPr/>
        </p:nvSpPr>
        <p:spPr>
          <a:xfrm>
            <a:off x="6047696" y="5164487"/>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pic>
        <p:nvPicPr>
          <p:cNvPr id="164" name="그림 163">
            <a:extLst>
              <a:ext uri="{FF2B5EF4-FFF2-40B4-BE49-F238E27FC236}">
                <a16:creationId xmlns:a16="http://schemas.microsoft.com/office/drawing/2014/main" id="{E21E47F3-C646-467C-9695-7767E8FA4705}"/>
              </a:ext>
            </a:extLst>
          </p:cNvPr>
          <p:cNvPicPr>
            <a:picLocks noChangeAspect="1"/>
          </p:cNvPicPr>
          <p:nvPr/>
        </p:nvPicPr>
        <p:blipFill>
          <a:blip r:embed="rId8"/>
          <a:stretch>
            <a:fillRect/>
          </a:stretch>
        </p:blipFill>
        <p:spPr>
          <a:xfrm>
            <a:off x="7898739" y="3038919"/>
            <a:ext cx="1829055" cy="2343477"/>
          </a:xfrm>
          <a:prstGeom prst="rect">
            <a:avLst/>
          </a:prstGeom>
        </p:spPr>
      </p:pic>
    </p:spTree>
    <p:extLst>
      <p:ext uri="{BB962C8B-B14F-4D97-AF65-F5344CB8AC3E}">
        <p14:creationId xmlns:p14="http://schemas.microsoft.com/office/powerpoint/2010/main" val="3873011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106</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25" name="TextBox 124">
            <a:extLst>
              <a:ext uri="{FF2B5EF4-FFF2-40B4-BE49-F238E27FC236}">
                <a16:creationId xmlns:a16="http://schemas.microsoft.com/office/drawing/2014/main" id="{C9359E31-747B-4668-8DEF-5F8CFE0550CC}"/>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데이터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데이터 준비</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grpSp>
        <p:nvGrpSpPr>
          <p:cNvPr id="24" name="그룹 23">
            <a:extLst>
              <a:ext uri="{FF2B5EF4-FFF2-40B4-BE49-F238E27FC236}">
                <a16:creationId xmlns:a16="http://schemas.microsoft.com/office/drawing/2014/main" id="{5F56C976-8375-4C8D-8C51-72DBA514110C}"/>
              </a:ext>
            </a:extLst>
          </p:cNvPr>
          <p:cNvGrpSpPr>
            <a:grpSpLocks/>
          </p:cNvGrpSpPr>
          <p:nvPr/>
        </p:nvGrpSpPr>
        <p:grpSpPr bwMode="auto">
          <a:xfrm>
            <a:off x="542907" y="998118"/>
            <a:ext cx="4424882" cy="400110"/>
            <a:chOff x="462308" y="1828784"/>
            <a:chExt cx="4424014" cy="399302"/>
          </a:xfrm>
        </p:grpSpPr>
        <p:sp>
          <p:nvSpPr>
            <p:cNvPr id="25" name="Rectangle 304">
              <a:extLst>
                <a:ext uri="{FF2B5EF4-FFF2-40B4-BE49-F238E27FC236}">
                  <a16:creationId xmlns:a16="http://schemas.microsoft.com/office/drawing/2014/main" id="{D6721B13-096A-4ED9-8047-DF75FB9C98B2}"/>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6" name="그룹 9">
              <a:extLst>
                <a:ext uri="{FF2B5EF4-FFF2-40B4-BE49-F238E27FC236}">
                  <a16:creationId xmlns:a16="http://schemas.microsoft.com/office/drawing/2014/main" id="{60F236DE-BB9E-4F57-B21F-BA8E084AB073}"/>
                </a:ext>
              </a:extLst>
            </p:cNvPr>
            <p:cNvGrpSpPr>
              <a:grpSpLocks/>
            </p:cNvGrpSpPr>
            <p:nvPr/>
          </p:nvGrpSpPr>
          <p:grpSpPr bwMode="auto">
            <a:xfrm>
              <a:off x="462308" y="1868795"/>
              <a:ext cx="252000" cy="304184"/>
              <a:chOff x="615950" y="2444452"/>
              <a:chExt cx="635289" cy="879856"/>
            </a:xfrm>
          </p:grpSpPr>
          <p:sp>
            <p:nvSpPr>
              <p:cNvPr id="27" name="이등변 삼각형 4">
                <a:extLst>
                  <a:ext uri="{FF2B5EF4-FFF2-40B4-BE49-F238E27FC236}">
                    <a16:creationId xmlns:a16="http://schemas.microsoft.com/office/drawing/2014/main" id="{41B94347-9C13-4538-B300-2ED1A9994634}"/>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8" name="이등변 삼각형 49">
                <a:extLst>
                  <a:ext uri="{FF2B5EF4-FFF2-40B4-BE49-F238E27FC236}">
                    <a16:creationId xmlns:a16="http://schemas.microsoft.com/office/drawing/2014/main" id="{C77550A0-4677-42DC-9F5A-6542607D7E64}"/>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9" name="Picture 6" descr="Pandas logo.svg">
            <a:extLst>
              <a:ext uri="{FF2B5EF4-FFF2-40B4-BE49-F238E27FC236}">
                <a16:creationId xmlns:a16="http://schemas.microsoft.com/office/drawing/2014/main" id="{48FDB910-1F5E-4DA2-ADDE-6AFF0E0CA9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3" name="표 32">
            <a:extLst>
              <a:ext uri="{FF2B5EF4-FFF2-40B4-BE49-F238E27FC236}">
                <a16:creationId xmlns:a16="http://schemas.microsoft.com/office/drawing/2014/main" id="{BF0E7295-B203-45E9-8987-87DE7439D6F3}"/>
              </a:ext>
            </a:extLst>
          </p:cNvPr>
          <p:cNvGraphicFramePr>
            <a:graphicFrameLocks noGrp="1"/>
          </p:cNvGraphicFramePr>
          <p:nvPr>
            <p:extLst>
              <p:ext uri="{D42A27DB-BD31-4B8C-83A1-F6EECF244321}">
                <p14:modId xmlns:p14="http://schemas.microsoft.com/office/powerpoint/2010/main" val="3031217342"/>
              </p:ext>
            </p:extLst>
          </p:nvPr>
        </p:nvGraphicFramePr>
        <p:xfrm>
          <a:off x="562966" y="2808521"/>
          <a:ext cx="8774542" cy="3291840"/>
        </p:xfrm>
        <a:graphic>
          <a:graphicData uri="http://schemas.openxmlformats.org/drawingml/2006/table">
            <a:tbl>
              <a:tblPr>
                <a:tableStyleId>{2D5ABB26-0587-4C30-8999-92F81FD0307C}</a:tableStyleId>
              </a:tblPr>
              <a:tblGrid>
                <a:gridCol w="8774542">
                  <a:extLst>
                    <a:ext uri="{9D8B030D-6E8A-4147-A177-3AD203B41FA5}">
                      <a16:colId xmlns:a16="http://schemas.microsoft.com/office/drawing/2014/main" val="1015189617"/>
                    </a:ext>
                  </a:extLst>
                </a:gridCol>
              </a:tblGrid>
              <a:tr h="370840">
                <a:tc>
                  <a:txBody>
                    <a:bodyPr/>
                    <a:lstStyle/>
                    <a:p>
                      <a:pPr marL="0" algn="l" rtl="0" eaLnBrk="1" latinLnBrk="1" hangingPunct="1">
                        <a:spcBef>
                          <a:spcPts val="0"/>
                        </a:spcBef>
                        <a:spcAft>
                          <a:spcPts val="0"/>
                        </a:spcAft>
                      </a:pPr>
                      <a:r>
                        <a:rPr lang="en-US" altLang="ko-KR" sz="1800" kern="1200" dirty="0">
                          <a:solidFill>
                            <a:srgbClr val="9CDCFE"/>
                          </a:solidFill>
                          <a:effectLst/>
                          <a:latin typeface="Consolas" panose="020B0609020204030204" pitchFamily="49" charset="0"/>
                          <a:ea typeface="+mn-ea"/>
                          <a:cs typeface="+mn-cs"/>
                        </a:rPr>
                        <a:t>df</a:t>
                      </a:r>
                      <a:r>
                        <a:rPr lang="en-US" altLang="ko-KR" sz="1800" kern="1200" dirty="0">
                          <a:solidFill>
                            <a:srgbClr val="D4D4D4"/>
                          </a:solidFill>
                          <a:effectLst/>
                          <a:latin typeface="Consolas" panose="020B0609020204030204" pitchFamily="49" charset="0"/>
                          <a:ea typeface="+mn-ea"/>
                          <a:cs typeface="+mn-cs"/>
                        </a:rPr>
                        <a:t> = </a:t>
                      </a:r>
                      <a:r>
                        <a:rPr lang="en-US" altLang="ko-KR" sz="1800" kern="1200" dirty="0" err="1">
                          <a:solidFill>
                            <a:srgbClr val="4EC9B0"/>
                          </a:solidFill>
                          <a:effectLst/>
                          <a:latin typeface="Consolas" panose="020B0609020204030204" pitchFamily="49" charset="0"/>
                          <a:ea typeface="+mn-ea"/>
                          <a:cs typeface="+mn-cs"/>
                        </a:rPr>
                        <a:t>pd</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4EC9B0"/>
                          </a:solidFill>
                          <a:effectLst/>
                          <a:latin typeface="Consolas" panose="020B0609020204030204" pitchFamily="49" charset="0"/>
                          <a:ea typeface="+mn-ea"/>
                          <a:cs typeface="+mn-cs"/>
                        </a:rPr>
                        <a:t>DataFrame</a:t>
                      </a:r>
                      <a:r>
                        <a:rPr lang="en-US" altLang="ko-KR" sz="1800" kern="1200" dirty="0">
                          <a:solidFill>
                            <a:srgbClr val="D4D4D4"/>
                          </a:solidFill>
                          <a:effectLst/>
                          <a:latin typeface="Consolas" panose="020B0609020204030204" pitchFamily="49" charset="0"/>
                          <a:ea typeface="+mn-ea"/>
                          <a:cs typeface="+mn-cs"/>
                        </a:rPr>
                        <a:t>({</a:t>
                      </a:r>
                      <a:endParaRPr lang="ko-KR" altLang="ko-KR" dirty="0">
                        <a:effectLst/>
                      </a:endParaRPr>
                    </a:p>
                    <a:p>
                      <a:pPr marL="0" algn="l" rtl="0" eaLnBrk="1" latinLnBrk="1" hangingPunct="1">
                        <a:spcBef>
                          <a:spcPts val="0"/>
                        </a:spcBef>
                        <a:spcAft>
                          <a:spcPts val="0"/>
                        </a:spcAft>
                      </a:pPr>
                      <a:r>
                        <a:rPr lang="en-US" altLang="ko-KR" sz="1800" kern="1200" dirty="0">
                          <a:solidFill>
                            <a:srgbClr val="9CDCFE"/>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a:t>
                      </a:r>
                      <a:r>
                        <a:rPr lang="en-US" altLang="ko-KR" sz="1800" kern="1200" dirty="0" err="1">
                          <a:solidFill>
                            <a:srgbClr val="CE9178"/>
                          </a:solidFill>
                          <a:effectLst/>
                          <a:latin typeface="Consolas" panose="020B0609020204030204" pitchFamily="49" charset="0"/>
                          <a:ea typeface="+mn-ea"/>
                          <a:cs typeface="+mn-cs"/>
                        </a:rPr>
                        <a:t>unif</a:t>
                      </a:r>
                      <a:r>
                        <a:rPr lang="en-US" altLang="ko-KR" sz="1800" kern="1200" dirty="0">
                          <a:solidFill>
                            <a:srgbClr val="CE9178"/>
                          </a:solidFill>
                          <a:effectLst/>
                          <a:latin typeface="Consolas" panose="020B0609020204030204" pitchFamily="49" charset="0"/>
                          <a:ea typeface="+mn-ea"/>
                          <a:cs typeface="+mn-cs"/>
                        </a:rPr>
                        <a:t>'</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err="1">
                          <a:solidFill>
                            <a:srgbClr val="4EC9B0"/>
                          </a:solidFill>
                          <a:effectLst/>
                          <a:latin typeface="Consolas" panose="020B0609020204030204" pitchFamily="49" charset="0"/>
                          <a:ea typeface="+mn-ea"/>
                          <a:cs typeface="+mn-cs"/>
                        </a:rPr>
                        <a:t>np</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4EC9B0"/>
                          </a:solidFill>
                          <a:effectLst/>
                          <a:latin typeface="Consolas" panose="020B0609020204030204" pitchFamily="49" charset="0"/>
                          <a:ea typeface="+mn-ea"/>
                          <a:cs typeface="+mn-cs"/>
                        </a:rPr>
                        <a:t>random</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9CDCFE"/>
                          </a:solidFill>
                          <a:effectLst/>
                          <a:latin typeface="Consolas" panose="020B0609020204030204" pitchFamily="49" charset="0"/>
                          <a:ea typeface="+mn-ea"/>
                          <a:cs typeface="+mn-cs"/>
                        </a:rPr>
                        <a:t>uniform</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a:solidFill>
                            <a:srgbClr val="B5CEA8"/>
                          </a:solidFill>
                          <a:effectLst/>
                          <a:latin typeface="Consolas" panose="020B0609020204030204" pitchFamily="49" charset="0"/>
                          <a:ea typeface="+mn-ea"/>
                          <a:cs typeface="+mn-cs"/>
                        </a:rPr>
                        <a:t>3</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B5CEA8"/>
                          </a:solidFill>
                          <a:effectLst/>
                          <a:latin typeface="Consolas" panose="020B0609020204030204" pitchFamily="49" charset="0"/>
                          <a:ea typeface="+mn-ea"/>
                          <a:cs typeface="+mn-cs"/>
                        </a:rPr>
                        <a:t>3</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B5CEA8"/>
                          </a:solidFill>
                          <a:effectLst/>
                          <a:latin typeface="Consolas" panose="020B0609020204030204" pitchFamily="49" charset="0"/>
                          <a:ea typeface="+mn-ea"/>
                          <a:cs typeface="+mn-cs"/>
                        </a:rPr>
                        <a:t>20</a:t>
                      </a:r>
                      <a:r>
                        <a:rPr lang="en-US" altLang="ko-KR" sz="1800" kern="1200" dirty="0">
                          <a:solidFill>
                            <a:srgbClr val="D4D4D4"/>
                          </a:solidFill>
                          <a:effectLst/>
                          <a:latin typeface="Consolas" panose="020B0609020204030204" pitchFamily="49" charset="0"/>
                          <a:ea typeface="+mn-ea"/>
                          <a:cs typeface="+mn-cs"/>
                        </a:rPr>
                        <a:t>),</a:t>
                      </a:r>
                      <a:endParaRPr lang="ko-KR" altLang="ko-KR" dirty="0">
                        <a:effectLst/>
                      </a:endParaRPr>
                    </a:p>
                    <a:p>
                      <a:pPr marL="0" algn="l" rtl="0" eaLnBrk="1" latinLnBrk="1" hangingPunct="1">
                        <a:spcBef>
                          <a:spcPts val="0"/>
                        </a:spcBef>
                        <a:spcAft>
                          <a:spcPts val="0"/>
                        </a:spcAft>
                      </a:pPr>
                      <a:r>
                        <a:rPr lang="en-US" altLang="ko-KR" sz="1800" kern="1200" dirty="0">
                          <a:solidFill>
                            <a:srgbClr val="9CDCFE"/>
                          </a:solidFill>
                          <a:effectLst/>
                          <a:latin typeface="Consolas" panose="020B0609020204030204" pitchFamily="49" charset="0"/>
                          <a:ea typeface="+mn-ea"/>
                          <a:cs typeface="+mn-cs"/>
                        </a:rPr>
                        <a:t>         </a:t>
                      </a:r>
                      <a:r>
                        <a:rPr lang="en-US" altLang="ko-KR" sz="1800" kern="1200" dirty="0">
                          <a:solidFill>
                            <a:srgbClr val="CE9178"/>
                          </a:solidFill>
                          <a:effectLst/>
                          <a:latin typeface="Consolas" panose="020B0609020204030204" pitchFamily="49" charset="0"/>
                          <a:ea typeface="+mn-ea"/>
                          <a:cs typeface="+mn-cs"/>
                        </a:rPr>
                        <a:t>'norm'</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err="1">
                          <a:solidFill>
                            <a:srgbClr val="4EC9B0"/>
                          </a:solidFill>
                          <a:effectLst/>
                          <a:latin typeface="Consolas" panose="020B0609020204030204" pitchFamily="49" charset="0"/>
                          <a:ea typeface="+mn-ea"/>
                          <a:cs typeface="+mn-cs"/>
                        </a:rPr>
                        <a:t>np</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4EC9B0"/>
                          </a:solidFill>
                          <a:effectLst/>
                          <a:latin typeface="Consolas" panose="020B0609020204030204" pitchFamily="49" charset="0"/>
                          <a:ea typeface="+mn-ea"/>
                          <a:cs typeface="+mn-cs"/>
                        </a:rPr>
                        <a:t>random</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9CDCFE"/>
                          </a:solidFill>
                          <a:effectLst/>
                          <a:latin typeface="Consolas" panose="020B0609020204030204" pitchFamily="49" charset="0"/>
                          <a:ea typeface="+mn-ea"/>
                          <a:cs typeface="+mn-cs"/>
                        </a:rPr>
                        <a:t>normal</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a:solidFill>
                            <a:srgbClr val="B5CEA8"/>
                          </a:solidFill>
                          <a:effectLst/>
                          <a:latin typeface="Consolas" panose="020B0609020204030204" pitchFamily="49" charset="0"/>
                          <a:ea typeface="+mn-ea"/>
                          <a:cs typeface="+mn-cs"/>
                        </a:rPr>
                        <a:t>0</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B5CEA8"/>
                          </a:solidFill>
                          <a:effectLst/>
                          <a:latin typeface="Consolas" panose="020B0609020204030204" pitchFamily="49" charset="0"/>
                          <a:ea typeface="+mn-ea"/>
                          <a:cs typeface="+mn-cs"/>
                        </a:rPr>
                        <a:t>1</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B5CEA8"/>
                          </a:solidFill>
                          <a:effectLst/>
                          <a:latin typeface="Consolas" panose="020B0609020204030204" pitchFamily="49" charset="0"/>
                          <a:ea typeface="+mn-ea"/>
                          <a:cs typeface="+mn-cs"/>
                        </a:rPr>
                        <a:t>20</a:t>
                      </a:r>
                      <a:r>
                        <a:rPr lang="en-US" altLang="ko-KR" sz="1800" kern="1200" dirty="0">
                          <a:solidFill>
                            <a:srgbClr val="D4D4D4"/>
                          </a:solidFill>
                          <a:effectLst/>
                          <a:latin typeface="Consolas" panose="020B0609020204030204" pitchFamily="49" charset="0"/>
                          <a:ea typeface="+mn-ea"/>
                          <a:cs typeface="+mn-cs"/>
                        </a:rPr>
                        <a:t>)</a:t>
                      </a:r>
                      <a:endParaRPr lang="ko-KR" altLang="ko-KR" dirty="0">
                        <a:effectLst/>
                      </a:endParaRPr>
                    </a:p>
                    <a:p>
                      <a:pPr marL="0" algn="l" rtl="0" eaLnBrk="1" latinLnBrk="1" hangingPunct="1">
                        <a:spcBef>
                          <a:spcPts val="0"/>
                        </a:spcBef>
                        <a:spcAft>
                          <a:spcPts val="0"/>
                        </a:spcAft>
                      </a:pPr>
                      <a:r>
                        <a:rPr lang="en-US" altLang="ko-KR" sz="1800" kern="1200" dirty="0">
                          <a:solidFill>
                            <a:srgbClr val="D4D4D4"/>
                          </a:solidFill>
                          <a:effectLst/>
                          <a:latin typeface="Consolas" panose="020B0609020204030204" pitchFamily="49" charset="0"/>
                          <a:ea typeface="+mn-ea"/>
                          <a:cs typeface="+mn-cs"/>
                        </a:rPr>
                        <a:t>    })</a:t>
                      </a:r>
                      <a:endParaRPr lang="ko-KR" altLang="ko-KR" dirty="0">
                        <a:effectLst/>
                      </a:endParaRPr>
                    </a:p>
                    <a:p>
                      <a:pPr marL="0" algn="l" rtl="0" eaLnBrk="1" latinLnBrk="1" hangingPunct="1">
                        <a:spcBef>
                          <a:spcPts val="0"/>
                        </a:spcBef>
                        <a:spcAft>
                          <a:spcPts val="0"/>
                        </a:spcAft>
                      </a:pPr>
                      <a:r>
                        <a:rPr lang="en-US" altLang="ko-KR" sz="1800" kern="1200" dirty="0" err="1">
                          <a:solidFill>
                            <a:srgbClr val="9CDCFE"/>
                          </a:solidFill>
                          <a:effectLst/>
                          <a:latin typeface="Consolas" panose="020B0609020204030204" pitchFamily="49" charset="0"/>
                          <a:ea typeface="+mn-ea"/>
                          <a:cs typeface="+mn-cs"/>
                        </a:rPr>
                        <a:t>df</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9CDCFE"/>
                          </a:solidFill>
                          <a:effectLst/>
                          <a:latin typeface="Consolas" panose="020B0609020204030204" pitchFamily="49" charset="0"/>
                          <a:ea typeface="+mn-ea"/>
                          <a:cs typeface="+mn-cs"/>
                        </a:rPr>
                        <a:t>index</a:t>
                      </a:r>
                      <a:r>
                        <a:rPr lang="en-US" altLang="ko-KR" sz="1800" kern="1200" dirty="0">
                          <a:solidFill>
                            <a:srgbClr val="D4D4D4"/>
                          </a:solidFill>
                          <a:effectLst/>
                          <a:latin typeface="Consolas" panose="020B0609020204030204" pitchFamily="49" charset="0"/>
                          <a:ea typeface="+mn-ea"/>
                          <a:cs typeface="+mn-cs"/>
                        </a:rPr>
                        <a:t> = </a:t>
                      </a:r>
                      <a:r>
                        <a:rPr lang="en-US" altLang="ko-KR" sz="1800" kern="1200" dirty="0" err="1">
                          <a:solidFill>
                            <a:srgbClr val="4EC9B0"/>
                          </a:solidFill>
                          <a:effectLst/>
                          <a:latin typeface="Consolas" panose="020B0609020204030204" pitchFamily="49" charset="0"/>
                          <a:ea typeface="+mn-ea"/>
                          <a:cs typeface="+mn-cs"/>
                        </a:rPr>
                        <a:t>pd</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DCDCAA"/>
                          </a:solidFill>
                          <a:effectLst/>
                          <a:latin typeface="Consolas" panose="020B0609020204030204" pitchFamily="49" charset="0"/>
                          <a:ea typeface="+mn-ea"/>
                          <a:cs typeface="+mn-cs"/>
                        </a:rPr>
                        <a:t>date_range</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a:solidFill>
                            <a:srgbClr val="CE9178"/>
                          </a:solidFill>
                          <a:effectLst/>
                          <a:latin typeface="Consolas" panose="020B0609020204030204" pitchFamily="49" charset="0"/>
                          <a:ea typeface="+mn-ea"/>
                          <a:cs typeface="+mn-cs"/>
                        </a:rPr>
                        <a:t>'2015'</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err="1">
                          <a:solidFill>
                            <a:srgbClr val="9CDCFE"/>
                          </a:solidFill>
                          <a:effectLst/>
                          <a:latin typeface="Consolas" panose="020B0609020204030204" pitchFamily="49" charset="0"/>
                          <a:ea typeface="+mn-ea"/>
                          <a:cs typeface="+mn-cs"/>
                        </a:rPr>
                        <a:t>freq</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a:solidFill>
                            <a:srgbClr val="CE9178"/>
                          </a:solidFill>
                          <a:effectLst/>
                          <a:latin typeface="Consolas" panose="020B0609020204030204" pitchFamily="49" charset="0"/>
                          <a:ea typeface="+mn-ea"/>
                          <a:cs typeface="+mn-cs"/>
                        </a:rPr>
                        <a:t>'Y'</a:t>
                      </a:r>
                      <a:r>
                        <a:rPr lang="en-US" altLang="ko-KR" sz="1800" kern="1200" dirty="0">
                          <a:solidFill>
                            <a:srgbClr val="D4D4D4"/>
                          </a:solidFill>
                          <a:effectLst/>
                          <a:latin typeface="Consolas" panose="020B0609020204030204" pitchFamily="49" charset="0"/>
                          <a:ea typeface="+mn-ea"/>
                          <a:cs typeface="+mn-cs"/>
                        </a:rPr>
                        <a:t>, </a:t>
                      </a:r>
                      <a:r>
                        <a:rPr lang="en-US" altLang="ko-KR" sz="1800" kern="1200" dirty="0">
                          <a:solidFill>
                            <a:srgbClr val="9CDCFE"/>
                          </a:solidFill>
                          <a:effectLst/>
                          <a:latin typeface="Consolas" panose="020B0609020204030204" pitchFamily="49" charset="0"/>
                          <a:ea typeface="+mn-ea"/>
                          <a:cs typeface="+mn-cs"/>
                        </a:rPr>
                        <a:t>periods</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err="1">
                          <a:solidFill>
                            <a:srgbClr val="9CDCFE"/>
                          </a:solidFill>
                          <a:effectLst/>
                          <a:latin typeface="Consolas" panose="020B0609020204030204" pitchFamily="49" charset="0"/>
                          <a:ea typeface="+mn-ea"/>
                          <a:cs typeface="+mn-cs"/>
                        </a:rPr>
                        <a:t>df</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9CDCFE"/>
                          </a:solidFill>
                          <a:effectLst/>
                          <a:latin typeface="Consolas" panose="020B0609020204030204" pitchFamily="49" charset="0"/>
                          <a:ea typeface="+mn-ea"/>
                          <a:cs typeface="+mn-cs"/>
                        </a:rPr>
                        <a:t>shape</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a:solidFill>
                            <a:srgbClr val="B5CEA8"/>
                          </a:solidFill>
                          <a:effectLst/>
                          <a:latin typeface="Consolas" panose="020B0609020204030204" pitchFamily="49" charset="0"/>
                          <a:ea typeface="+mn-ea"/>
                          <a:cs typeface="+mn-cs"/>
                        </a:rPr>
                        <a:t>0</a:t>
                      </a:r>
                      <a:r>
                        <a:rPr lang="en-US" altLang="ko-KR" sz="1800" kern="1200" dirty="0">
                          <a:solidFill>
                            <a:srgbClr val="D4D4D4"/>
                          </a:solidFill>
                          <a:effectLst/>
                          <a:latin typeface="Consolas" panose="020B0609020204030204" pitchFamily="49" charset="0"/>
                          <a:ea typeface="+mn-ea"/>
                          <a:cs typeface="+mn-cs"/>
                        </a:rPr>
                        <a:t>])</a:t>
                      </a:r>
                      <a:endParaRPr lang="ko-KR" altLang="ko-KR" dirty="0">
                        <a:effectLst/>
                      </a:endParaRPr>
                    </a:p>
                    <a:p>
                      <a:pPr marL="0" algn="l" rtl="0" eaLnBrk="1" latinLnBrk="1" hangingPunct="1">
                        <a:spcBef>
                          <a:spcPts val="0"/>
                        </a:spcBef>
                        <a:spcAft>
                          <a:spcPts val="0"/>
                        </a:spcAft>
                      </a:pPr>
                      <a:r>
                        <a:rPr lang="en-US" altLang="ko-KR" sz="1800" kern="1200" dirty="0">
                          <a:solidFill>
                            <a:srgbClr val="DCDCAA"/>
                          </a:solidFill>
                          <a:effectLst/>
                          <a:latin typeface="Consolas" panose="020B0609020204030204" pitchFamily="49" charset="0"/>
                          <a:ea typeface="+mn-ea"/>
                          <a:cs typeface="+mn-cs"/>
                        </a:rPr>
                        <a:t>print</a:t>
                      </a:r>
                      <a:r>
                        <a:rPr lang="en-US" altLang="ko-KR" sz="1800" kern="1200" dirty="0">
                          <a:solidFill>
                            <a:srgbClr val="D4D4D4"/>
                          </a:solidFill>
                          <a:effectLst/>
                          <a:latin typeface="Consolas" panose="020B0609020204030204" pitchFamily="49" charset="0"/>
                          <a:ea typeface="+mn-ea"/>
                          <a:cs typeface="+mn-cs"/>
                        </a:rPr>
                        <a:t>(</a:t>
                      </a:r>
                      <a:r>
                        <a:rPr lang="en-US" altLang="ko-KR" sz="1800" kern="1200" dirty="0" err="1">
                          <a:solidFill>
                            <a:srgbClr val="9CDCFE"/>
                          </a:solidFill>
                          <a:effectLst/>
                          <a:latin typeface="Consolas" panose="020B0609020204030204" pitchFamily="49" charset="0"/>
                          <a:ea typeface="+mn-ea"/>
                          <a:cs typeface="+mn-cs"/>
                        </a:rPr>
                        <a:t>df</a:t>
                      </a:r>
                      <a:r>
                        <a:rPr lang="en-US" altLang="ko-KR" sz="1800" kern="1200" dirty="0" err="1">
                          <a:solidFill>
                            <a:srgbClr val="D4D4D4"/>
                          </a:solidFill>
                          <a:effectLst/>
                          <a:latin typeface="Consolas" panose="020B0609020204030204" pitchFamily="49" charset="0"/>
                          <a:ea typeface="+mn-ea"/>
                          <a:cs typeface="+mn-cs"/>
                        </a:rPr>
                        <a:t>.</a:t>
                      </a:r>
                      <a:r>
                        <a:rPr lang="en-US" altLang="ko-KR" sz="1800" kern="1200" dirty="0" err="1">
                          <a:solidFill>
                            <a:srgbClr val="DCDCAA"/>
                          </a:solidFill>
                          <a:effectLst/>
                          <a:latin typeface="Consolas" panose="020B0609020204030204" pitchFamily="49" charset="0"/>
                          <a:ea typeface="+mn-ea"/>
                          <a:cs typeface="+mn-cs"/>
                        </a:rPr>
                        <a:t>head</a:t>
                      </a:r>
                      <a:r>
                        <a:rPr lang="en-US" altLang="ko-KR" sz="1800" kern="1200" dirty="0">
                          <a:solidFill>
                            <a:srgbClr val="D4D4D4"/>
                          </a:solidFill>
                          <a:effectLst/>
                          <a:latin typeface="Consolas" panose="020B0609020204030204" pitchFamily="49" charset="0"/>
                          <a:ea typeface="+mn-ea"/>
                          <a:cs typeface="+mn-cs"/>
                        </a:rPr>
                        <a:t>())</a:t>
                      </a:r>
                      <a:endParaRPr lang="ko-KR" altLang="ko-KR" dirty="0">
                        <a:effectLst/>
                      </a:endParaRPr>
                    </a:p>
                  </a:txBody>
                  <a:tcPr marL="121706" marR="121706">
                    <a:solidFill>
                      <a:schemeClr val="tx1"/>
                    </a:solidFill>
                  </a:tcPr>
                </a:tc>
                <a:extLst>
                  <a:ext uri="{0D108BD9-81ED-4DB2-BD59-A6C34878D82A}">
                    <a16:rowId xmlns:a16="http://schemas.microsoft.com/office/drawing/2014/main" val="2695746310"/>
                  </a:ext>
                </a:extLst>
              </a:tr>
              <a:tr h="271435">
                <a:tc>
                  <a:txBody>
                    <a:bodyPr/>
                    <a:lstStyle/>
                    <a:p>
                      <a:r>
                        <a:rPr lang="nl-NL" altLang="ko-KR" sz="1600" b="0" i="0" dirty="0">
                          <a:solidFill>
                            <a:srgbClr val="D4D4D4"/>
                          </a:solidFill>
                          <a:effectLst/>
                          <a:latin typeface="Consolas" panose="020B0609020204030204" pitchFamily="49" charset="0"/>
                        </a:rPr>
                        <a:t>                unif      norm </a:t>
                      </a:r>
                    </a:p>
                    <a:p>
                      <a:r>
                        <a:rPr lang="nl-NL" altLang="ko-KR" sz="1600" b="0" i="0" dirty="0">
                          <a:solidFill>
                            <a:srgbClr val="D4D4D4"/>
                          </a:solidFill>
                          <a:effectLst/>
                          <a:latin typeface="Consolas" panose="020B0609020204030204" pitchFamily="49" charset="0"/>
                        </a:rPr>
                        <a:t>2015-12-31  1.897771  0.088948 </a:t>
                      </a:r>
                    </a:p>
                    <a:p>
                      <a:r>
                        <a:rPr lang="nl-NL" altLang="ko-KR" sz="1600" b="0" i="0" dirty="0">
                          <a:solidFill>
                            <a:srgbClr val="D4D4D4"/>
                          </a:solidFill>
                          <a:effectLst/>
                          <a:latin typeface="Consolas" panose="020B0609020204030204" pitchFamily="49" charset="0"/>
                        </a:rPr>
                        <a:t>2016-12-31 -2.081065  0.475330 </a:t>
                      </a:r>
                    </a:p>
                    <a:p>
                      <a:r>
                        <a:rPr lang="nl-NL" altLang="ko-KR" sz="1600" b="0" i="0" dirty="0">
                          <a:solidFill>
                            <a:srgbClr val="D4D4D4"/>
                          </a:solidFill>
                          <a:effectLst/>
                          <a:latin typeface="Consolas" panose="020B0609020204030204" pitchFamily="49" charset="0"/>
                        </a:rPr>
                        <a:t>2017-12-31  2.556972 -1.686768 </a:t>
                      </a:r>
                    </a:p>
                    <a:p>
                      <a:r>
                        <a:rPr lang="nl-NL" altLang="ko-KR" sz="1600" b="0" i="0" dirty="0">
                          <a:solidFill>
                            <a:srgbClr val="D4D4D4"/>
                          </a:solidFill>
                          <a:effectLst/>
                          <a:latin typeface="Consolas" panose="020B0609020204030204" pitchFamily="49" charset="0"/>
                        </a:rPr>
                        <a:t>2018-12-31 -2.269897  1.252337 </a:t>
                      </a:r>
                    </a:p>
                    <a:p>
                      <a:r>
                        <a:rPr lang="nl-NL" altLang="ko-KR" sz="1600" b="0" i="0" dirty="0">
                          <a:solidFill>
                            <a:srgbClr val="D4D4D4"/>
                          </a:solidFill>
                          <a:effectLst/>
                          <a:latin typeface="Consolas" panose="020B0609020204030204" pitchFamily="49" charset="0"/>
                        </a:rPr>
                        <a:t>2019-12-31 -0.525342  0.816578</a:t>
                      </a:r>
                      <a:endParaRPr lang="en-US" altLang="ko-KR" sz="1600" b="0" dirty="0">
                        <a:solidFill>
                          <a:schemeClr val="bg1"/>
                        </a:solidFill>
                        <a:effectLst/>
                        <a:latin typeface="Consolas" panose="020B0609020204030204" pitchFamily="49" charset="0"/>
                      </a:endParaRPr>
                    </a:p>
                  </a:txBody>
                  <a:tcPr marL="121706" marR="121706">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34" name="사각형: 둥근 모서리 33">
            <a:extLst>
              <a:ext uri="{FF2B5EF4-FFF2-40B4-BE49-F238E27FC236}">
                <a16:creationId xmlns:a16="http://schemas.microsoft.com/office/drawing/2014/main" id="{123FDCF5-42C9-4F84-A24E-3C46716B10AA}"/>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pandas </a:t>
            </a:r>
            <a:r>
              <a:rPr lang="ko-KR" altLang="en-US" sz="1600" b="1" dirty="0">
                <a:solidFill>
                  <a:srgbClr val="000000"/>
                </a:solidFill>
                <a:latin typeface="Consolas" panose="020B0609020204030204" pitchFamily="49" charset="0"/>
              </a:rPr>
              <a:t>내장</a:t>
            </a:r>
            <a:r>
              <a:rPr lang="en-US" altLang="ko-KR" sz="1600" b="1" dirty="0">
                <a:solidFill>
                  <a:srgbClr val="000000"/>
                </a:solidFill>
                <a:latin typeface="Consolas" panose="020B0609020204030204" pitchFamily="49" charset="0"/>
              </a:rPr>
              <a:t> plot </a:t>
            </a:r>
            <a:r>
              <a:rPr lang="ko-KR" altLang="en-US" sz="1600" b="1" dirty="0">
                <a:solidFill>
                  <a:srgbClr val="000000"/>
                </a:solidFill>
                <a:latin typeface="Consolas" panose="020B0609020204030204" pitchFamily="49" charset="0"/>
              </a:rPr>
              <a:t>함수</a:t>
            </a:r>
            <a:r>
              <a:rPr lang="ko-KR" altLang="en-US" sz="1600" dirty="0">
                <a:solidFill>
                  <a:srgbClr val="000000"/>
                </a:solidFill>
                <a:latin typeface="Consolas" panose="020B0609020204030204" pitchFamily="49" charset="0"/>
              </a:rPr>
              <a:t>를 통해서 기본적인 </a:t>
            </a:r>
            <a:r>
              <a:rPr lang="ko-KR" altLang="en-US" sz="1600" b="1" dirty="0">
                <a:solidFill>
                  <a:srgbClr val="000000"/>
                </a:solidFill>
                <a:latin typeface="Consolas" panose="020B0609020204030204" pitchFamily="49" charset="0"/>
              </a:rPr>
              <a:t>데이터 분석</a:t>
            </a:r>
            <a:r>
              <a:rPr lang="ko-KR" altLang="en-US" sz="1600" dirty="0">
                <a:solidFill>
                  <a:srgbClr val="000000"/>
                </a:solidFill>
                <a:latin typeface="Consolas" panose="020B0609020204030204" pitchFamily="49" charset="0"/>
              </a:rPr>
              <a:t>을 위한 </a:t>
            </a:r>
            <a:r>
              <a:rPr lang="ko-KR" altLang="en-US" sz="1600" b="1" dirty="0">
                <a:solidFill>
                  <a:srgbClr val="000000"/>
                </a:solidFill>
                <a:latin typeface="Consolas" panose="020B0609020204030204" pitchFamily="49" charset="0"/>
              </a:rPr>
              <a:t>데이터 시각화</a:t>
            </a:r>
            <a:r>
              <a:rPr lang="ko-KR" altLang="en-US" sz="1600" dirty="0">
                <a:solidFill>
                  <a:srgbClr val="000000"/>
                </a:solidFill>
                <a:latin typeface="Consolas" panose="020B0609020204030204" pitchFamily="49" charset="0"/>
              </a:rPr>
              <a:t>를</a:t>
            </a:r>
            <a:r>
              <a:rPr lang="ko-KR" altLang="en-US" sz="1600" b="1" dirty="0">
                <a:solidFill>
                  <a:srgbClr val="000000"/>
                </a:solidFill>
                <a:latin typeface="Consolas" panose="020B0609020204030204" pitchFamily="49" charset="0"/>
              </a:rPr>
              <a:t> 지원</a:t>
            </a:r>
            <a:endParaRPr lang="ko-KR" altLang="en-US" sz="1600" b="1" dirty="0"/>
          </a:p>
        </p:txBody>
      </p:sp>
    </p:spTree>
    <p:extLst>
      <p:ext uri="{BB962C8B-B14F-4D97-AF65-F5344CB8AC3E}">
        <p14:creationId xmlns:p14="http://schemas.microsoft.com/office/powerpoint/2010/main" val="30526181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107</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25" name="TextBox 124">
            <a:extLst>
              <a:ext uri="{FF2B5EF4-FFF2-40B4-BE49-F238E27FC236}">
                <a16:creationId xmlns:a16="http://schemas.microsoft.com/office/drawing/2014/main" id="{C9359E31-747B-4668-8DEF-5F8CFE0550CC}"/>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데이터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box plot, time-series plot, scatter plot</a:t>
            </a:r>
          </a:p>
        </p:txBody>
      </p:sp>
      <p:sp>
        <p:nvSpPr>
          <p:cNvPr id="3" name="직사각형 2">
            <a:extLst>
              <a:ext uri="{FF2B5EF4-FFF2-40B4-BE49-F238E27FC236}">
                <a16:creationId xmlns:a16="http://schemas.microsoft.com/office/drawing/2014/main" id="{0064E105-13DB-4B11-8D02-D4B3FAD7A350}"/>
              </a:ext>
            </a:extLst>
          </p:cNvPr>
          <p:cNvSpPr/>
          <p:nvPr/>
        </p:nvSpPr>
        <p:spPr>
          <a:xfrm>
            <a:off x="593983" y="5007610"/>
            <a:ext cx="2735254" cy="523220"/>
          </a:xfrm>
          <a:prstGeom prst="rect">
            <a:avLst/>
          </a:prstGeom>
          <a:solidFill>
            <a:schemeClr val="tx1"/>
          </a:solidFill>
        </p:spPr>
        <p:txBody>
          <a:bodyPr wrap="square">
            <a:spAutoFit/>
          </a:bodyPr>
          <a:lstStyle/>
          <a:p>
            <a:r>
              <a:rPr lang="en-US" altLang="ko-KR" sz="1400" dirty="0" err="1">
                <a:solidFill>
                  <a:srgbClr val="9CDCFE"/>
                </a:solidFill>
                <a:latin typeface="Consolas" panose="020B0609020204030204" pitchFamily="49" charset="0"/>
              </a:rPr>
              <a:t>df</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boxplot</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column</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en-US" altLang="ko-KR" sz="1400" dirty="0" err="1">
                <a:solidFill>
                  <a:srgbClr val="CE9178"/>
                </a:solidFill>
                <a:latin typeface="Consolas" panose="020B0609020204030204" pitchFamily="49" charset="0"/>
              </a:rPr>
              <a:t>unif</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'norm'</a:t>
            </a:r>
            <a:r>
              <a:rPr lang="en-US" altLang="ko-KR" sz="1400" dirty="0">
                <a:solidFill>
                  <a:srgbClr val="D4D4D4"/>
                </a:solidFill>
                <a:latin typeface="Consolas" panose="020B0609020204030204" pitchFamily="49" charset="0"/>
              </a:rPr>
              <a:t>])</a:t>
            </a:r>
            <a:endParaRPr lang="ko-KR" altLang="ko-KR" sz="1400" dirty="0"/>
          </a:p>
        </p:txBody>
      </p:sp>
      <p:pic>
        <p:nvPicPr>
          <p:cNvPr id="9" name="그림 8">
            <a:extLst>
              <a:ext uri="{FF2B5EF4-FFF2-40B4-BE49-F238E27FC236}">
                <a16:creationId xmlns:a16="http://schemas.microsoft.com/office/drawing/2014/main" id="{23A1798C-CA95-423C-A363-C351CA8A6C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218" y="3011586"/>
            <a:ext cx="2698783" cy="1808913"/>
          </a:xfrm>
          <a:prstGeom prst="rect">
            <a:avLst/>
          </a:prstGeom>
        </p:spPr>
      </p:pic>
      <p:pic>
        <p:nvPicPr>
          <p:cNvPr id="11" name="그림 10">
            <a:extLst>
              <a:ext uri="{FF2B5EF4-FFF2-40B4-BE49-F238E27FC236}">
                <a16:creationId xmlns:a16="http://schemas.microsoft.com/office/drawing/2014/main" id="{4250669D-8D2F-4DBE-A1E9-E7BD480760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7850" y="3030676"/>
            <a:ext cx="2670300" cy="1789822"/>
          </a:xfrm>
          <a:prstGeom prst="rect">
            <a:avLst/>
          </a:prstGeom>
        </p:spPr>
      </p:pic>
      <p:pic>
        <p:nvPicPr>
          <p:cNvPr id="19" name="그림 18">
            <a:extLst>
              <a:ext uri="{FF2B5EF4-FFF2-40B4-BE49-F238E27FC236}">
                <a16:creationId xmlns:a16="http://schemas.microsoft.com/office/drawing/2014/main" id="{2FED2583-93AF-49CE-A301-EF984F513E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8773" y="3011585"/>
            <a:ext cx="2651232" cy="1808914"/>
          </a:xfrm>
          <a:prstGeom prst="rect">
            <a:avLst/>
          </a:prstGeom>
        </p:spPr>
      </p:pic>
      <p:sp>
        <p:nvSpPr>
          <p:cNvPr id="49" name="직사각형 48">
            <a:extLst>
              <a:ext uri="{FF2B5EF4-FFF2-40B4-BE49-F238E27FC236}">
                <a16:creationId xmlns:a16="http://schemas.microsoft.com/office/drawing/2014/main" id="{301396AA-2F29-408B-971D-B46CC6644B91}"/>
              </a:ext>
            </a:extLst>
          </p:cNvPr>
          <p:cNvSpPr/>
          <p:nvPr/>
        </p:nvSpPr>
        <p:spPr>
          <a:xfrm>
            <a:off x="3585373" y="5007610"/>
            <a:ext cx="2735254" cy="307777"/>
          </a:xfrm>
          <a:prstGeom prst="rect">
            <a:avLst/>
          </a:prstGeom>
          <a:solidFill>
            <a:schemeClr val="tx1"/>
          </a:solidFill>
        </p:spPr>
        <p:txBody>
          <a:bodyPr wrap="square">
            <a:spAutoFit/>
          </a:bodyPr>
          <a:lstStyle/>
          <a:p>
            <a:r>
              <a:rPr lang="en-US" altLang="ko-KR" sz="1400" dirty="0" err="1">
                <a:solidFill>
                  <a:srgbClr val="9CDCFE"/>
                </a:solidFill>
                <a:latin typeface="Consolas" panose="020B0609020204030204" pitchFamily="49" charset="0"/>
              </a:rPr>
              <a:t>df</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plot</a:t>
            </a:r>
            <a:r>
              <a:rPr lang="en-US" altLang="ko-KR" sz="1400" dirty="0">
                <a:solidFill>
                  <a:srgbClr val="D4D4D4"/>
                </a:solidFill>
                <a:latin typeface="Consolas" panose="020B0609020204030204" pitchFamily="49" charset="0"/>
              </a:rPr>
              <a:t>()</a:t>
            </a:r>
          </a:p>
        </p:txBody>
      </p:sp>
      <p:sp>
        <p:nvSpPr>
          <p:cNvPr id="50" name="직사각형 49">
            <a:extLst>
              <a:ext uri="{FF2B5EF4-FFF2-40B4-BE49-F238E27FC236}">
                <a16:creationId xmlns:a16="http://schemas.microsoft.com/office/drawing/2014/main" id="{879B8EBF-B0FF-4F28-8F0B-DDAF420403B5}"/>
              </a:ext>
            </a:extLst>
          </p:cNvPr>
          <p:cNvSpPr/>
          <p:nvPr/>
        </p:nvSpPr>
        <p:spPr>
          <a:xfrm>
            <a:off x="6576763" y="5007610"/>
            <a:ext cx="2735254" cy="523220"/>
          </a:xfrm>
          <a:prstGeom prst="rect">
            <a:avLst/>
          </a:prstGeom>
          <a:solidFill>
            <a:schemeClr val="tx1"/>
          </a:solidFill>
        </p:spPr>
        <p:txBody>
          <a:bodyPr wrap="square">
            <a:spAutoFit/>
          </a:bodyPr>
          <a:lstStyle/>
          <a:p>
            <a:r>
              <a:rPr lang="en-US" altLang="ko-KR" sz="1400" dirty="0" err="1">
                <a:solidFill>
                  <a:srgbClr val="9CDCFE"/>
                </a:solidFill>
                <a:latin typeface="Consolas" panose="020B0609020204030204" pitchFamily="49" charset="0"/>
              </a:rPr>
              <a:t>df</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plot</a:t>
            </a:r>
            <a:r>
              <a:rPr lang="en-US" altLang="ko-KR" sz="1400" dirty="0" err="1">
                <a:solidFill>
                  <a:srgbClr val="D4D4D4"/>
                </a:solidFill>
                <a:latin typeface="Consolas" panose="020B0609020204030204" pitchFamily="49" charset="0"/>
              </a:rPr>
              <a:t>.scatter</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en-US" altLang="ko-KR" sz="1400" dirty="0" err="1">
                <a:solidFill>
                  <a:srgbClr val="CE9178"/>
                </a:solidFill>
                <a:latin typeface="Consolas" panose="020B0609020204030204" pitchFamily="49" charset="0"/>
              </a:rPr>
              <a:t>unif</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'norm'</a:t>
            </a:r>
            <a:r>
              <a:rPr lang="en-US" altLang="ko-KR" sz="1400" dirty="0">
                <a:solidFill>
                  <a:srgbClr val="D4D4D4"/>
                </a:solidFill>
                <a:latin typeface="Consolas" panose="020B0609020204030204" pitchFamily="49" charset="0"/>
              </a:rPr>
              <a:t>)</a:t>
            </a:r>
          </a:p>
        </p:txBody>
      </p:sp>
      <p:sp>
        <p:nvSpPr>
          <p:cNvPr id="51" name="사각형: 둥근 모서리 50">
            <a:extLst>
              <a:ext uri="{FF2B5EF4-FFF2-40B4-BE49-F238E27FC236}">
                <a16:creationId xmlns:a16="http://schemas.microsoft.com/office/drawing/2014/main" id="{CFE564CF-67F3-465F-AE02-F9A518C55CD4}"/>
              </a:ext>
            </a:extLst>
          </p:cNvPr>
          <p:cNvSpPr/>
          <p:nvPr/>
        </p:nvSpPr>
        <p:spPr>
          <a:xfrm>
            <a:off x="593983" y="2241348"/>
            <a:ext cx="2735254" cy="544830"/>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ko-KR" altLang="en-US" sz="1400" b="1" dirty="0">
                <a:solidFill>
                  <a:srgbClr val="000000"/>
                </a:solidFill>
                <a:latin typeface="Consolas" panose="020B0609020204030204" pitchFamily="49" charset="0"/>
              </a:rPr>
              <a:t>박스 플롯</a:t>
            </a:r>
            <a:r>
              <a:rPr lang="en-US" altLang="ko-KR" sz="1200" dirty="0">
                <a:solidFill>
                  <a:srgbClr val="000000"/>
                </a:solidFill>
                <a:latin typeface="Consolas" panose="020B0609020204030204" pitchFamily="49" charset="0"/>
              </a:rPr>
              <a:t>(box plot)</a:t>
            </a:r>
          </a:p>
          <a:p>
            <a:pPr algn="ctr"/>
            <a:r>
              <a:rPr lang="ko-KR" altLang="en-US" sz="1200" dirty="0">
                <a:solidFill>
                  <a:srgbClr val="000000"/>
                </a:solidFill>
                <a:latin typeface="Consolas" panose="020B0609020204030204" pitchFamily="49" charset="0"/>
              </a:rPr>
              <a:t>값들의 분포를 표현</a:t>
            </a:r>
            <a:endParaRPr lang="ko-KR" altLang="en-US" sz="1200" dirty="0"/>
          </a:p>
        </p:txBody>
      </p:sp>
      <p:sp>
        <p:nvSpPr>
          <p:cNvPr id="57" name="사각형: 둥근 모서리 56">
            <a:extLst>
              <a:ext uri="{FF2B5EF4-FFF2-40B4-BE49-F238E27FC236}">
                <a16:creationId xmlns:a16="http://schemas.microsoft.com/office/drawing/2014/main" id="{3DC8D998-98A0-4091-8C62-561BB3BF8945}"/>
              </a:ext>
            </a:extLst>
          </p:cNvPr>
          <p:cNvSpPr/>
          <p:nvPr/>
        </p:nvSpPr>
        <p:spPr>
          <a:xfrm>
            <a:off x="3585373" y="2241348"/>
            <a:ext cx="2735254" cy="544830"/>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ko-KR" altLang="en-US" sz="1400" b="1" dirty="0">
                <a:solidFill>
                  <a:srgbClr val="000000"/>
                </a:solidFill>
                <a:latin typeface="Consolas" panose="020B0609020204030204" pitchFamily="49" charset="0"/>
              </a:rPr>
              <a:t>시계열 플롯</a:t>
            </a:r>
            <a:r>
              <a:rPr lang="en-US" altLang="ko-KR" sz="1200" dirty="0">
                <a:solidFill>
                  <a:srgbClr val="000000"/>
                </a:solidFill>
                <a:latin typeface="Consolas" panose="020B0609020204030204" pitchFamily="49" charset="0"/>
              </a:rPr>
              <a:t>(time-series plot)</a:t>
            </a:r>
          </a:p>
          <a:p>
            <a:pPr algn="ctr"/>
            <a:r>
              <a:rPr lang="ko-KR" altLang="en-US" sz="1200" dirty="0">
                <a:solidFill>
                  <a:srgbClr val="000000"/>
                </a:solidFill>
                <a:latin typeface="Consolas" panose="020B0609020204030204" pitchFamily="49" charset="0"/>
              </a:rPr>
              <a:t>시계열성을 라인 차트로 표현</a:t>
            </a:r>
            <a:endParaRPr lang="ko-KR" altLang="en-US" sz="1200" dirty="0"/>
          </a:p>
        </p:txBody>
      </p:sp>
      <p:sp>
        <p:nvSpPr>
          <p:cNvPr id="58" name="사각형: 둥근 모서리 57">
            <a:extLst>
              <a:ext uri="{FF2B5EF4-FFF2-40B4-BE49-F238E27FC236}">
                <a16:creationId xmlns:a16="http://schemas.microsoft.com/office/drawing/2014/main" id="{271ADEEB-4802-407C-9B51-B4CA046E0FA7}"/>
              </a:ext>
            </a:extLst>
          </p:cNvPr>
          <p:cNvSpPr/>
          <p:nvPr/>
        </p:nvSpPr>
        <p:spPr>
          <a:xfrm>
            <a:off x="6576763" y="2241348"/>
            <a:ext cx="2735254" cy="544830"/>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ko-KR" altLang="en-US" sz="1400" b="1" dirty="0" err="1">
                <a:solidFill>
                  <a:srgbClr val="000000"/>
                </a:solidFill>
                <a:latin typeface="Consolas" panose="020B0609020204030204" pitchFamily="49" charset="0"/>
              </a:rPr>
              <a:t>산점도</a:t>
            </a:r>
            <a:r>
              <a:rPr lang="ko-KR" altLang="en-US" sz="1400" b="1" dirty="0">
                <a:solidFill>
                  <a:srgbClr val="000000"/>
                </a:solidFill>
                <a:latin typeface="Consolas" panose="020B0609020204030204" pitchFamily="49" charset="0"/>
              </a:rPr>
              <a:t> 플롯</a:t>
            </a:r>
            <a:r>
              <a:rPr lang="en-US" altLang="ko-KR" sz="1200" dirty="0">
                <a:solidFill>
                  <a:srgbClr val="000000"/>
                </a:solidFill>
                <a:latin typeface="Consolas" panose="020B0609020204030204" pitchFamily="49" charset="0"/>
              </a:rPr>
              <a:t>(scatter plot)</a:t>
            </a:r>
          </a:p>
          <a:p>
            <a:pPr algn="ctr"/>
            <a:r>
              <a:rPr lang="ko-KR" altLang="en-US" sz="1200" dirty="0">
                <a:solidFill>
                  <a:srgbClr val="000000"/>
                </a:solidFill>
                <a:latin typeface="Consolas" panose="020B0609020204030204" pitchFamily="49" charset="0"/>
              </a:rPr>
              <a:t>두 개 변수 간의 관계를 표현</a:t>
            </a:r>
            <a:endParaRPr lang="ko-KR" altLang="en-US" sz="1200" dirty="0"/>
          </a:p>
        </p:txBody>
      </p:sp>
      <p:grpSp>
        <p:nvGrpSpPr>
          <p:cNvPr id="24" name="그룹 23">
            <a:extLst>
              <a:ext uri="{FF2B5EF4-FFF2-40B4-BE49-F238E27FC236}">
                <a16:creationId xmlns:a16="http://schemas.microsoft.com/office/drawing/2014/main" id="{5F56C976-8375-4C8D-8C51-72DBA514110C}"/>
              </a:ext>
            </a:extLst>
          </p:cNvPr>
          <p:cNvGrpSpPr>
            <a:grpSpLocks/>
          </p:cNvGrpSpPr>
          <p:nvPr/>
        </p:nvGrpSpPr>
        <p:grpSpPr bwMode="auto">
          <a:xfrm>
            <a:off x="542907" y="998118"/>
            <a:ext cx="4424882" cy="400110"/>
            <a:chOff x="462308" y="1828784"/>
            <a:chExt cx="4424014" cy="399302"/>
          </a:xfrm>
        </p:grpSpPr>
        <p:sp>
          <p:nvSpPr>
            <p:cNvPr id="25" name="Rectangle 304">
              <a:extLst>
                <a:ext uri="{FF2B5EF4-FFF2-40B4-BE49-F238E27FC236}">
                  <a16:creationId xmlns:a16="http://schemas.microsoft.com/office/drawing/2014/main" id="{D6721B13-096A-4ED9-8047-DF75FB9C98B2}"/>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6" name="그룹 9">
              <a:extLst>
                <a:ext uri="{FF2B5EF4-FFF2-40B4-BE49-F238E27FC236}">
                  <a16:creationId xmlns:a16="http://schemas.microsoft.com/office/drawing/2014/main" id="{60F236DE-BB9E-4F57-B21F-BA8E084AB073}"/>
                </a:ext>
              </a:extLst>
            </p:cNvPr>
            <p:cNvGrpSpPr>
              <a:grpSpLocks/>
            </p:cNvGrpSpPr>
            <p:nvPr/>
          </p:nvGrpSpPr>
          <p:grpSpPr bwMode="auto">
            <a:xfrm>
              <a:off x="462308" y="1868795"/>
              <a:ext cx="252000" cy="304184"/>
              <a:chOff x="615950" y="2444452"/>
              <a:chExt cx="635289" cy="879856"/>
            </a:xfrm>
          </p:grpSpPr>
          <p:sp>
            <p:nvSpPr>
              <p:cNvPr id="27" name="이등변 삼각형 4">
                <a:extLst>
                  <a:ext uri="{FF2B5EF4-FFF2-40B4-BE49-F238E27FC236}">
                    <a16:creationId xmlns:a16="http://schemas.microsoft.com/office/drawing/2014/main" id="{41B94347-9C13-4538-B300-2ED1A9994634}"/>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8" name="이등변 삼각형 49">
                <a:extLst>
                  <a:ext uri="{FF2B5EF4-FFF2-40B4-BE49-F238E27FC236}">
                    <a16:creationId xmlns:a16="http://schemas.microsoft.com/office/drawing/2014/main" id="{C77550A0-4677-42DC-9F5A-6542607D7E64}"/>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9" name="Picture 6" descr="Pandas logo.svg">
            <a:extLst>
              <a:ext uri="{FF2B5EF4-FFF2-40B4-BE49-F238E27FC236}">
                <a16:creationId xmlns:a16="http://schemas.microsoft.com/office/drawing/2014/main" id="{48FDB910-1F5E-4DA2-ADDE-6AFF0E0CA9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9450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108</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52A156-E3D1-4735-8364-2CB7E5D87CD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텍스트 파일 입출력</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read_csv</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to_csv</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pic>
        <p:nvPicPr>
          <p:cNvPr id="167" name="Picture 10" descr="https://cdn-icons-png.flaticon.com/512/64/64819.png">
            <a:extLst>
              <a:ext uri="{FF2B5EF4-FFF2-40B4-BE49-F238E27FC236}">
                <a16:creationId xmlns:a16="http://schemas.microsoft.com/office/drawing/2014/main" id="{E1154DF9-3235-49B1-B815-BD7C232AFD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908" y="2897801"/>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0" descr="https://cdn-icons-png.flaticon.com/512/64/64819.png">
            <a:extLst>
              <a:ext uri="{FF2B5EF4-FFF2-40B4-BE49-F238E27FC236}">
                <a16:creationId xmlns:a16="http://schemas.microsoft.com/office/drawing/2014/main" id="{AAD59E47-B5EA-4372-833F-E8CDB079ED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705908" y="4504478"/>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169" name="그림 168">
            <a:extLst>
              <a:ext uri="{FF2B5EF4-FFF2-40B4-BE49-F238E27FC236}">
                <a16:creationId xmlns:a16="http://schemas.microsoft.com/office/drawing/2014/main" id="{8EFF0549-89D6-46B5-9984-0008DCC726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06009" y="2894228"/>
            <a:ext cx="2480695" cy="2107914"/>
          </a:xfrm>
          <a:prstGeom prst="rect">
            <a:avLst/>
          </a:prstGeom>
        </p:spPr>
      </p:pic>
      <p:sp>
        <p:nvSpPr>
          <p:cNvPr id="170" name="직사각형 169">
            <a:extLst>
              <a:ext uri="{FF2B5EF4-FFF2-40B4-BE49-F238E27FC236}">
                <a16:creationId xmlns:a16="http://schemas.microsoft.com/office/drawing/2014/main" id="{6600C7CC-2AFB-4152-B96B-947F7792D2D3}"/>
              </a:ext>
            </a:extLst>
          </p:cNvPr>
          <p:cNvSpPr/>
          <p:nvPr/>
        </p:nvSpPr>
        <p:spPr>
          <a:xfrm>
            <a:off x="3447783" y="2282075"/>
            <a:ext cx="3010432" cy="369332"/>
          </a:xfrm>
          <a:prstGeom prst="rect">
            <a:avLst/>
          </a:prstGeom>
          <a:solidFill>
            <a:schemeClr val="tx1"/>
          </a:solidFill>
        </p:spPr>
        <p:txBody>
          <a:bodyPr wrap="square">
            <a:spAutoFit/>
          </a:bodyPr>
          <a:lstStyle/>
          <a:p>
            <a:r>
              <a:rPr lang="en-US" altLang="ko-KR" dirty="0" err="1">
                <a:solidFill>
                  <a:srgbClr val="9CDCFE"/>
                </a:solidFill>
                <a:latin typeface="Consolas" panose="020B0609020204030204" pitchFamily="49" charset="0"/>
              </a:rPr>
              <a:t>df</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to_csv</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err="1">
                <a:solidFill>
                  <a:srgbClr val="CE9178"/>
                </a:solidFill>
                <a:latin typeface="Consolas" panose="020B0609020204030204" pitchFamily="49" charset="0"/>
              </a:rPr>
              <a:t>새파일</a:t>
            </a:r>
            <a:r>
              <a:rPr lang="en-US" altLang="ko-KR" dirty="0">
                <a:solidFill>
                  <a:srgbClr val="CE9178"/>
                </a:solidFill>
                <a:latin typeface="Consolas" panose="020B0609020204030204" pitchFamily="49" charset="0"/>
              </a:rPr>
              <a:t>.txt'</a:t>
            </a:r>
            <a:r>
              <a:rPr lang="en-US" altLang="ko-KR" dirty="0">
                <a:solidFill>
                  <a:srgbClr val="D4D4D4"/>
                </a:solidFill>
                <a:latin typeface="Consolas" panose="020B0609020204030204" pitchFamily="49" charset="0"/>
              </a:rPr>
              <a:t>)</a:t>
            </a:r>
          </a:p>
        </p:txBody>
      </p:sp>
      <p:sp>
        <p:nvSpPr>
          <p:cNvPr id="171" name="직사각형 170">
            <a:extLst>
              <a:ext uri="{FF2B5EF4-FFF2-40B4-BE49-F238E27FC236}">
                <a16:creationId xmlns:a16="http://schemas.microsoft.com/office/drawing/2014/main" id="{91AAAA07-C9EB-4D5A-AF3C-99C2D0BAC25A}"/>
              </a:ext>
            </a:extLst>
          </p:cNvPr>
          <p:cNvSpPr/>
          <p:nvPr/>
        </p:nvSpPr>
        <p:spPr>
          <a:xfrm>
            <a:off x="3051739" y="5253598"/>
            <a:ext cx="3802520" cy="369332"/>
          </a:xfrm>
          <a:prstGeom prst="rect">
            <a:avLst/>
          </a:prstGeom>
          <a:solidFill>
            <a:schemeClr val="tx1"/>
          </a:solidFill>
        </p:spPr>
        <p:txBody>
          <a:bodyPr wrap="square">
            <a:spAutoFit/>
          </a:bodyPr>
          <a:lstStyle/>
          <a:p>
            <a:r>
              <a:rPr lang="en-US" altLang="ko-KR" dirty="0">
                <a:solidFill>
                  <a:srgbClr val="9CDCFE"/>
                </a:solidFill>
                <a:latin typeface="Consolas" panose="020B0609020204030204" pitchFamily="49" charset="0"/>
              </a:rPr>
              <a:t>df</a:t>
            </a:r>
            <a:r>
              <a:rPr lang="en-US" altLang="ko-KR" dirty="0">
                <a:solidFill>
                  <a:srgbClr val="D4D4D4"/>
                </a:solidFill>
                <a:latin typeface="Consolas" panose="020B0609020204030204" pitchFamily="49" charset="0"/>
              </a:rPr>
              <a:t> = </a:t>
            </a:r>
            <a:r>
              <a:rPr lang="en-US" altLang="ko-KR" dirty="0" err="1">
                <a:solidFill>
                  <a:srgbClr val="4EC9B0"/>
                </a:solidFill>
                <a:latin typeface="Consolas" panose="020B0609020204030204" pitchFamily="49" charset="0"/>
              </a:rPr>
              <a:t>pd</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read_csv</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err="1">
                <a:solidFill>
                  <a:srgbClr val="CE9178"/>
                </a:solidFill>
                <a:latin typeface="Consolas" panose="020B0609020204030204" pitchFamily="49" charset="0"/>
              </a:rPr>
              <a:t>새파일</a:t>
            </a:r>
            <a:r>
              <a:rPr lang="en-US" altLang="ko-KR" dirty="0">
                <a:solidFill>
                  <a:srgbClr val="CE9178"/>
                </a:solidFill>
                <a:latin typeface="Consolas" panose="020B0609020204030204" pitchFamily="49" charset="0"/>
              </a:rPr>
              <a:t>.txt'</a:t>
            </a:r>
            <a:r>
              <a:rPr lang="en-US" altLang="ko-KR" dirty="0">
                <a:solidFill>
                  <a:srgbClr val="D4D4D4"/>
                </a:solidFill>
                <a:latin typeface="Consolas" panose="020B0609020204030204" pitchFamily="49" charset="0"/>
              </a:rPr>
              <a:t>)</a:t>
            </a:r>
          </a:p>
        </p:txBody>
      </p:sp>
      <p:sp>
        <p:nvSpPr>
          <p:cNvPr id="172" name="사각형: 둥근 모서리 171">
            <a:extLst>
              <a:ext uri="{FF2B5EF4-FFF2-40B4-BE49-F238E27FC236}">
                <a16:creationId xmlns:a16="http://schemas.microsoft.com/office/drawing/2014/main" id="{D49AA4A9-1C3F-4B50-9C77-5FFC00B66D26}"/>
              </a:ext>
            </a:extLst>
          </p:cNvPr>
          <p:cNvSpPr/>
          <p:nvPr/>
        </p:nvSpPr>
        <p:spPr>
          <a:xfrm>
            <a:off x="632999" y="5863149"/>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csv</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파일 형식 외에도 </a:t>
            </a:r>
            <a:r>
              <a:rPr lang="en-US" altLang="ko-KR" sz="1600" b="1" dirty="0">
                <a:solidFill>
                  <a:srgbClr val="000000"/>
                </a:solidFill>
                <a:latin typeface="Consolas" panose="020B0609020204030204" pitchFamily="49" charset="0"/>
              </a:rPr>
              <a:t>excel</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json</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html </a:t>
            </a:r>
            <a:r>
              <a:rPr lang="ko-KR" altLang="en-US" sz="1600" dirty="0">
                <a:solidFill>
                  <a:srgbClr val="000000"/>
                </a:solidFill>
                <a:latin typeface="Consolas" panose="020B0609020204030204" pitchFamily="49" charset="0"/>
              </a:rPr>
              <a:t>등 </a:t>
            </a:r>
            <a:r>
              <a:rPr lang="ko-KR" altLang="en-US" sz="1600" b="1" dirty="0">
                <a:solidFill>
                  <a:srgbClr val="000000"/>
                </a:solidFill>
                <a:latin typeface="Consolas" panose="020B0609020204030204" pitchFamily="49" charset="0"/>
              </a:rPr>
              <a:t>다양한 파일 유형</a:t>
            </a:r>
            <a:r>
              <a:rPr lang="ko-KR" altLang="en-US" sz="1600" dirty="0">
                <a:solidFill>
                  <a:srgbClr val="000000"/>
                </a:solidFill>
                <a:latin typeface="Consolas" panose="020B0609020204030204" pitchFamily="49" charset="0"/>
              </a:rPr>
              <a:t>에 대한 </a:t>
            </a:r>
            <a:r>
              <a:rPr lang="ko-KR" altLang="en-US" sz="1600" b="1" dirty="0">
                <a:solidFill>
                  <a:srgbClr val="000000"/>
                </a:solidFill>
                <a:latin typeface="Consolas" panose="020B0609020204030204" pitchFamily="49" charset="0"/>
              </a:rPr>
              <a:t>입출력 지원</a:t>
            </a:r>
            <a:endParaRPr lang="ko-KR" altLang="en-US" sz="1600" b="1" dirty="0"/>
          </a:p>
        </p:txBody>
      </p:sp>
      <p:sp>
        <p:nvSpPr>
          <p:cNvPr id="213" name="직사각형 212">
            <a:extLst>
              <a:ext uri="{FF2B5EF4-FFF2-40B4-BE49-F238E27FC236}">
                <a16:creationId xmlns:a16="http://schemas.microsoft.com/office/drawing/2014/main" id="{76A39178-DD2C-4B2D-8E30-7D3ED12AD557}"/>
              </a:ext>
            </a:extLst>
          </p:cNvPr>
          <p:cNvSpPr/>
          <p:nvPr/>
        </p:nvSpPr>
        <p:spPr>
          <a:xfrm>
            <a:off x="2499961" y="4911195"/>
            <a:ext cx="825868"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DataFrame</a:t>
            </a:r>
            <a:endParaRPr lang="ko-KR" altLang="en-US" sz="1400" dirty="0"/>
          </a:p>
        </p:txBody>
      </p:sp>
      <p:grpSp>
        <p:nvGrpSpPr>
          <p:cNvPr id="214" name="그룹 213">
            <a:extLst>
              <a:ext uri="{FF2B5EF4-FFF2-40B4-BE49-F238E27FC236}">
                <a16:creationId xmlns:a16="http://schemas.microsoft.com/office/drawing/2014/main" id="{34011A30-47E7-4C61-9CC5-1DFC54CCE07D}"/>
              </a:ext>
            </a:extLst>
          </p:cNvPr>
          <p:cNvGrpSpPr/>
          <p:nvPr/>
        </p:nvGrpSpPr>
        <p:grpSpPr>
          <a:xfrm>
            <a:off x="1599152" y="2821075"/>
            <a:ext cx="2569266" cy="2097892"/>
            <a:chOff x="3905996" y="2747730"/>
            <a:chExt cx="2569266" cy="2097892"/>
          </a:xfrm>
        </p:grpSpPr>
        <p:grpSp>
          <p:nvGrpSpPr>
            <p:cNvPr id="215" name="그룹 214">
              <a:extLst>
                <a:ext uri="{FF2B5EF4-FFF2-40B4-BE49-F238E27FC236}">
                  <a16:creationId xmlns:a16="http://schemas.microsoft.com/office/drawing/2014/main" id="{6BA98C38-12FE-4DB8-AA2F-8E30F86D706C}"/>
                </a:ext>
              </a:extLst>
            </p:cNvPr>
            <p:cNvGrpSpPr/>
            <p:nvPr/>
          </p:nvGrpSpPr>
          <p:grpSpPr>
            <a:xfrm>
              <a:off x="3905996" y="3234310"/>
              <a:ext cx="643558" cy="1611310"/>
              <a:chOff x="5601082" y="2940283"/>
              <a:chExt cx="589093" cy="1474940"/>
            </a:xfrm>
          </p:grpSpPr>
          <p:sp>
            <p:nvSpPr>
              <p:cNvPr id="237" name="정육면체 236">
                <a:extLst>
                  <a:ext uri="{FF2B5EF4-FFF2-40B4-BE49-F238E27FC236}">
                    <a16:creationId xmlns:a16="http://schemas.microsoft.com/office/drawing/2014/main" id="{64CA3D94-DE64-4AD4-82B8-A619E90BDF68}"/>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8" name="정육면체 237">
                <a:extLst>
                  <a:ext uri="{FF2B5EF4-FFF2-40B4-BE49-F238E27FC236}">
                    <a16:creationId xmlns:a16="http://schemas.microsoft.com/office/drawing/2014/main" id="{CB47653A-5649-4A0A-B6D1-1AB158E05FE0}"/>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9" name="정육면체 238">
                <a:extLst>
                  <a:ext uri="{FF2B5EF4-FFF2-40B4-BE49-F238E27FC236}">
                    <a16:creationId xmlns:a16="http://schemas.microsoft.com/office/drawing/2014/main" id="{2DD4C184-E542-4C92-98AD-4CB7A3BAB945}"/>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216" name="그룹 215">
              <a:extLst>
                <a:ext uri="{FF2B5EF4-FFF2-40B4-BE49-F238E27FC236}">
                  <a16:creationId xmlns:a16="http://schemas.microsoft.com/office/drawing/2014/main" id="{96D622C5-9193-47AF-B0EF-3BD9E191B58E}"/>
                </a:ext>
              </a:extLst>
            </p:cNvPr>
            <p:cNvGrpSpPr/>
            <p:nvPr/>
          </p:nvGrpSpPr>
          <p:grpSpPr>
            <a:xfrm>
              <a:off x="4387837" y="3234310"/>
              <a:ext cx="2084962" cy="1611312"/>
              <a:chOff x="5601072" y="2940277"/>
              <a:chExt cx="1908502" cy="1474940"/>
            </a:xfrm>
          </p:grpSpPr>
          <p:grpSp>
            <p:nvGrpSpPr>
              <p:cNvPr id="222" name="그룹 221">
                <a:extLst>
                  <a:ext uri="{FF2B5EF4-FFF2-40B4-BE49-F238E27FC236}">
                    <a16:creationId xmlns:a16="http://schemas.microsoft.com/office/drawing/2014/main" id="{A0056DF3-B5C8-4CFC-BBA3-02FA2FAE59A0}"/>
                  </a:ext>
                </a:extLst>
              </p:cNvPr>
              <p:cNvGrpSpPr/>
              <p:nvPr/>
            </p:nvGrpSpPr>
            <p:grpSpPr>
              <a:xfrm>
                <a:off x="5601072" y="3826129"/>
                <a:ext cx="1908502" cy="589088"/>
                <a:chOff x="5870193" y="3807384"/>
                <a:chExt cx="1908502" cy="589088"/>
              </a:xfrm>
            </p:grpSpPr>
            <p:sp>
              <p:nvSpPr>
                <p:cNvPr id="233" name="정육면체 232">
                  <a:extLst>
                    <a:ext uri="{FF2B5EF4-FFF2-40B4-BE49-F238E27FC236}">
                      <a16:creationId xmlns:a16="http://schemas.microsoft.com/office/drawing/2014/main" id="{A7843D62-CF95-4C8B-95D5-80B8B2B0547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234" name="정육면체 233">
                  <a:extLst>
                    <a:ext uri="{FF2B5EF4-FFF2-40B4-BE49-F238E27FC236}">
                      <a16:creationId xmlns:a16="http://schemas.microsoft.com/office/drawing/2014/main" id="{19124CCB-08C5-4206-9572-0DCF7B299ED4}"/>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sp>
              <p:nvSpPr>
                <p:cNvPr id="235" name="정육면체 234">
                  <a:extLst>
                    <a:ext uri="{FF2B5EF4-FFF2-40B4-BE49-F238E27FC236}">
                      <a16:creationId xmlns:a16="http://schemas.microsoft.com/office/drawing/2014/main" id="{CF1858A8-0327-4AC3-885B-6220ED84FB97}"/>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sp>
              <p:nvSpPr>
                <p:cNvPr id="236" name="정육면체 235">
                  <a:extLst>
                    <a:ext uri="{FF2B5EF4-FFF2-40B4-BE49-F238E27FC236}">
                      <a16:creationId xmlns:a16="http://schemas.microsoft.com/office/drawing/2014/main" id="{85DBCA48-AA50-4878-A3DE-F6453E2FF39E}"/>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12</a:t>
                  </a:r>
                  <a:endParaRPr lang="ko-KR" altLang="en-US" sz="2000" dirty="0"/>
                </a:p>
              </p:txBody>
            </p:sp>
          </p:grpSp>
          <p:grpSp>
            <p:nvGrpSpPr>
              <p:cNvPr id="223" name="그룹 222">
                <a:extLst>
                  <a:ext uri="{FF2B5EF4-FFF2-40B4-BE49-F238E27FC236}">
                    <a16:creationId xmlns:a16="http://schemas.microsoft.com/office/drawing/2014/main" id="{21954739-DC72-4B9E-86FD-5C9EEF55F87E}"/>
                  </a:ext>
                </a:extLst>
              </p:cNvPr>
              <p:cNvGrpSpPr/>
              <p:nvPr/>
            </p:nvGrpSpPr>
            <p:grpSpPr>
              <a:xfrm>
                <a:off x="5601072" y="3380731"/>
                <a:ext cx="1908502" cy="589088"/>
                <a:chOff x="5870193" y="3807384"/>
                <a:chExt cx="1908502" cy="589088"/>
              </a:xfrm>
            </p:grpSpPr>
            <p:sp>
              <p:nvSpPr>
                <p:cNvPr id="229" name="정육면체 228">
                  <a:extLst>
                    <a:ext uri="{FF2B5EF4-FFF2-40B4-BE49-F238E27FC236}">
                      <a16:creationId xmlns:a16="http://schemas.microsoft.com/office/drawing/2014/main" id="{4933C81D-9DA4-4AF0-A763-72B2AA37462B}"/>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230" name="정육면체 229">
                  <a:extLst>
                    <a:ext uri="{FF2B5EF4-FFF2-40B4-BE49-F238E27FC236}">
                      <a16:creationId xmlns:a16="http://schemas.microsoft.com/office/drawing/2014/main" id="{D71D4AB4-DBC5-4985-BFB3-18437A7D73B2}"/>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231" name="정육면체 230">
                  <a:extLst>
                    <a:ext uri="{FF2B5EF4-FFF2-40B4-BE49-F238E27FC236}">
                      <a16:creationId xmlns:a16="http://schemas.microsoft.com/office/drawing/2014/main" id="{006FCC1F-A346-41A3-9C27-B8E95285A82E}"/>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8</a:t>
                  </a:r>
                  <a:endParaRPr lang="ko-KR" altLang="en-US" sz="2000" dirty="0"/>
                </a:p>
              </p:txBody>
            </p:sp>
            <p:sp>
              <p:nvSpPr>
                <p:cNvPr id="232" name="정육면체 231">
                  <a:extLst>
                    <a:ext uri="{FF2B5EF4-FFF2-40B4-BE49-F238E27FC236}">
                      <a16:creationId xmlns:a16="http://schemas.microsoft.com/office/drawing/2014/main" id="{5D142E18-793F-42DA-8815-18C415247B61}"/>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11</a:t>
                  </a:r>
                  <a:endParaRPr lang="ko-KR" altLang="en-US" sz="2000" dirty="0"/>
                </a:p>
              </p:txBody>
            </p:sp>
          </p:grpSp>
          <p:grpSp>
            <p:nvGrpSpPr>
              <p:cNvPr id="224" name="그룹 223">
                <a:extLst>
                  <a:ext uri="{FF2B5EF4-FFF2-40B4-BE49-F238E27FC236}">
                    <a16:creationId xmlns:a16="http://schemas.microsoft.com/office/drawing/2014/main" id="{FEC779ED-AAD7-41CB-9122-956AA226A299}"/>
                  </a:ext>
                </a:extLst>
              </p:cNvPr>
              <p:cNvGrpSpPr/>
              <p:nvPr/>
            </p:nvGrpSpPr>
            <p:grpSpPr>
              <a:xfrm>
                <a:off x="5601072" y="2940277"/>
                <a:ext cx="1908502" cy="589088"/>
                <a:chOff x="5870193" y="3807384"/>
                <a:chExt cx="1908502" cy="589088"/>
              </a:xfrm>
            </p:grpSpPr>
            <p:sp>
              <p:nvSpPr>
                <p:cNvPr id="225" name="정육면체 224">
                  <a:extLst>
                    <a:ext uri="{FF2B5EF4-FFF2-40B4-BE49-F238E27FC236}">
                      <a16:creationId xmlns:a16="http://schemas.microsoft.com/office/drawing/2014/main" id="{4DF69D67-E78C-43D2-9C0D-6C2502EBC198}"/>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226" name="정육면체 225">
                  <a:extLst>
                    <a:ext uri="{FF2B5EF4-FFF2-40B4-BE49-F238E27FC236}">
                      <a16:creationId xmlns:a16="http://schemas.microsoft.com/office/drawing/2014/main" id="{815E1CE1-0F1B-4248-ACBA-C1AA435CBCF8}"/>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227" name="정육면체 226">
                  <a:extLst>
                    <a:ext uri="{FF2B5EF4-FFF2-40B4-BE49-F238E27FC236}">
                      <a16:creationId xmlns:a16="http://schemas.microsoft.com/office/drawing/2014/main" id="{047E63F2-9A40-4B0D-9263-26713BB230B4}"/>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a:t>
                  </a:r>
                  <a:endParaRPr lang="ko-KR" altLang="en-US" sz="2000" dirty="0"/>
                </a:p>
              </p:txBody>
            </p:sp>
            <p:sp>
              <p:nvSpPr>
                <p:cNvPr id="228" name="정육면체 227">
                  <a:extLst>
                    <a:ext uri="{FF2B5EF4-FFF2-40B4-BE49-F238E27FC236}">
                      <a16:creationId xmlns:a16="http://schemas.microsoft.com/office/drawing/2014/main" id="{511752B6-B5B5-4DBD-A05F-6588C1BD741A}"/>
                    </a:ext>
                  </a:extLst>
                </p:cNvPr>
                <p:cNvSpPr/>
                <p:nvPr/>
              </p:nvSpPr>
              <p:spPr>
                <a:xfrm>
                  <a:off x="7189607"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10</a:t>
                  </a:r>
                  <a:endParaRPr lang="ko-KR" altLang="en-US" sz="2000" dirty="0"/>
                </a:p>
              </p:txBody>
            </p:sp>
          </p:grpSp>
        </p:grpSp>
        <p:grpSp>
          <p:nvGrpSpPr>
            <p:cNvPr id="217" name="그룹 216">
              <a:extLst>
                <a:ext uri="{FF2B5EF4-FFF2-40B4-BE49-F238E27FC236}">
                  <a16:creationId xmlns:a16="http://schemas.microsoft.com/office/drawing/2014/main" id="{D013BDFA-1CFB-4151-B745-C1C1094DC59C}"/>
                </a:ext>
              </a:extLst>
            </p:cNvPr>
            <p:cNvGrpSpPr/>
            <p:nvPr/>
          </p:nvGrpSpPr>
          <p:grpSpPr>
            <a:xfrm>
              <a:off x="4390300" y="2747730"/>
              <a:ext cx="2084962" cy="643555"/>
              <a:chOff x="5870193" y="3807384"/>
              <a:chExt cx="1908502" cy="589088"/>
            </a:xfrm>
          </p:grpSpPr>
          <p:sp>
            <p:nvSpPr>
              <p:cNvPr id="218" name="정육면체 217">
                <a:extLst>
                  <a:ext uri="{FF2B5EF4-FFF2-40B4-BE49-F238E27FC236}">
                    <a16:creationId xmlns:a16="http://schemas.microsoft.com/office/drawing/2014/main" id="{419C2FB3-E61A-4CD7-92A4-030F184CE0DB}"/>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19" name="정육면체 218">
                <a:extLst>
                  <a:ext uri="{FF2B5EF4-FFF2-40B4-BE49-F238E27FC236}">
                    <a16:creationId xmlns:a16="http://schemas.microsoft.com/office/drawing/2014/main" id="{6B613921-FC8A-4EA8-B5CA-D8078012CA86}"/>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20" name="정육면체 219">
                <a:extLst>
                  <a:ext uri="{FF2B5EF4-FFF2-40B4-BE49-F238E27FC236}">
                    <a16:creationId xmlns:a16="http://schemas.microsoft.com/office/drawing/2014/main" id="{9F1DF45F-A0A4-4F1F-8FE1-DBCD91EBB8CF}"/>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21" name="정육면체 220">
                <a:extLst>
                  <a:ext uri="{FF2B5EF4-FFF2-40B4-BE49-F238E27FC236}">
                    <a16:creationId xmlns:a16="http://schemas.microsoft.com/office/drawing/2014/main" id="{D5F67C09-7DDD-4ECA-82B3-202A972BB511}"/>
                  </a:ext>
                </a:extLst>
              </p:cNvPr>
              <p:cNvSpPr/>
              <p:nvPr/>
            </p:nvSpPr>
            <p:spPr>
              <a:xfrm>
                <a:off x="7189607"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a:ln w="9525" cmpd="sng">
                      <a:solidFill>
                        <a:schemeClr val="accent1"/>
                      </a:solidFill>
                      <a:prstDash val="solid"/>
                    </a:ln>
                    <a:solidFill>
                      <a:srgbClr val="70AD47">
                        <a:tint val="1000"/>
                      </a:srgbClr>
                    </a:solidFill>
                    <a:effectLst>
                      <a:glow rad="38100">
                        <a:schemeClr val="accent1">
                          <a:alpha val="40000"/>
                        </a:schemeClr>
                      </a:glow>
                    </a:effectLst>
                  </a:rPr>
                  <a:t>C4</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spTree>
    <p:extLst>
      <p:ext uri="{BB962C8B-B14F-4D97-AF65-F5344CB8AC3E}">
        <p14:creationId xmlns:p14="http://schemas.microsoft.com/office/powerpoint/2010/main" val="2747516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58E45D0-53B1-4652-BA3D-D8ECE90C7258}"/>
              </a:ext>
            </a:extLst>
          </p:cNvPr>
          <p:cNvPicPr>
            <a:picLocks noChangeAspect="1"/>
          </p:cNvPicPr>
          <p:nvPr/>
        </p:nvPicPr>
        <p:blipFill>
          <a:blip r:embed="rId3"/>
          <a:stretch>
            <a:fillRect/>
          </a:stretch>
        </p:blipFill>
        <p:spPr>
          <a:xfrm>
            <a:off x="0" y="0"/>
            <a:ext cx="9902449" cy="6858000"/>
          </a:xfrm>
          <a:prstGeom prst="rect">
            <a:avLst/>
          </a:prstGeom>
        </p:spPr>
      </p:pic>
      <p:pic>
        <p:nvPicPr>
          <p:cNvPr id="9" name="그림 8">
            <a:extLst>
              <a:ext uri="{FF2B5EF4-FFF2-40B4-BE49-F238E27FC236}">
                <a16:creationId xmlns:a16="http://schemas.microsoft.com/office/drawing/2014/main" id="{E6F58070-1CDB-46FA-8F72-73A2068F3D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606" y="1311792"/>
            <a:ext cx="1853105" cy="424016"/>
          </a:xfrm>
          <a:prstGeom prst="rect">
            <a:avLst/>
          </a:prstGeom>
        </p:spPr>
      </p:pic>
      <p:grpSp>
        <p:nvGrpSpPr>
          <p:cNvPr id="31" name="그룹 30">
            <a:extLst>
              <a:ext uri="{FF2B5EF4-FFF2-40B4-BE49-F238E27FC236}">
                <a16:creationId xmlns:a16="http://schemas.microsoft.com/office/drawing/2014/main" id="{0F1C0134-E8C4-4A2C-BD81-DA971F620CFE}"/>
              </a:ext>
            </a:extLst>
          </p:cNvPr>
          <p:cNvGrpSpPr/>
          <p:nvPr/>
        </p:nvGrpSpPr>
        <p:grpSpPr>
          <a:xfrm>
            <a:off x="3952508" y="643548"/>
            <a:ext cx="2185022" cy="739690"/>
            <a:chOff x="546911" y="2592437"/>
            <a:chExt cx="2185022" cy="739690"/>
          </a:xfrm>
        </p:grpSpPr>
        <p:sp>
          <p:nvSpPr>
            <p:cNvPr id="32" name="직사각형 31">
              <a:extLst>
                <a:ext uri="{FF2B5EF4-FFF2-40B4-BE49-F238E27FC236}">
                  <a16:creationId xmlns:a16="http://schemas.microsoft.com/office/drawing/2014/main" id="{F96BC19E-0307-4C12-B86E-1C807964D257}"/>
                </a:ext>
              </a:extLst>
            </p:cNvPr>
            <p:cNvSpPr/>
            <p:nvPr/>
          </p:nvSpPr>
          <p:spPr>
            <a:xfrm>
              <a:off x="546911" y="2592437"/>
              <a:ext cx="2185022" cy="739690"/>
            </a:xfrm>
            <a:prstGeom prst="rect">
              <a:avLst/>
            </a:prstGeom>
          </p:spPr>
          <p:txBody>
            <a:bodyPr wrap="none">
              <a:spAutoFit/>
            </a:bodyPr>
            <a:lstStyle/>
            <a:p>
              <a:pPr>
                <a:lnSpc>
                  <a:spcPts val="5800"/>
                </a:lnSpc>
              </a:pPr>
              <a:r>
                <a:rPr lang="en-US" altLang="ko-KR" sz="3200" spc="600" dirty="0">
                  <a:ln>
                    <a:solidFill>
                      <a:srgbClr val="336699">
                        <a:alpha val="0"/>
                      </a:srgbClr>
                    </a:solidFill>
                  </a:ln>
                  <a:solidFill>
                    <a:srgbClr val="009EC7"/>
                  </a:solidFill>
                  <a:latin typeface="+mn-ea"/>
                  <a:cs typeface="Helvetica" pitchFamily="34" charset="0"/>
                </a:rPr>
                <a:t>Chapter</a:t>
              </a:r>
            </a:p>
          </p:txBody>
        </p:sp>
        <p:sp>
          <p:nvSpPr>
            <p:cNvPr id="33" name="직사각형 32">
              <a:extLst>
                <a:ext uri="{FF2B5EF4-FFF2-40B4-BE49-F238E27FC236}">
                  <a16:creationId xmlns:a16="http://schemas.microsoft.com/office/drawing/2014/main" id="{8EC1B2C7-02DF-4BCC-BFA7-3514D01BBEBA}"/>
                </a:ext>
              </a:extLst>
            </p:cNvPr>
            <p:cNvSpPr/>
            <p:nvPr/>
          </p:nvSpPr>
          <p:spPr>
            <a:xfrm flipV="1">
              <a:off x="664556" y="2633178"/>
              <a:ext cx="886814" cy="45719"/>
            </a:xfrm>
            <a:prstGeom prst="rect">
              <a:avLst/>
            </a:prstGeom>
            <a:solidFill>
              <a:srgbClr val="5FD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9EC7"/>
                </a:solidFill>
                <a:latin typeface="+mn-ea"/>
              </a:endParaRPr>
            </a:p>
          </p:txBody>
        </p:sp>
      </p:grpSp>
      <p:grpSp>
        <p:nvGrpSpPr>
          <p:cNvPr id="89" name="그룹 6">
            <a:extLst>
              <a:ext uri="{FF2B5EF4-FFF2-40B4-BE49-F238E27FC236}">
                <a16:creationId xmlns:a16="http://schemas.microsoft.com/office/drawing/2014/main" id="{86BB6F66-1671-4362-B3AD-4851FD85604C}"/>
              </a:ext>
            </a:extLst>
          </p:cNvPr>
          <p:cNvGrpSpPr>
            <a:grpSpLocks/>
          </p:cNvGrpSpPr>
          <p:nvPr/>
        </p:nvGrpSpPr>
        <p:grpSpPr bwMode="auto">
          <a:xfrm>
            <a:off x="3800872" y="2865459"/>
            <a:ext cx="5773294" cy="563541"/>
            <a:chOff x="3375868" y="3272744"/>
            <a:chExt cx="3141860" cy="306622"/>
          </a:xfrm>
        </p:grpSpPr>
        <p:grpSp>
          <p:nvGrpSpPr>
            <p:cNvPr id="91" name="그룹 4">
              <a:extLst>
                <a:ext uri="{FF2B5EF4-FFF2-40B4-BE49-F238E27FC236}">
                  <a16:creationId xmlns:a16="http://schemas.microsoft.com/office/drawing/2014/main" id="{D7325BB1-42ED-4A40-8E1F-CEA611EF1895}"/>
                </a:ext>
              </a:extLst>
            </p:cNvPr>
            <p:cNvGrpSpPr>
              <a:grpSpLocks/>
            </p:cNvGrpSpPr>
            <p:nvPr/>
          </p:nvGrpSpPr>
          <p:grpSpPr bwMode="auto">
            <a:xfrm>
              <a:off x="3662673" y="3323325"/>
              <a:ext cx="2855055" cy="249691"/>
              <a:chOff x="3662673" y="3323325"/>
              <a:chExt cx="2855055" cy="249691"/>
            </a:xfrm>
          </p:grpSpPr>
          <p:sp>
            <p:nvSpPr>
              <p:cNvPr id="95" name="Rectangle 304">
                <a:extLst>
                  <a:ext uri="{FF2B5EF4-FFF2-40B4-BE49-F238E27FC236}">
                    <a16:creationId xmlns:a16="http://schemas.microsoft.com/office/drawing/2014/main" id="{24321FF6-2A07-4662-A121-93705BBE3D44}"/>
                  </a:ext>
                </a:extLst>
              </p:cNvPr>
              <p:cNvSpPr>
                <a:spLocks noChangeArrowheads="1"/>
              </p:cNvSpPr>
              <p:nvPr/>
            </p:nvSpPr>
            <p:spPr bwMode="auto">
              <a:xfrm>
                <a:off x="3925220" y="3323325"/>
                <a:ext cx="2592508" cy="2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r>
                  <a:rPr kumimoji="0" lang="ko-KR" altLang="en-US" sz="2000" b="1" dirty="0" err="1">
                    <a:solidFill>
                      <a:srgbClr val="404040"/>
                    </a:solidFill>
                    <a:latin typeface="나눔고딕" panose="020D0604000000000000" pitchFamily="50" charset="-127"/>
                    <a:ea typeface="나눔고딕" panose="020D0604000000000000" pitchFamily="50" charset="-127"/>
                  </a:rPr>
                  <a:t>파이썬</a:t>
                </a:r>
                <a:r>
                  <a:rPr kumimoji="0" lang="ko-KR" altLang="en-US" sz="2000" b="1" dirty="0">
                    <a:solidFill>
                      <a:srgbClr val="404040"/>
                    </a:solidFill>
                    <a:latin typeface="나눔고딕" panose="020D0604000000000000" pitchFamily="50" charset="-127"/>
                    <a:ea typeface="나눔고딕" panose="020D0604000000000000" pitchFamily="50" charset="-127"/>
                  </a:rPr>
                  <a:t> 데이터 시각화 라이브러리 소개</a:t>
                </a:r>
                <a:endParaRPr kumimoji="0" lang="en-US" altLang="ko-KR" sz="1200" b="1" dirty="0">
                  <a:solidFill>
                    <a:srgbClr val="404040"/>
                  </a:solidFill>
                  <a:latin typeface="나눔고딕" panose="020D0604000000000000" pitchFamily="50" charset="-127"/>
                  <a:ea typeface="나눔고딕" panose="020D0604000000000000" pitchFamily="50" charset="-127"/>
                </a:endParaRPr>
              </a:p>
            </p:txBody>
          </p:sp>
          <p:cxnSp>
            <p:nvCxnSpPr>
              <p:cNvPr id="96" name="직선 연결선 2">
                <a:extLst>
                  <a:ext uri="{FF2B5EF4-FFF2-40B4-BE49-F238E27FC236}">
                    <a16:creationId xmlns:a16="http://schemas.microsoft.com/office/drawing/2014/main" id="{ED1EF1C3-6CDE-414C-9444-2865D09D21F5}"/>
                  </a:ext>
                </a:extLst>
              </p:cNvPr>
              <p:cNvCxnSpPr>
                <a:cxnSpLocks noChangeShapeType="1"/>
              </p:cNvCxnSpPr>
              <p:nvPr/>
            </p:nvCxnSpPr>
            <p:spPr bwMode="auto">
              <a:xfrm>
                <a:off x="3662673" y="3573016"/>
                <a:ext cx="2532086" cy="0"/>
              </a:xfrm>
              <a:prstGeom prst="line">
                <a:avLst/>
              </a:prstGeom>
              <a:noFill/>
              <a:ln w="12700" algn="ctr">
                <a:solidFill>
                  <a:srgbClr val="404040"/>
                </a:solidFill>
                <a:round/>
                <a:headEnd/>
                <a:tailEnd/>
              </a:ln>
              <a:extLst>
                <a:ext uri="{909E8E84-426E-40DD-AFC4-6F175D3DCCD1}">
                  <a14:hiddenFill xmlns:a14="http://schemas.microsoft.com/office/drawing/2010/main">
                    <a:noFill/>
                  </a14:hiddenFill>
                </a:ext>
              </a:extLst>
            </p:spPr>
          </p:cxnSp>
        </p:grpSp>
        <p:sp>
          <p:nvSpPr>
            <p:cNvPr id="92" name="직사각형 5">
              <a:extLst>
                <a:ext uri="{FF2B5EF4-FFF2-40B4-BE49-F238E27FC236}">
                  <a16:creationId xmlns:a16="http://schemas.microsoft.com/office/drawing/2014/main" id="{401A5B17-1BF6-4461-B74B-F90E735710F3}"/>
                </a:ext>
              </a:extLst>
            </p:cNvPr>
            <p:cNvSpPr>
              <a:spLocks noChangeArrowheads="1"/>
            </p:cNvSpPr>
            <p:nvPr/>
          </p:nvSpPr>
          <p:spPr bwMode="auto">
            <a:xfrm>
              <a:off x="3563888" y="3284984"/>
              <a:ext cx="294382" cy="294382"/>
            </a:xfrm>
            <a:prstGeom prst="rect">
              <a:avLst/>
            </a:prstGeom>
            <a:solidFill>
              <a:srgbClr val="009EC7"/>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dirty="0">
                <a:latin typeface="+mn-ea"/>
                <a:ea typeface="+mn-ea"/>
              </a:endParaRPr>
            </a:p>
          </p:txBody>
        </p:sp>
        <p:sp>
          <p:nvSpPr>
            <p:cNvPr id="93" name="Rectangle 304">
              <a:extLst>
                <a:ext uri="{FF2B5EF4-FFF2-40B4-BE49-F238E27FC236}">
                  <a16:creationId xmlns:a16="http://schemas.microsoft.com/office/drawing/2014/main" id="{84FA6D64-B17E-4124-9378-25FAE4FDFAFF}"/>
                </a:ext>
              </a:extLst>
            </p:cNvPr>
            <p:cNvSpPr>
              <a:spLocks noChangeArrowheads="1"/>
            </p:cNvSpPr>
            <p:nvPr/>
          </p:nvSpPr>
          <p:spPr bwMode="auto">
            <a:xfrm>
              <a:off x="3375868" y="3272744"/>
              <a:ext cx="681782" cy="2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400" b="1" dirty="0">
                  <a:solidFill>
                    <a:schemeClr val="bg1"/>
                  </a:solidFill>
                  <a:latin typeface="+mn-ea"/>
                  <a:ea typeface="+mn-ea"/>
                </a:rPr>
                <a:t>3</a:t>
              </a:r>
            </a:p>
          </p:txBody>
        </p:sp>
        <p:sp>
          <p:nvSpPr>
            <p:cNvPr id="94" name="직사각형 55">
              <a:extLst>
                <a:ext uri="{FF2B5EF4-FFF2-40B4-BE49-F238E27FC236}">
                  <a16:creationId xmlns:a16="http://schemas.microsoft.com/office/drawing/2014/main" id="{073F111C-A8ED-4DEA-B696-2D46D71D3151}"/>
                </a:ext>
              </a:extLst>
            </p:cNvPr>
            <p:cNvSpPr>
              <a:spLocks noChangeArrowheads="1"/>
            </p:cNvSpPr>
            <p:nvPr/>
          </p:nvSpPr>
          <p:spPr bwMode="auto">
            <a:xfrm>
              <a:off x="3534008" y="3284984"/>
              <a:ext cx="40978" cy="294382"/>
            </a:xfrm>
            <a:prstGeom prst="rect">
              <a:avLst/>
            </a:prstGeom>
            <a:solidFill>
              <a:srgbClr val="5FD0D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grpSp>
      <p:sp>
        <p:nvSpPr>
          <p:cNvPr id="28" name="직사각형 27">
            <a:extLst>
              <a:ext uri="{FF2B5EF4-FFF2-40B4-BE49-F238E27FC236}">
                <a16:creationId xmlns:a16="http://schemas.microsoft.com/office/drawing/2014/main" id="{6B1D7B25-DBEB-410B-90D0-4871C1D0783D}"/>
              </a:ext>
            </a:extLst>
          </p:cNvPr>
          <p:cNvSpPr/>
          <p:nvPr/>
        </p:nvSpPr>
        <p:spPr>
          <a:xfrm>
            <a:off x="416496" y="1794622"/>
            <a:ext cx="3262875" cy="1135696"/>
          </a:xfrm>
          <a:prstGeom prst="rect">
            <a:avLst/>
          </a:prstGeom>
        </p:spPr>
        <p:txBody>
          <a:bodyPr wrap="square">
            <a:spAutoFit/>
          </a:bodyPr>
          <a:lstStyle/>
          <a:p>
            <a:pPr>
              <a:lnSpc>
                <a:spcPct val="150000"/>
              </a:lnSpc>
            </a:pP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데이터 분석</a:t>
            </a:r>
            <a:r>
              <a:rPr lang="en-US" altLang="ko-KR"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시각화</a:t>
            </a: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를 </a:t>
            </a:r>
            <a:br>
              <a:rPr lang="en-US" altLang="ko-KR"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b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위한 </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프로그래밍 기초</a:t>
            </a:r>
          </a:p>
        </p:txBody>
      </p:sp>
      <p:pic>
        <p:nvPicPr>
          <p:cNvPr id="7" name="그래픽 6">
            <a:extLst>
              <a:ext uri="{FF2B5EF4-FFF2-40B4-BE49-F238E27FC236}">
                <a16:creationId xmlns:a16="http://schemas.microsoft.com/office/drawing/2014/main" id="{5BFD129F-27B7-4208-9645-22810D73F4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81713" y="3521720"/>
            <a:ext cx="2196630" cy="527191"/>
          </a:xfrm>
          <a:prstGeom prst="rect">
            <a:avLst/>
          </a:prstGeom>
        </p:spPr>
      </p:pic>
      <p:pic>
        <p:nvPicPr>
          <p:cNvPr id="11" name="그래픽 10">
            <a:extLst>
              <a:ext uri="{FF2B5EF4-FFF2-40B4-BE49-F238E27FC236}">
                <a16:creationId xmlns:a16="http://schemas.microsoft.com/office/drawing/2014/main" id="{F9D4995D-F3CA-4010-957D-A18A7B3142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11389" y="3507534"/>
            <a:ext cx="1869309" cy="536104"/>
          </a:xfrm>
          <a:prstGeom prst="rect">
            <a:avLst/>
          </a:prstGeom>
        </p:spPr>
      </p:pic>
    </p:spTree>
    <p:extLst>
      <p:ext uri="{BB962C8B-B14F-4D97-AF65-F5344CB8AC3E}">
        <p14:creationId xmlns:p14="http://schemas.microsoft.com/office/powerpoint/2010/main" val="414949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의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mj-lt"/>
                <a:ea typeface="+mn-ea"/>
              </a:rPr>
              <a:t>파이썬은</a:t>
            </a:r>
            <a:r>
              <a:rPr lang="ko-KR" altLang="en-US" sz="1800" b="1" dirty="0">
                <a:ln>
                  <a:solidFill>
                    <a:schemeClr val="bg1">
                      <a:lumMod val="75000"/>
                      <a:alpha val="3000"/>
                    </a:schemeClr>
                  </a:solidFill>
                </a:ln>
                <a:solidFill>
                  <a:schemeClr val="tx2">
                    <a:lumMod val="50000"/>
                  </a:schemeClr>
                </a:solidFill>
                <a:latin typeface="+mj-lt"/>
                <a:ea typeface="+mn-ea"/>
              </a:rPr>
              <a:t> 간결하다</a:t>
            </a:r>
            <a:r>
              <a:rPr lang="en-US" altLang="ko-KR" sz="1800" b="1" dirty="0">
                <a:ln>
                  <a:solidFill>
                    <a:schemeClr val="bg1">
                      <a:lumMod val="75000"/>
                      <a:alpha val="3000"/>
                    </a:schemeClr>
                  </a:solidFill>
                </a:ln>
                <a:solidFill>
                  <a:schemeClr val="tx2">
                    <a:lumMod val="50000"/>
                  </a:schemeClr>
                </a:solidFill>
                <a:latin typeface="+mj-lt"/>
                <a:ea typeface="+mn-ea"/>
              </a:rPr>
              <a:t>.</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C81F5679-B82F-4DCF-B969-B68282A7FAB3}"/>
              </a:ext>
            </a:extLst>
          </p:cNvPr>
          <p:cNvSpPr/>
          <p:nvPr/>
        </p:nvSpPr>
        <p:spPr>
          <a:xfrm>
            <a:off x="633000" y="2200489"/>
            <a:ext cx="8640000" cy="2554545"/>
          </a:xfrm>
          <a:prstGeom prst="rect">
            <a:avLst/>
          </a:prstGeom>
          <a:solidFill>
            <a:schemeClr val="tx1"/>
          </a:solidFill>
        </p:spPr>
        <p:txBody>
          <a:bodyPr wrap="square">
            <a:spAutoFit/>
          </a:bodyPr>
          <a:lstStyle/>
          <a:p>
            <a:r>
              <a:rPr lang="en-US" altLang="ko-KR" sz="1600" dirty="0">
                <a:solidFill>
                  <a:srgbClr val="6A9955"/>
                </a:solidFill>
                <a:latin typeface="Consolas" panose="020B0609020204030204" pitchFamily="49" charset="0"/>
              </a:rPr>
              <a:t># simple.py</a:t>
            </a:r>
            <a:endParaRPr lang="en-US" altLang="ko-KR" sz="1600" dirty="0">
              <a:solidFill>
                <a:srgbClr val="D4D4D4"/>
              </a:solidFill>
              <a:latin typeface="Consolas" panose="020B0609020204030204" pitchFamily="49" charset="0"/>
            </a:endParaRPr>
          </a:p>
          <a:p>
            <a:r>
              <a:rPr lang="en-US" altLang="ko-KR" sz="1600" dirty="0">
                <a:solidFill>
                  <a:srgbClr val="9CDCFE"/>
                </a:solidFill>
                <a:latin typeface="Consolas" panose="020B0609020204030204" pitchFamily="49" charset="0"/>
              </a:rPr>
              <a:t>languages</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'Python'</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'R'</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'C'</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'Java'</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a:solidFill>
                  <a:srgbClr val="C586C0"/>
                </a:solidFill>
                <a:latin typeface="Consolas" panose="020B0609020204030204" pitchFamily="49" charset="0"/>
              </a:rPr>
              <a:t>for</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lang</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in</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languages</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C586C0"/>
                </a:solidFill>
                <a:latin typeface="Consolas" panose="020B0609020204030204" pitchFamily="49" charset="0"/>
              </a:rPr>
              <a:t>if</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lang</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in</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'Python'</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'R'</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a:solidFill>
                  <a:srgbClr val="9CDCFE"/>
                </a:solidFill>
                <a:latin typeface="Consolas" panose="020B0609020204030204" pitchFamily="49" charset="0"/>
              </a:rPr>
              <a:t>%6s</a:t>
            </a:r>
            <a:r>
              <a:rPr lang="en-US" altLang="ko-KR" sz="1600" dirty="0">
                <a:solidFill>
                  <a:srgbClr val="CE9178"/>
                </a:solidFill>
                <a:latin typeface="Consolas" panose="020B0609020204030204" pitchFamily="49" charset="0"/>
              </a:rPr>
              <a:t> need interpreter"</a:t>
            </a:r>
            <a:r>
              <a:rPr lang="en-US" altLang="ko-KR" sz="1600" dirty="0">
                <a:solidFill>
                  <a:srgbClr val="D4D4D4"/>
                </a:solidFill>
                <a:latin typeface="Consolas" panose="020B0609020204030204" pitchFamily="49" charset="0"/>
              </a:rPr>
              <a:t> % </a:t>
            </a:r>
            <a:r>
              <a:rPr lang="en-US" altLang="ko-KR" sz="1600" dirty="0" err="1">
                <a:solidFill>
                  <a:srgbClr val="9CDCFE"/>
                </a:solidFill>
                <a:latin typeface="Consolas" panose="020B0609020204030204" pitchFamily="49" charset="0"/>
              </a:rPr>
              <a:t>lang</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err="1">
                <a:solidFill>
                  <a:srgbClr val="C586C0"/>
                </a:solidFill>
                <a:latin typeface="Consolas" panose="020B0609020204030204" pitchFamily="49" charset="0"/>
              </a:rPr>
              <a:t>elif</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lang</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in</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'C'</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'Java'</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a:solidFill>
                  <a:srgbClr val="9CDCFE"/>
                </a:solidFill>
                <a:latin typeface="Consolas" panose="020B0609020204030204" pitchFamily="49" charset="0"/>
              </a:rPr>
              <a:t>%6s</a:t>
            </a:r>
            <a:r>
              <a:rPr lang="en-US" altLang="ko-KR" sz="1600" dirty="0">
                <a:solidFill>
                  <a:srgbClr val="CE9178"/>
                </a:solidFill>
                <a:latin typeface="Consolas" panose="020B0609020204030204" pitchFamily="49" charset="0"/>
              </a:rPr>
              <a:t> need compiler"</a:t>
            </a:r>
            <a:r>
              <a:rPr lang="en-US" altLang="ko-KR" sz="1600" dirty="0">
                <a:solidFill>
                  <a:srgbClr val="D4D4D4"/>
                </a:solidFill>
                <a:latin typeface="Consolas" panose="020B0609020204030204" pitchFamily="49" charset="0"/>
              </a:rPr>
              <a:t> % </a:t>
            </a:r>
            <a:r>
              <a:rPr lang="en-US" altLang="ko-KR" sz="1600" dirty="0" err="1">
                <a:solidFill>
                  <a:srgbClr val="9CDCFE"/>
                </a:solidFill>
                <a:latin typeface="Consolas" panose="020B0609020204030204" pitchFamily="49" charset="0"/>
              </a:rPr>
              <a:t>lang</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C586C0"/>
                </a:solidFill>
                <a:latin typeface="Consolas" panose="020B0609020204030204" pitchFamily="49" charset="0"/>
              </a:rPr>
              <a:t>else</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"should not reach here"</a:t>
            </a:r>
            <a:r>
              <a:rPr lang="en-US" altLang="ko-KR" sz="1600" dirty="0">
                <a:solidFill>
                  <a:srgbClr val="D4D4D4"/>
                </a:solidFill>
                <a:latin typeface="Consolas" panose="020B0609020204030204" pitchFamily="49" charset="0"/>
              </a:rPr>
              <a:t>)</a:t>
            </a:r>
          </a:p>
        </p:txBody>
      </p:sp>
      <p:sp>
        <p:nvSpPr>
          <p:cNvPr id="19" name="TextBox 18">
            <a:extLst>
              <a:ext uri="{FF2B5EF4-FFF2-40B4-BE49-F238E27FC236}">
                <a16:creationId xmlns:a16="http://schemas.microsoft.com/office/drawing/2014/main" id="{45D1833D-8D7B-4794-8B75-E25F95046F43}"/>
              </a:ext>
            </a:extLst>
          </p:cNvPr>
          <p:cNvSpPr txBox="1"/>
          <p:nvPr/>
        </p:nvSpPr>
        <p:spPr>
          <a:xfrm>
            <a:off x="633000" y="5771576"/>
            <a:ext cx="8640000" cy="584775"/>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인터프리터 </a:t>
            </a:r>
            <a:r>
              <a:rPr lang="ko-KR" altLang="en-US" sz="1600" dirty="0" err="1">
                <a:solidFill>
                  <a:schemeClr val="tx1">
                    <a:lumMod val="50000"/>
                    <a:lumOff val="50000"/>
                  </a:schemeClr>
                </a:solidFill>
              </a:rPr>
              <a:t>언어란</a:t>
            </a:r>
            <a:r>
              <a:rPr lang="ko-KR" altLang="en-US" sz="1600" dirty="0">
                <a:solidFill>
                  <a:schemeClr val="tx1">
                    <a:lumMod val="50000"/>
                    <a:lumOff val="50000"/>
                  </a:schemeClr>
                </a:solidFill>
              </a:rPr>
              <a:t> 한 </a:t>
            </a:r>
            <a:r>
              <a:rPr lang="ko-KR" altLang="en-US" sz="1600" dirty="0" err="1">
                <a:solidFill>
                  <a:schemeClr val="tx1">
                    <a:lumMod val="50000"/>
                    <a:lumOff val="50000"/>
                  </a:schemeClr>
                </a:solidFill>
              </a:rPr>
              <a:t>줄씩</a:t>
            </a:r>
            <a:r>
              <a:rPr lang="ko-KR" altLang="en-US" sz="1600" dirty="0">
                <a:solidFill>
                  <a:schemeClr val="tx1">
                    <a:lumMod val="50000"/>
                    <a:lumOff val="50000"/>
                  </a:schemeClr>
                </a:solidFill>
              </a:rPr>
              <a:t> 소스 코드를 해석해서 그때그때 실행해 결과를 바로 확인할 수 있는 언어이다</a:t>
            </a:r>
            <a:r>
              <a:rPr lang="en-US" altLang="ko-KR" sz="1600" dirty="0">
                <a:solidFill>
                  <a:schemeClr val="tx1">
                    <a:lumMod val="50000"/>
                    <a:lumOff val="50000"/>
                  </a:schemeClr>
                </a:solidFill>
              </a:rPr>
              <a:t>. </a:t>
            </a:r>
            <a:r>
              <a:rPr lang="ko-KR" altLang="en-US" sz="1600" dirty="0">
                <a:solidFill>
                  <a:schemeClr val="tx1">
                    <a:lumMod val="50000"/>
                    <a:lumOff val="50000"/>
                  </a:schemeClr>
                </a:solidFill>
              </a:rPr>
              <a:t>컴파일 언어는 소스 코드 전체를 기계어로 변환해서 실행하는 언어이다</a:t>
            </a:r>
            <a:r>
              <a:rPr lang="en-US" altLang="ko-KR" sz="1600" dirty="0">
                <a:solidFill>
                  <a:schemeClr val="tx1">
                    <a:lumMod val="50000"/>
                    <a:lumOff val="50000"/>
                  </a:schemeClr>
                </a:solidFill>
              </a:rPr>
              <a:t>.</a:t>
            </a:r>
            <a:endParaRPr lang="ko-KR" altLang="en-US" sz="1600" dirty="0">
              <a:solidFill>
                <a:schemeClr val="tx1">
                  <a:lumMod val="50000"/>
                  <a:lumOff val="50000"/>
                </a:schemeClr>
              </a:solidFill>
            </a:endParaRPr>
          </a:p>
        </p:txBody>
      </p:sp>
      <p:sp>
        <p:nvSpPr>
          <p:cNvPr id="25" name="직사각형 24">
            <a:extLst>
              <a:ext uri="{FF2B5EF4-FFF2-40B4-BE49-F238E27FC236}">
                <a16:creationId xmlns:a16="http://schemas.microsoft.com/office/drawing/2014/main" id="{AE4A9B51-1E4B-4B91-B75C-D36832E93AF0}"/>
              </a:ext>
            </a:extLst>
          </p:cNvPr>
          <p:cNvSpPr/>
          <p:nvPr/>
        </p:nvSpPr>
        <p:spPr>
          <a:xfrm>
            <a:off x="633000" y="4816590"/>
            <a:ext cx="8640000" cy="954107"/>
          </a:xfrm>
          <a:prstGeom prst="rect">
            <a:avLst/>
          </a:prstGeom>
          <a:solidFill>
            <a:schemeClr val="tx1">
              <a:lumMod val="75000"/>
              <a:lumOff val="25000"/>
            </a:schemeClr>
          </a:solidFill>
        </p:spPr>
        <p:txBody>
          <a:bodyPr wrap="square">
            <a:spAutoFit/>
          </a:bodyPr>
          <a:lstStyle/>
          <a:p>
            <a:r>
              <a:rPr lang="en-US" altLang="ko-KR" sz="1400" dirty="0">
                <a:solidFill>
                  <a:srgbClr val="D4D4D4"/>
                </a:solidFill>
                <a:latin typeface="Consolas" panose="020B0609020204030204" pitchFamily="49" charset="0"/>
              </a:rPr>
              <a:t>Python need interpreter</a:t>
            </a:r>
          </a:p>
          <a:p>
            <a:r>
              <a:rPr lang="en-US" altLang="ko-KR" sz="1400" dirty="0">
                <a:solidFill>
                  <a:srgbClr val="D4D4D4"/>
                </a:solidFill>
                <a:latin typeface="Consolas" panose="020B0609020204030204" pitchFamily="49" charset="0"/>
              </a:rPr>
              <a:t>     R need interpreter</a:t>
            </a:r>
          </a:p>
          <a:p>
            <a:r>
              <a:rPr lang="en-US" altLang="ko-KR" sz="1400" dirty="0">
                <a:solidFill>
                  <a:srgbClr val="D4D4D4"/>
                </a:solidFill>
                <a:latin typeface="Consolas" panose="020B0609020204030204" pitchFamily="49" charset="0"/>
              </a:rPr>
              <a:t>     C need compiler</a:t>
            </a:r>
          </a:p>
          <a:p>
            <a:r>
              <a:rPr lang="en-US" altLang="ko-KR" sz="1400" dirty="0">
                <a:solidFill>
                  <a:srgbClr val="D4D4D4"/>
                </a:solidFill>
                <a:latin typeface="Consolas" panose="020B0609020204030204" pitchFamily="49" charset="0"/>
              </a:rPr>
              <a:t>  Java need compiler</a:t>
            </a:r>
            <a:endParaRPr lang="ko-KR" altLang="en-US" sz="1400" dirty="0">
              <a:solidFill>
                <a:schemeClr val="bg1"/>
              </a:solidFill>
              <a:latin typeface="Consolas" panose="020B0609020204030204" pitchFamily="49" charset="0"/>
            </a:endParaRPr>
          </a:p>
        </p:txBody>
      </p:sp>
      <p:sp>
        <p:nvSpPr>
          <p:cNvPr id="26" name="TextBox 25">
            <a:extLst>
              <a:ext uri="{FF2B5EF4-FFF2-40B4-BE49-F238E27FC236}">
                <a16:creationId xmlns:a16="http://schemas.microsoft.com/office/drawing/2014/main" id="{427676BC-0420-407D-85DE-5796FFCB107B}"/>
              </a:ext>
            </a:extLst>
          </p:cNvPr>
          <p:cNvSpPr txBox="1"/>
          <p:nvPr/>
        </p:nvSpPr>
        <p:spPr>
          <a:xfrm>
            <a:off x="7934767" y="2267580"/>
            <a:ext cx="1277915" cy="307777"/>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lang="en-US" altLang="ko-KR" sz="1400" dirty="0">
                <a:latin typeface="Consolas" panose="020B0609020204030204" pitchFamily="49" charset="0"/>
              </a:rPr>
              <a:t>Source Code</a:t>
            </a:r>
            <a:endParaRPr lang="ko-KR" altLang="en-US" sz="1400" dirty="0">
              <a:latin typeface="Consolas" panose="020B0609020204030204" pitchFamily="49" charset="0"/>
            </a:endParaRPr>
          </a:p>
        </p:txBody>
      </p:sp>
      <p:sp>
        <p:nvSpPr>
          <p:cNvPr id="27" name="TextBox 26">
            <a:extLst>
              <a:ext uri="{FF2B5EF4-FFF2-40B4-BE49-F238E27FC236}">
                <a16:creationId xmlns:a16="http://schemas.microsoft.com/office/drawing/2014/main" id="{229285BF-BF10-4C68-BB1B-52FA8DE176B3}"/>
              </a:ext>
            </a:extLst>
          </p:cNvPr>
          <p:cNvSpPr txBox="1"/>
          <p:nvPr/>
        </p:nvSpPr>
        <p:spPr>
          <a:xfrm>
            <a:off x="8431699" y="4883681"/>
            <a:ext cx="780983" cy="307777"/>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pPr algn="r"/>
            <a:r>
              <a:rPr lang="en-US" altLang="ko-KR" sz="1400" dirty="0">
                <a:latin typeface="Consolas" panose="020B0609020204030204" pitchFamily="49" charset="0"/>
              </a:rPr>
              <a:t>Output</a:t>
            </a:r>
            <a:endParaRPr lang="ko-KR" altLang="en-US" sz="1400" dirty="0">
              <a:latin typeface="Consolas" panose="020B0609020204030204" pitchFamily="49" charset="0"/>
            </a:endParaRPr>
          </a:p>
        </p:txBody>
      </p:sp>
      <p:pic>
        <p:nvPicPr>
          <p:cNvPr id="20" name="Picture 8" descr="Python logo and wordmark.svg">
            <a:extLst>
              <a:ext uri="{FF2B5EF4-FFF2-40B4-BE49-F238E27FC236}">
                <a16:creationId xmlns:a16="http://schemas.microsoft.com/office/drawing/2014/main" id="{15055C2E-C7EE-42D2-9D42-E9BD6ED99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279" y="999480"/>
            <a:ext cx="1345690" cy="39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3434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소개</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matplotlib:</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데이터 시각화와 그래프 플롯에 사용되는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파이썬</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라이브러리</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110</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matplotlib</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이용</a:t>
            </a:r>
            <a:r>
              <a:rPr lang="ko-KR" altLang="en-US" sz="1600" dirty="0">
                <a:solidFill>
                  <a:srgbClr val="000000"/>
                </a:solidFill>
                <a:latin typeface="Consolas" panose="020B0609020204030204" pitchFamily="49" charset="0"/>
              </a:rPr>
              <a:t>하면 아래 그림과 같이 </a:t>
            </a:r>
            <a:r>
              <a:rPr lang="ko-KR" altLang="en-US" sz="1600" b="1" dirty="0">
                <a:solidFill>
                  <a:srgbClr val="000000"/>
                </a:solidFill>
                <a:latin typeface="Consolas" panose="020B0609020204030204" pitchFamily="49" charset="0"/>
              </a:rPr>
              <a:t>다양한 유형</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그래프</a:t>
            </a:r>
            <a:r>
              <a:rPr lang="ko-KR" altLang="en-US" sz="1600" dirty="0">
                <a:solidFill>
                  <a:srgbClr val="000000"/>
                </a:solidFill>
                <a:latin typeface="Consolas" panose="020B0609020204030204" pitchFamily="49" charset="0"/>
              </a:rPr>
              <a:t>를 간편하게 </a:t>
            </a:r>
            <a:r>
              <a:rPr lang="ko-KR" altLang="en-US" sz="1600" b="1" dirty="0">
                <a:solidFill>
                  <a:srgbClr val="000000"/>
                </a:solidFill>
                <a:latin typeface="Consolas" panose="020B0609020204030204" pitchFamily="49" charset="0"/>
              </a:rPr>
              <a:t>생성 가능</a:t>
            </a:r>
            <a:endParaRPr lang="ko-KR" altLang="en-US" sz="1600" b="1" dirty="0"/>
          </a:p>
        </p:txBody>
      </p:sp>
      <p:pic>
        <p:nvPicPr>
          <p:cNvPr id="3" name="그림 2">
            <a:extLst>
              <a:ext uri="{FF2B5EF4-FFF2-40B4-BE49-F238E27FC236}">
                <a16:creationId xmlns:a16="http://schemas.microsoft.com/office/drawing/2014/main" id="{85A9C887-47D5-46AD-9C10-4A3865CB74C3}"/>
              </a:ext>
            </a:extLst>
          </p:cNvPr>
          <p:cNvPicPr>
            <a:picLocks noChangeAspect="1"/>
          </p:cNvPicPr>
          <p:nvPr/>
        </p:nvPicPr>
        <p:blipFill>
          <a:blip r:embed="rId8"/>
          <a:stretch>
            <a:fillRect/>
          </a:stretch>
        </p:blipFill>
        <p:spPr>
          <a:xfrm>
            <a:off x="794957" y="2767139"/>
            <a:ext cx="4078111" cy="3748391"/>
          </a:xfrm>
          <a:prstGeom prst="rect">
            <a:avLst/>
          </a:prstGeom>
        </p:spPr>
      </p:pic>
      <p:pic>
        <p:nvPicPr>
          <p:cNvPr id="4" name="그림 3">
            <a:extLst>
              <a:ext uri="{FF2B5EF4-FFF2-40B4-BE49-F238E27FC236}">
                <a16:creationId xmlns:a16="http://schemas.microsoft.com/office/drawing/2014/main" id="{F23D7543-A69C-4128-BEC0-9FD4E2FFB4E0}"/>
              </a:ext>
            </a:extLst>
          </p:cNvPr>
          <p:cNvPicPr>
            <a:picLocks noChangeAspect="1"/>
          </p:cNvPicPr>
          <p:nvPr/>
        </p:nvPicPr>
        <p:blipFill>
          <a:blip r:embed="rId9"/>
          <a:stretch>
            <a:fillRect/>
          </a:stretch>
        </p:blipFill>
        <p:spPr>
          <a:xfrm>
            <a:off x="5032934" y="2761868"/>
            <a:ext cx="3914454" cy="3753662"/>
          </a:xfrm>
          <a:prstGeom prst="rect">
            <a:avLst/>
          </a:prstGeom>
        </p:spPr>
      </p:pic>
      <p:sp>
        <p:nvSpPr>
          <p:cNvPr id="8" name="TextBox 7">
            <a:extLst>
              <a:ext uri="{FF2B5EF4-FFF2-40B4-BE49-F238E27FC236}">
                <a16:creationId xmlns:a16="http://schemas.microsoft.com/office/drawing/2014/main" id="{558560DC-117A-4EAD-B92B-2C1A5C474A1C}"/>
              </a:ext>
            </a:extLst>
          </p:cNvPr>
          <p:cNvSpPr txBox="1"/>
          <p:nvPr/>
        </p:nvSpPr>
        <p:spPr>
          <a:xfrm>
            <a:off x="6851959" y="6609001"/>
            <a:ext cx="3054041"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https://matplotlib.org/stable/gallery/index.html</a:t>
            </a:r>
          </a:p>
        </p:txBody>
      </p:sp>
    </p:spTree>
    <p:extLst>
      <p:ext uri="{BB962C8B-B14F-4D97-AF65-F5344CB8AC3E}">
        <p14:creationId xmlns:p14="http://schemas.microsoft.com/office/powerpoint/2010/main" val="282002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Pyplot</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소개</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111</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dirty="0" err="1">
                <a:solidFill>
                  <a:srgbClr val="000000"/>
                </a:solidFill>
                <a:latin typeface="Consolas" panose="020B0609020204030204" pitchFamily="49" charset="0"/>
              </a:rPr>
              <a:t>matplotlib.</a:t>
            </a:r>
            <a:r>
              <a:rPr lang="en-US" altLang="ko-KR" sz="1600" b="1" dirty="0" err="1">
                <a:solidFill>
                  <a:srgbClr val="000000"/>
                </a:solidFill>
                <a:latin typeface="Consolas" panose="020B0609020204030204" pitchFamily="49" charset="0"/>
              </a:rPr>
              <a:t>pyplot</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모듈</a:t>
            </a:r>
            <a:r>
              <a:rPr lang="ko-KR" altLang="en-US" sz="1600" dirty="0">
                <a:solidFill>
                  <a:srgbClr val="000000"/>
                </a:solidFill>
                <a:latin typeface="Consolas" panose="020B0609020204030204" pitchFamily="49" charset="0"/>
              </a:rPr>
              <a:t>은 </a:t>
            </a:r>
            <a:r>
              <a:rPr lang="en-US" altLang="ko-KR" sz="1600" b="1" dirty="0">
                <a:solidFill>
                  <a:srgbClr val="000000"/>
                </a:solidFill>
                <a:latin typeface="Consolas" panose="020B0609020204030204" pitchFamily="49" charset="0"/>
              </a:rPr>
              <a:t>MATLAB</a:t>
            </a:r>
            <a:r>
              <a:rPr lang="ko-KR" altLang="en-US" sz="1600" b="1" dirty="0">
                <a:solidFill>
                  <a:srgbClr val="000000"/>
                </a:solidFill>
                <a:latin typeface="Consolas" panose="020B0609020204030204" pitchFamily="49" charset="0"/>
              </a:rPr>
              <a:t>과 비슷</a:t>
            </a:r>
            <a:r>
              <a:rPr lang="ko-KR" altLang="en-US" sz="1600" dirty="0">
                <a:solidFill>
                  <a:srgbClr val="000000"/>
                </a:solidFill>
                <a:latin typeface="Consolas" panose="020B0609020204030204" pitchFamily="49" charset="0"/>
              </a:rPr>
              <a:t>하게 </a:t>
            </a:r>
            <a:r>
              <a:rPr lang="ko-KR" altLang="en-US" sz="1600" b="1" dirty="0">
                <a:solidFill>
                  <a:srgbClr val="000000"/>
                </a:solidFill>
                <a:latin typeface="Consolas" panose="020B0609020204030204" pitchFamily="49" charset="0"/>
              </a:rPr>
              <a:t>명령어 스타일로 동작</a:t>
            </a:r>
            <a:r>
              <a:rPr lang="ko-KR" altLang="en-US" sz="1600" dirty="0">
                <a:solidFill>
                  <a:srgbClr val="000000"/>
                </a:solidFill>
                <a:latin typeface="Consolas" panose="020B0609020204030204" pitchFamily="49" charset="0"/>
              </a:rPr>
              <a:t>하는 </a:t>
            </a:r>
            <a:r>
              <a:rPr lang="ko-KR" altLang="en-US" sz="1600" b="1" dirty="0">
                <a:solidFill>
                  <a:srgbClr val="000000"/>
                </a:solidFill>
                <a:latin typeface="Consolas" panose="020B0609020204030204" pitchFamily="49" charset="0"/>
              </a:rPr>
              <a:t>함수</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모음</a:t>
            </a:r>
            <a:endParaRPr lang="en-US" altLang="ko-KR" sz="1600" b="1" dirty="0">
              <a:solidFill>
                <a:srgbClr val="000000"/>
              </a:solidFill>
              <a:latin typeface="Consolas" panose="020B0609020204030204" pitchFamily="49" charset="0"/>
            </a:endParaRPr>
          </a:p>
        </p:txBody>
      </p:sp>
      <p:sp>
        <p:nvSpPr>
          <p:cNvPr id="25" name="직사각형 24">
            <a:extLst>
              <a:ext uri="{FF2B5EF4-FFF2-40B4-BE49-F238E27FC236}">
                <a16:creationId xmlns:a16="http://schemas.microsoft.com/office/drawing/2014/main" id="{35E19BCC-77B0-4972-AAE2-23D536F3450E}"/>
              </a:ext>
            </a:extLst>
          </p:cNvPr>
          <p:cNvSpPr/>
          <p:nvPr/>
        </p:nvSpPr>
        <p:spPr>
          <a:xfrm>
            <a:off x="630973" y="3664586"/>
            <a:ext cx="4311719" cy="307777"/>
          </a:xfrm>
          <a:prstGeom prst="rect">
            <a:avLst/>
          </a:prstGeom>
        </p:spPr>
        <p:txBody>
          <a:bodyPr wrap="square">
            <a:spAutoFit/>
          </a:bodyPr>
          <a:lstStyle/>
          <a:p>
            <a:pPr algn="ctr"/>
            <a:r>
              <a:rPr lang="en-US" altLang="ko-KR" sz="1400" dirty="0" err="1">
                <a:latin typeface="나눔손글씨 펜" panose="03040600000000000000" pitchFamily="66" charset="-127"/>
                <a:ea typeface="나눔손글씨 펜" panose="03040600000000000000" pitchFamily="66" charset="-127"/>
              </a:rPr>
              <a:t>pyplot.plot</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함수에 하나의 숫자 리스트를 입력함으로써 아래와 같은 그래프를 생성</a:t>
            </a:r>
            <a:endParaRPr lang="ko-KR" altLang="en-US" sz="1400" dirty="0"/>
          </a:p>
        </p:txBody>
      </p:sp>
      <p:sp>
        <p:nvSpPr>
          <p:cNvPr id="26" name="직사각형 25">
            <a:extLst>
              <a:ext uri="{FF2B5EF4-FFF2-40B4-BE49-F238E27FC236}">
                <a16:creationId xmlns:a16="http://schemas.microsoft.com/office/drawing/2014/main" id="{2B61EF45-A89C-4C0C-B10B-E298DEDD9BE3}"/>
              </a:ext>
            </a:extLst>
          </p:cNvPr>
          <p:cNvSpPr/>
          <p:nvPr/>
        </p:nvSpPr>
        <p:spPr>
          <a:xfrm>
            <a:off x="4896016" y="6237575"/>
            <a:ext cx="4442243" cy="307777"/>
          </a:xfrm>
          <a:prstGeom prst="rect">
            <a:avLst/>
          </a:prstGeom>
        </p:spPr>
        <p:txBody>
          <a:bodyPr wrap="none">
            <a:spAutoFit/>
          </a:bodyPr>
          <a:lstStyle/>
          <a:p>
            <a:pPr algn="ctr"/>
            <a:r>
              <a:rPr lang="en-US" altLang="ko-KR" sz="1400" dirty="0">
                <a:latin typeface="나눔손글씨 펜" panose="03040600000000000000" pitchFamily="66" charset="-127"/>
                <a:ea typeface="나눔손글씨 펜" panose="03040600000000000000" pitchFamily="66" charset="-127"/>
              </a:rPr>
              <a:t>plot() </a:t>
            </a:r>
            <a:r>
              <a:rPr lang="ko-KR" altLang="en-US" sz="1400" dirty="0">
                <a:latin typeface="나눔손글씨 펜" panose="03040600000000000000" pitchFamily="66" charset="-127"/>
                <a:ea typeface="나눔손글씨 펜" panose="03040600000000000000" pitchFamily="66" charset="-127"/>
              </a:rPr>
              <a:t>함수는 리스트의 값들이 </a:t>
            </a:r>
            <a:r>
              <a:rPr lang="en-US" altLang="ko-KR" sz="1400" dirty="0">
                <a:latin typeface="나눔손글씨 펜" panose="03040600000000000000" pitchFamily="66" charset="-127"/>
                <a:ea typeface="나눔손글씨 펜" panose="03040600000000000000" pitchFamily="66" charset="-127"/>
              </a:rPr>
              <a:t>y </a:t>
            </a:r>
            <a:r>
              <a:rPr lang="ko-KR" altLang="en-US" sz="1400" dirty="0">
                <a:latin typeface="나눔손글씨 펜" panose="03040600000000000000" pitchFamily="66" charset="-127"/>
                <a:ea typeface="나눔손글씨 펜" panose="03040600000000000000" pitchFamily="66" charset="-127"/>
              </a:rPr>
              <a:t>값들이라고 가정하고</a:t>
            </a:r>
            <a:r>
              <a:rPr lang="en-US" altLang="ko-KR" sz="1400" dirty="0">
                <a:latin typeface="나눔손글씨 펜" panose="03040600000000000000" pitchFamily="66" charset="-127"/>
                <a:ea typeface="나눔손글씨 펜" panose="03040600000000000000" pitchFamily="66" charset="-127"/>
              </a:rPr>
              <a:t>, </a:t>
            </a:r>
            <a:r>
              <a:rPr lang="en-US" altLang="ko-KR" sz="1400" dirty="0">
                <a:solidFill>
                  <a:srgbClr val="00B0F0"/>
                </a:solidFill>
                <a:latin typeface="나눔손글씨 펜" panose="03040600000000000000" pitchFamily="66" charset="-127"/>
                <a:ea typeface="나눔손글씨 펜" panose="03040600000000000000" pitchFamily="66" charset="-127"/>
              </a:rPr>
              <a:t>x </a:t>
            </a:r>
            <a:r>
              <a:rPr lang="ko-KR" altLang="en-US" sz="1400" dirty="0">
                <a:solidFill>
                  <a:srgbClr val="00B0F0"/>
                </a:solidFill>
                <a:latin typeface="나눔손글씨 펜" panose="03040600000000000000" pitchFamily="66" charset="-127"/>
                <a:ea typeface="나눔손글씨 펜" panose="03040600000000000000" pitchFamily="66" charset="-127"/>
              </a:rPr>
              <a:t>값 </a:t>
            </a:r>
            <a:r>
              <a:rPr lang="en-US" altLang="ko-KR" sz="1400" dirty="0">
                <a:solidFill>
                  <a:srgbClr val="00B0F0"/>
                </a:solidFill>
                <a:latin typeface="나눔손글씨 펜" panose="03040600000000000000" pitchFamily="66" charset="-127"/>
                <a:ea typeface="나눔손글씨 펜" panose="03040600000000000000" pitchFamily="66" charset="-127"/>
              </a:rPr>
              <a:t>[0, 1, 2, 3]</a:t>
            </a:r>
            <a:r>
              <a:rPr lang="ko-KR" altLang="en-US" sz="1400" dirty="0">
                <a:solidFill>
                  <a:srgbClr val="00B0F0"/>
                </a:solidFill>
                <a:latin typeface="나눔손글씨 펜" panose="03040600000000000000" pitchFamily="66" charset="-127"/>
                <a:ea typeface="나눔손글씨 펜" panose="03040600000000000000" pitchFamily="66" charset="-127"/>
              </a:rPr>
              <a:t>을 자동 생성</a:t>
            </a:r>
            <a:endParaRPr lang="ko-KR" altLang="en-US" sz="1400" dirty="0">
              <a:solidFill>
                <a:srgbClr val="00B0F0"/>
              </a:solidFill>
            </a:endParaRPr>
          </a:p>
        </p:txBody>
      </p:sp>
      <p:sp>
        <p:nvSpPr>
          <p:cNvPr id="27" name="직사각형 26">
            <a:extLst>
              <a:ext uri="{FF2B5EF4-FFF2-40B4-BE49-F238E27FC236}">
                <a16:creationId xmlns:a16="http://schemas.microsoft.com/office/drawing/2014/main" id="{9EDFFF96-8DA8-492C-9210-51BADED2BDF7}"/>
              </a:ext>
            </a:extLst>
          </p:cNvPr>
          <p:cNvSpPr/>
          <p:nvPr/>
        </p:nvSpPr>
        <p:spPr>
          <a:xfrm>
            <a:off x="630974" y="5242912"/>
            <a:ext cx="4311718" cy="307777"/>
          </a:xfrm>
          <a:prstGeom prst="rect">
            <a:avLst/>
          </a:prstGeom>
        </p:spPr>
        <p:txBody>
          <a:bodyPr wrap="square">
            <a:spAutoFit/>
          </a:bodyPr>
          <a:lstStyle/>
          <a:p>
            <a:pPr algn="ctr"/>
            <a:r>
              <a:rPr lang="en-US" altLang="ko-KR" sz="1400" dirty="0" err="1">
                <a:latin typeface="나눔손글씨 펜" panose="03040600000000000000" pitchFamily="66" charset="-127"/>
                <a:ea typeface="나눔손글씨 펜" panose="03040600000000000000" pitchFamily="66" charset="-127"/>
              </a:rPr>
              <a:t>matplotlib.pyplot</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모듈의 </a:t>
            </a:r>
            <a:r>
              <a:rPr lang="en-US" altLang="ko-KR" sz="1400" dirty="0">
                <a:latin typeface="나눔손글씨 펜" panose="03040600000000000000" pitchFamily="66" charset="-127"/>
                <a:ea typeface="나눔손글씨 펜" panose="03040600000000000000" pitchFamily="66" charset="-127"/>
              </a:rPr>
              <a:t>show() </a:t>
            </a:r>
            <a:r>
              <a:rPr lang="ko-KR" altLang="en-US" sz="1400" dirty="0">
                <a:latin typeface="나눔손글씨 펜" panose="03040600000000000000" pitchFamily="66" charset="-127"/>
                <a:ea typeface="나눔손글씨 펜" panose="03040600000000000000" pitchFamily="66" charset="-127"/>
              </a:rPr>
              <a:t>함수는 그래프를 화면에 나타나게 함</a:t>
            </a:r>
            <a:endParaRPr lang="ko-KR" altLang="en-US" sz="1400"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8" y="4018615"/>
            <a:ext cx="4320001" cy="1200329"/>
          </a:xfrm>
          <a:prstGeom prst="rect">
            <a:avLst/>
          </a:prstGeom>
          <a:solidFill>
            <a:schemeClr val="tx1"/>
          </a:solidFill>
        </p:spPr>
        <p:txBody>
          <a:bodyPr wrap="square">
            <a:spAutoFit/>
          </a:bodyPr>
          <a:lstStyle/>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matplotlib</a:t>
            </a:r>
            <a:r>
              <a:rPr lang="en-US" altLang="ko-KR" dirty="0" err="1">
                <a:solidFill>
                  <a:srgbClr val="D4D4D4"/>
                </a:solidFill>
                <a:latin typeface="Consolas" panose="020B0609020204030204" pitchFamily="49" charset="0"/>
              </a:rPr>
              <a:t>.</a:t>
            </a:r>
            <a:r>
              <a:rPr lang="en-US" altLang="ko-KR" dirty="0" err="1">
                <a:solidFill>
                  <a:srgbClr val="4EC9B0"/>
                </a:solidFill>
                <a:latin typeface="Consolas" panose="020B0609020204030204" pitchFamily="49" charset="0"/>
              </a:rPr>
              <a:t>pyplot</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plt</a:t>
            </a:r>
            <a:endParaRPr lang="en-US" altLang="ko-KR" dirty="0">
              <a:solidFill>
                <a:srgbClr val="D4D4D4"/>
              </a:solidFill>
              <a:latin typeface="Consolas" panose="020B0609020204030204" pitchFamily="49" charset="0"/>
            </a:endParaRPr>
          </a:p>
          <a:p>
            <a:br>
              <a:rPr lang="en-US" altLang="ko-KR" dirty="0">
                <a:solidFill>
                  <a:srgbClr val="D4D4D4"/>
                </a:solidFill>
                <a:latin typeface="Consolas" panose="020B0609020204030204" pitchFamily="49" charset="0"/>
              </a:rPr>
            </a:br>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plot</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2</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3</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4</a:t>
            </a:r>
            <a:r>
              <a:rPr lang="en-US" altLang="ko-KR" dirty="0">
                <a:solidFill>
                  <a:srgbClr val="D4D4D4"/>
                </a:solidFill>
                <a:latin typeface="Consolas" panose="020B0609020204030204" pitchFamily="49" charset="0"/>
              </a:rPr>
              <a:t>])</a:t>
            </a:r>
          </a:p>
          <a:p>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show</a:t>
            </a:r>
            <a:r>
              <a:rPr lang="en-US" altLang="ko-KR" dirty="0">
                <a:solidFill>
                  <a:srgbClr val="D4D4D4"/>
                </a:solidFill>
                <a:latin typeface="Consolas" panose="020B0609020204030204" pitchFamily="49" charset="0"/>
              </a:rPr>
              <a:t>()</a:t>
            </a:r>
            <a:endParaRPr lang="en-US" altLang="ko-KR" b="0" dirty="0">
              <a:solidFill>
                <a:srgbClr val="D4D4D4"/>
              </a:solidFill>
              <a:effectLst/>
              <a:latin typeface="Consolas" panose="020B0609020204030204" pitchFamily="49" charset="0"/>
            </a:endParaRPr>
          </a:p>
        </p:txBody>
      </p:sp>
      <p:pic>
        <p:nvPicPr>
          <p:cNvPr id="30" name="Picture 8">
            <a:extLst>
              <a:ext uri="{FF2B5EF4-FFF2-40B4-BE49-F238E27FC236}">
                <a16:creationId xmlns:a16="http://schemas.microsoft.com/office/drawing/2014/main" id="{4E3CE49C-B68A-4769-8C44-5CFE8BD2A8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1279" y="3428999"/>
            <a:ext cx="4311719" cy="287447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B4A0A17-1834-49BF-824A-235225251F78}"/>
              </a:ext>
            </a:extLst>
          </p:cNvPr>
          <p:cNvSpPr txBox="1"/>
          <p:nvPr/>
        </p:nvSpPr>
        <p:spPr>
          <a:xfrm>
            <a:off x="3467657" y="3075064"/>
            <a:ext cx="2970685" cy="369332"/>
          </a:xfrm>
          <a:prstGeom prst="rect">
            <a:avLst/>
          </a:prstGeom>
          <a:noFill/>
        </p:spPr>
        <p:txBody>
          <a:bodyPr wrap="squar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plot</a:t>
            </a:r>
            <a:r>
              <a:rPr lang="en-US" altLang="ko-KR" dirty="0">
                <a:solidFill>
                  <a:schemeClr val="tx1">
                    <a:lumMod val="50000"/>
                    <a:lumOff val="50000"/>
                  </a:schemeClr>
                </a:solidFill>
                <a:latin typeface="Consolas" panose="020B0609020204030204" pitchFamily="49" charset="0"/>
              </a:rPr>
              <a:t>([1, 2, 3, 4])</a:t>
            </a:r>
            <a:endParaRPr lang="ko-KR" altLang="en-US" dirty="0">
              <a:solidFill>
                <a:schemeClr val="tx1">
                  <a:lumMod val="50000"/>
                  <a:lumOff val="50000"/>
                </a:schemeClr>
              </a:solidFill>
              <a:latin typeface="Consolas" panose="020B0609020204030204" pitchFamily="49" charset="0"/>
            </a:endParaRPr>
          </a:p>
        </p:txBody>
      </p:sp>
      <p:sp>
        <p:nvSpPr>
          <p:cNvPr id="31" name="직사각형 30">
            <a:extLst>
              <a:ext uri="{FF2B5EF4-FFF2-40B4-BE49-F238E27FC236}">
                <a16:creationId xmlns:a16="http://schemas.microsoft.com/office/drawing/2014/main" id="{2F0B2BC2-866E-45EC-869D-9F011344599F}"/>
              </a:ext>
            </a:extLst>
          </p:cNvPr>
          <p:cNvSpPr/>
          <p:nvPr/>
        </p:nvSpPr>
        <p:spPr>
          <a:xfrm>
            <a:off x="5955483" y="2644670"/>
            <a:ext cx="841897" cy="369332"/>
          </a:xfrm>
          <a:prstGeom prst="rect">
            <a:avLst/>
          </a:prstGeom>
        </p:spPr>
        <p:txBody>
          <a:bodyPr wrap="squar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y-values</a:t>
            </a:r>
            <a:endParaRPr lang="ko-KR" altLang="en-US" dirty="0">
              <a:solidFill>
                <a:schemeClr val="tx1">
                  <a:lumMod val="50000"/>
                  <a:lumOff val="50000"/>
                </a:schemeClr>
              </a:solidFill>
            </a:endParaRPr>
          </a:p>
        </p:txBody>
      </p:sp>
      <p:sp>
        <p:nvSpPr>
          <p:cNvPr id="35" name="직사각형 34">
            <a:extLst>
              <a:ext uri="{FF2B5EF4-FFF2-40B4-BE49-F238E27FC236}">
                <a16:creationId xmlns:a16="http://schemas.microsoft.com/office/drawing/2014/main" id="{7CA54877-E4D6-4549-8A02-242CBFBBE539}"/>
              </a:ext>
            </a:extLst>
          </p:cNvPr>
          <p:cNvSpPr/>
          <p:nvPr/>
        </p:nvSpPr>
        <p:spPr>
          <a:xfrm>
            <a:off x="4690172" y="3089694"/>
            <a:ext cx="1499616" cy="32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7" name="연결선: 구부러짐 36">
            <a:extLst>
              <a:ext uri="{FF2B5EF4-FFF2-40B4-BE49-F238E27FC236}">
                <a16:creationId xmlns:a16="http://schemas.microsoft.com/office/drawing/2014/main" id="{E80B7074-A093-438A-8A17-F26F0B38DE00}"/>
              </a:ext>
            </a:extLst>
          </p:cNvPr>
          <p:cNvCxnSpPr>
            <a:stCxn id="31" idx="1"/>
            <a:endCxn id="35" idx="0"/>
          </p:cNvCxnSpPr>
          <p:nvPr/>
        </p:nvCxnSpPr>
        <p:spPr>
          <a:xfrm rot="10800000" flipV="1">
            <a:off x="5439981" y="2829336"/>
            <a:ext cx="515503" cy="260358"/>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248043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기본 그래프 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112</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plot() </a:t>
            </a:r>
            <a:r>
              <a:rPr lang="ko-KR" altLang="en-US" sz="1600" b="1" dirty="0">
                <a:solidFill>
                  <a:srgbClr val="000000"/>
                </a:solidFill>
                <a:latin typeface="Consolas" panose="020B0609020204030204" pitchFamily="49" charset="0"/>
              </a:rPr>
              <a:t>함수</a:t>
            </a:r>
            <a:r>
              <a:rPr lang="ko-KR" altLang="en-US" sz="1600" dirty="0">
                <a:solidFill>
                  <a:srgbClr val="000000"/>
                </a:solidFill>
                <a:latin typeface="Consolas" panose="020B0609020204030204" pitchFamily="49" charset="0"/>
              </a:rPr>
              <a:t>는 </a:t>
            </a:r>
            <a:r>
              <a:rPr lang="ko-KR" altLang="en-US" sz="1600" b="1" dirty="0">
                <a:solidFill>
                  <a:srgbClr val="000000"/>
                </a:solidFill>
                <a:latin typeface="Consolas" panose="020B0609020204030204" pitchFamily="49" charset="0"/>
              </a:rPr>
              <a:t>다양한 기능을 포함</a:t>
            </a:r>
            <a:r>
              <a:rPr lang="ko-KR" altLang="en-US" sz="1600" dirty="0">
                <a:solidFill>
                  <a:srgbClr val="000000"/>
                </a:solidFill>
                <a:latin typeface="Consolas" panose="020B0609020204030204" pitchFamily="49" charset="0"/>
              </a:rPr>
              <a:t>하고 있어서</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임의의 개수의 인자를 받을 수 있음</a:t>
            </a:r>
          </a:p>
        </p:txBody>
      </p:sp>
      <p:sp>
        <p:nvSpPr>
          <p:cNvPr id="27" name="직사각형 26">
            <a:extLst>
              <a:ext uri="{FF2B5EF4-FFF2-40B4-BE49-F238E27FC236}">
                <a16:creationId xmlns:a16="http://schemas.microsoft.com/office/drawing/2014/main" id="{9EDFFF96-8DA8-492C-9210-51BADED2BDF7}"/>
              </a:ext>
            </a:extLst>
          </p:cNvPr>
          <p:cNvSpPr/>
          <p:nvPr/>
        </p:nvSpPr>
        <p:spPr>
          <a:xfrm>
            <a:off x="631366" y="4953871"/>
            <a:ext cx="4320165" cy="307777"/>
          </a:xfrm>
          <a:prstGeom prst="rect">
            <a:avLst/>
          </a:prstGeom>
        </p:spPr>
        <p:txBody>
          <a:bodyPr wrap="square">
            <a:spAutoFit/>
          </a:bodyPr>
          <a:lstStyle/>
          <a:p>
            <a:pPr algn="ctr"/>
            <a:r>
              <a:rPr lang="ko-KR" altLang="en-US" sz="1400" dirty="0">
                <a:latin typeface="나눔손글씨 펜" panose="03040600000000000000" pitchFamily="66" charset="-127"/>
                <a:ea typeface="나눔손글씨 펜" panose="03040600000000000000" pitchFamily="66" charset="-127"/>
              </a:rPr>
              <a:t>보기와 같이 데이터를 입력하면</a:t>
            </a:r>
            <a:r>
              <a:rPr lang="en-US" altLang="ko-KR" sz="1400" dirty="0">
                <a:latin typeface="나눔손글씨 펜" panose="03040600000000000000" pitchFamily="66" charset="-127"/>
                <a:ea typeface="나눔손글씨 펜" panose="03040600000000000000" pitchFamily="66" charset="-127"/>
              </a:rPr>
              <a:t>, x-y </a:t>
            </a:r>
            <a:r>
              <a:rPr lang="ko-KR" altLang="en-US" sz="1400" dirty="0">
                <a:latin typeface="나눔손글씨 펜" panose="03040600000000000000" pitchFamily="66" charset="-127"/>
                <a:ea typeface="나눔손글씨 펜" panose="03040600000000000000" pitchFamily="66" charset="-127"/>
              </a:rPr>
              <a:t>값을 그래프로 나타낼 수 있음</a:t>
            </a:r>
            <a:endParaRPr lang="ko-KR" altLang="en-US" sz="1400"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1366" y="3441785"/>
            <a:ext cx="4320165" cy="1477328"/>
          </a:xfrm>
          <a:prstGeom prst="rect">
            <a:avLst/>
          </a:prstGeom>
          <a:solidFill>
            <a:schemeClr val="tx1"/>
          </a:solidFill>
        </p:spPr>
        <p:txBody>
          <a:bodyPr wrap="square">
            <a:spAutoFit/>
          </a:bodyPr>
          <a:lstStyle/>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matplotlib</a:t>
            </a:r>
            <a:r>
              <a:rPr lang="en-US" altLang="ko-KR" dirty="0" err="1">
                <a:solidFill>
                  <a:srgbClr val="D4D4D4"/>
                </a:solidFill>
                <a:latin typeface="Consolas" panose="020B0609020204030204" pitchFamily="49" charset="0"/>
              </a:rPr>
              <a:t>.</a:t>
            </a:r>
            <a:r>
              <a:rPr lang="en-US" altLang="ko-KR" dirty="0" err="1">
                <a:solidFill>
                  <a:srgbClr val="4EC9B0"/>
                </a:solidFill>
                <a:latin typeface="Consolas" panose="020B0609020204030204" pitchFamily="49" charset="0"/>
              </a:rPr>
              <a:t>pyplot</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plt</a:t>
            </a:r>
            <a:endParaRPr lang="en-US" altLang="ko-KR" dirty="0">
              <a:solidFill>
                <a:srgbClr val="D4D4D4"/>
              </a:solidFill>
              <a:latin typeface="Consolas" panose="020B0609020204030204" pitchFamily="49" charset="0"/>
            </a:endParaRPr>
          </a:p>
          <a:p>
            <a:br>
              <a:rPr lang="en-US" altLang="ko-KR" dirty="0">
                <a:solidFill>
                  <a:srgbClr val="D4D4D4"/>
                </a:solidFill>
                <a:latin typeface="Consolas" panose="020B0609020204030204" pitchFamily="49" charset="0"/>
              </a:rPr>
            </a:br>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plot</a:t>
            </a:r>
            <a:r>
              <a:rPr lang="en-US" altLang="ko-KR" dirty="0">
                <a:solidFill>
                  <a:srgbClr val="D4D4D4"/>
                </a:solidFill>
                <a:latin typeface="Consolas" panose="020B0609020204030204" pitchFamily="49" charset="0"/>
              </a:rPr>
              <a:t>(</a:t>
            </a:r>
          </a:p>
          <a:p>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2</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3</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4</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4</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9</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16</a:t>
            </a:r>
            <a:r>
              <a:rPr lang="en-US" altLang="ko-KR" dirty="0">
                <a:solidFill>
                  <a:srgbClr val="D4D4D4"/>
                </a:solidFill>
                <a:latin typeface="Consolas" panose="020B0609020204030204" pitchFamily="49" charset="0"/>
              </a:rPr>
              <a:t>])</a:t>
            </a:r>
          </a:p>
          <a:p>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show</a:t>
            </a:r>
            <a:r>
              <a:rPr lang="en-US" altLang="ko-KR"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833" y="3429000"/>
            <a:ext cx="4320165" cy="2911416"/>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그룹 45">
            <a:extLst>
              <a:ext uri="{FF2B5EF4-FFF2-40B4-BE49-F238E27FC236}">
                <a16:creationId xmlns:a16="http://schemas.microsoft.com/office/drawing/2014/main" id="{1DA53593-EB50-4C8D-A0E8-3F9F779E9845}"/>
              </a:ext>
            </a:extLst>
          </p:cNvPr>
          <p:cNvGrpSpPr>
            <a:grpSpLocks/>
          </p:cNvGrpSpPr>
          <p:nvPr/>
        </p:nvGrpSpPr>
        <p:grpSpPr bwMode="auto">
          <a:xfrm>
            <a:off x="542907" y="998118"/>
            <a:ext cx="4424882" cy="400110"/>
            <a:chOff x="462308" y="1828784"/>
            <a:chExt cx="4424014" cy="399302"/>
          </a:xfrm>
        </p:grpSpPr>
        <p:sp>
          <p:nvSpPr>
            <p:cNvPr id="47" name="Rectangle 304">
              <a:extLst>
                <a:ext uri="{FF2B5EF4-FFF2-40B4-BE49-F238E27FC236}">
                  <a16:creationId xmlns:a16="http://schemas.microsoft.com/office/drawing/2014/main" id="{FEF7D357-F3E7-4A4C-8DA0-39C14EACC297}"/>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48" name="그룹 9">
              <a:extLst>
                <a:ext uri="{FF2B5EF4-FFF2-40B4-BE49-F238E27FC236}">
                  <a16:creationId xmlns:a16="http://schemas.microsoft.com/office/drawing/2014/main" id="{D3E9F8EF-E71F-487C-9815-813E0426AC28}"/>
                </a:ext>
              </a:extLst>
            </p:cNvPr>
            <p:cNvGrpSpPr>
              <a:grpSpLocks/>
            </p:cNvGrpSpPr>
            <p:nvPr/>
          </p:nvGrpSpPr>
          <p:grpSpPr bwMode="auto">
            <a:xfrm>
              <a:off x="462308" y="1868795"/>
              <a:ext cx="252000" cy="304184"/>
              <a:chOff x="615950" y="2444452"/>
              <a:chExt cx="635289" cy="879856"/>
            </a:xfrm>
          </p:grpSpPr>
          <p:sp>
            <p:nvSpPr>
              <p:cNvPr id="49" name="이등변 삼각형 4">
                <a:extLst>
                  <a:ext uri="{FF2B5EF4-FFF2-40B4-BE49-F238E27FC236}">
                    <a16:creationId xmlns:a16="http://schemas.microsoft.com/office/drawing/2014/main" id="{FD131A97-5015-4E6B-A5FA-E18DD34B3245}"/>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50" name="이등변 삼각형 49">
                <a:extLst>
                  <a:ext uri="{FF2B5EF4-FFF2-40B4-BE49-F238E27FC236}">
                    <a16:creationId xmlns:a16="http://schemas.microsoft.com/office/drawing/2014/main" id="{49365C83-959E-4F9F-A91D-8929A91EB5F8}"/>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23431777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a:ln>
                  <a:solidFill>
                    <a:schemeClr val="bg1">
                      <a:lumMod val="75000"/>
                      <a:alpha val="3000"/>
                    </a:schemeClr>
                  </a:solidFill>
                </a:ln>
                <a:solidFill>
                  <a:schemeClr val="tx2">
                    <a:lumMod val="50000"/>
                  </a:schemeClr>
                </a:solidFill>
                <a:latin typeface="Consolas" panose="020B0609020204030204" pitchFamily="49" charset="0"/>
                <a:ea typeface="+mn-ea"/>
              </a:rPr>
              <a:t>스타일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113</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x, y </a:t>
            </a:r>
            <a:r>
              <a:rPr lang="ko-KR" altLang="en-US" sz="1600" b="1" dirty="0">
                <a:solidFill>
                  <a:srgbClr val="000000"/>
                </a:solidFill>
                <a:latin typeface="Consolas" panose="020B0609020204030204" pitchFamily="49" charset="0"/>
              </a:rPr>
              <a:t>값 인자</a:t>
            </a:r>
            <a:r>
              <a:rPr lang="ko-KR" altLang="en-US" sz="1600" dirty="0">
                <a:solidFill>
                  <a:srgbClr val="000000"/>
                </a:solidFill>
                <a:latin typeface="Consolas" panose="020B0609020204030204" pitchFamily="49" charset="0"/>
              </a:rPr>
              <a:t>에 대해 </a:t>
            </a:r>
            <a:r>
              <a:rPr lang="ko-KR" altLang="en-US" sz="1600" b="1" dirty="0">
                <a:solidFill>
                  <a:srgbClr val="000000"/>
                </a:solidFill>
                <a:latin typeface="Consolas" panose="020B0609020204030204" pitchFamily="49" charset="0"/>
              </a:rPr>
              <a:t>선의 색상과 형태를 지정</a:t>
            </a:r>
            <a:r>
              <a:rPr lang="ko-KR" altLang="en-US" sz="1600" dirty="0">
                <a:solidFill>
                  <a:srgbClr val="000000"/>
                </a:solidFill>
                <a:latin typeface="Consolas" panose="020B0609020204030204" pitchFamily="49" charset="0"/>
              </a:rPr>
              <a:t>하는 </a:t>
            </a:r>
            <a:r>
              <a:rPr lang="ko-KR" altLang="en-US" sz="1600" b="1" dirty="0">
                <a:solidFill>
                  <a:srgbClr val="000000"/>
                </a:solidFill>
                <a:latin typeface="Consolas" panose="020B0609020204030204" pitchFamily="49" charset="0"/>
              </a:rPr>
              <a:t>포맷 문자열</a:t>
            </a:r>
            <a:r>
              <a:rPr lang="ko-KR" altLang="en-US" sz="1600" dirty="0">
                <a:solidFill>
                  <a:srgbClr val="000000"/>
                </a:solidFill>
                <a:latin typeface="Consolas" panose="020B0609020204030204" pitchFamily="49" charset="0"/>
              </a:rPr>
              <a:t>을 세번째 인자에 입력</a:t>
            </a:r>
            <a:endParaRPr lang="ko-KR" altLang="en-US" sz="1600" b="1" dirty="0"/>
          </a:p>
        </p:txBody>
      </p:sp>
      <p:sp>
        <p:nvSpPr>
          <p:cNvPr id="27" name="직사각형 26">
            <a:extLst>
              <a:ext uri="{FF2B5EF4-FFF2-40B4-BE49-F238E27FC236}">
                <a16:creationId xmlns:a16="http://schemas.microsoft.com/office/drawing/2014/main" id="{9EDFFF96-8DA8-492C-9210-51BADED2BDF7}"/>
              </a:ext>
            </a:extLst>
          </p:cNvPr>
          <p:cNvSpPr/>
          <p:nvPr/>
        </p:nvSpPr>
        <p:spPr>
          <a:xfrm>
            <a:off x="632667" y="3551153"/>
            <a:ext cx="4320165" cy="523220"/>
          </a:xfrm>
          <a:prstGeom prst="rect">
            <a:avLst/>
          </a:prstGeom>
        </p:spPr>
        <p:txBody>
          <a:bodyPr wrap="square">
            <a:spAutoFit/>
          </a:bodyPr>
          <a:lstStyle/>
          <a:p>
            <a:pPr algn="ctr"/>
            <a:r>
              <a:rPr lang="en-US" altLang="ko-KR" sz="1400" dirty="0" err="1">
                <a:latin typeface="나눔손글씨 펜" panose="03040600000000000000" pitchFamily="66" charset="-127"/>
                <a:ea typeface="나눔손글씨 펜" panose="03040600000000000000" pitchFamily="66" charset="-127"/>
              </a:rPr>
              <a:t>matplotlib.pyplot</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모듈의 </a:t>
            </a:r>
            <a:r>
              <a:rPr lang="en-US" altLang="ko-KR" sz="1400" dirty="0">
                <a:latin typeface="나눔손글씨 펜" panose="03040600000000000000" pitchFamily="66" charset="-127"/>
                <a:ea typeface="나눔손글씨 펜" panose="03040600000000000000" pitchFamily="66" charset="-127"/>
              </a:rPr>
              <a:t>axis() </a:t>
            </a:r>
            <a:r>
              <a:rPr lang="ko-KR" altLang="en-US" sz="1400" dirty="0">
                <a:latin typeface="나눔손글씨 펜" panose="03040600000000000000" pitchFamily="66" charset="-127"/>
                <a:ea typeface="나눔손글씨 펜" panose="03040600000000000000" pitchFamily="66" charset="-127"/>
              </a:rPr>
              <a:t>함수를 이용해서</a:t>
            </a:r>
            <a:br>
              <a:rPr lang="en-US" altLang="ko-KR" sz="1400" dirty="0">
                <a:latin typeface="나눔손글씨 펜" panose="03040600000000000000" pitchFamily="66" charset="-127"/>
                <a:ea typeface="나눔손글씨 펜" panose="03040600000000000000" pitchFamily="66" charset="-127"/>
              </a:rPr>
            </a:br>
            <a:r>
              <a:rPr lang="ko-KR" altLang="en-US" sz="1400" dirty="0">
                <a:solidFill>
                  <a:srgbClr val="00B0F0"/>
                </a:solidFill>
                <a:latin typeface="나눔손글씨 펜" panose="03040600000000000000" pitchFamily="66" charset="-127"/>
                <a:ea typeface="나눔손글씨 펜" panose="03040600000000000000" pitchFamily="66" charset="-127"/>
              </a:rPr>
              <a:t>축의 범위 </a:t>
            </a:r>
            <a:r>
              <a:rPr lang="en-US" altLang="ko-KR" sz="1400" dirty="0">
                <a:solidFill>
                  <a:srgbClr val="00B0F0"/>
                </a:solidFill>
                <a:latin typeface="나눔손글씨 펜" panose="03040600000000000000" pitchFamily="66" charset="-127"/>
                <a:ea typeface="나눔손글씨 펜" panose="03040600000000000000" pitchFamily="66" charset="-127"/>
              </a:rPr>
              <a:t>[</a:t>
            </a:r>
            <a:r>
              <a:rPr lang="en-US" altLang="ko-KR" sz="1400" dirty="0" err="1">
                <a:solidFill>
                  <a:srgbClr val="00B0F0"/>
                </a:solidFill>
                <a:latin typeface="나눔손글씨 펜" panose="03040600000000000000" pitchFamily="66" charset="-127"/>
                <a:ea typeface="나눔손글씨 펜" panose="03040600000000000000" pitchFamily="66" charset="-127"/>
              </a:rPr>
              <a:t>xmin</a:t>
            </a:r>
            <a:r>
              <a:rPr lang="en-US" altLang="ko-KR" sz="1400" dirty="0">
                <a:solidFill>
                  <a:srgbClr val="00B0F0"/>
                </a:solidFill>
                <a:latin typeface="나눔손글씨 펜" panose="03040600000000000000" pitchFamily="66" charset="-127"/>
                <a:ea typeface="나눔손글씨 펜" panose="03040600000000000000" pitchFamily="66" charset="-127"/>
              </a:rPr>
              <a:t>, </a:t>
            </a:r>
            <a:r>
              <a:rPr lang="en-US" altLang="ko-KR" sz="1400" dirty="0" err="1">
                <a:solidFill>
                  <a:srgbClr val="00B0F0"/>
                </a:solidFill>
                <a:latin typeface="나눔손글씨 펜" panose="03040600000000000000" pitchFamily="66" charset="-127"/>
                <a:ea typeface="나눔손글씨 펜" panose="03040600000000000000" pitchFamily="66" charset="-127"/>
              </a:rPr>
              <a:t>xmax</a:t>
            </a:r>
            <a:r>
              <a:rPr lang="en-US" altLang="ko-KR" sz="1400" dirty="0">
                <a:solidFill>
                  <a:srgbClr val="00B0F0"/>
                </a:solidFill>
                <a:latin typeface="나눔손글씨 펜" panose="03040600000000000000" pitchFamily="66" charset="-127"/>
                <a:ea typeface="나눔손글씨 펜" panose="03040600000000000000" pitchFamily="66" charset="-127"/>
              </a:rPr>
              <a:t>, </a:t>
            </a:r>
            <a:r>
              <a:rPr lang="en-US" altLang="ko-KR" sz="1400" dirty="0" err="1">
                <a:solidFill>
                  <a:srgbClr val="00B0F0"/>
                </a:solidFill>
                <a:latin typeface="나눔손글씨 펜" panose="03040600000000000000" pitchFamily="66" charset="-127"/>
                <a:ea typeface="나눔손글씨 펜" panose="03040600000000000000" pitchFamily="66" charset="-127"/>
              </a:rPr>
              <a:t>ymin</a:t>
            </a:r>
            <a:r>
              <a:rPr lang="en-US" altLang="ko-KR" sz="1400" dirty="0">
                <a:solidFill>
                  <a:srgbClr val="00B0F0"/>
                </a:solidFill>
                <a:latin typeface="나눔손글씨 펜" panose="03040600000000000000" pitchFamily="66" charset="-127"/>
                <a:ea typeface="나눔손글씨 펜" panose="03040600000000000000" pitchFamily="66" charset="-127"/>
              </a:rPr>
              <a:t>, </a:t>
            </a:r>
            <a:r>
              <a:rPr lang="en-US" altLang="ko-KR" sz="1400" dirty="0" err="1">
                <a:solidFill>
                  <a:srgbClr val="00B0F0"/>
                </a:solidFill>
                <a:latin typeface="나눔손글씨 펜" panose="03040600000000000000" pitchFamily="66" charset="-127"/>
                <a:ea typeface="나눔손글씨 펜" panose="03040600000000000000" pitchFamily="66" charset="-127"/>
              </a:rPr>
              <a:t>ymax</a:t>
            </a:r>
            <a:r>
              <a:rPr lang="en-US" altLang="ko-KR" sz="1400" dirty="0">
                <a:solidFill>
                  <a:srgbClr val="00B0F0"/>
                </a:solidFill>
                <a:latin typeface="나눔손글씨 펜" panose="03040600000000000000" pitchFamily="66" charset="-127"/>
                <a:ea typeface="나눔손글씨 펜" panose="03040600000000000000" pitchFamily="66" charset="-127"/>
              </a:rPr>
              <a:t>]</a:t>
            </a:r>
            <a:r>
              <a:rPr lang="ko-KR" altLang="en-US" sz="1400" dirty="0">
                <a:solidFill>
                  <a:srgbClr val="00B0F0"/>
                </a:solidFill>
                <a:latin typeface="나눔손글씨 펜" panose="03040600000000000000" pitchFamily="66" charset="-127"/>
                <a:ea typeface="나눔손글씨 펜" panose="03040600000000000000" pitchFamily="66" charset="-127"/>
              </a:rPr>
              <a:t>를 지정</a:t>
            </a:r>
            <a:endParaRPr lang="ko-KR" altLang="en-US" sz="1400" dirty="0">
              <a:solidFill>
                <a:srgbClr val="00B0F0"/>
              </a:solidFill>
            </a:endParaRPr>
          </a:p>
        </p:txBody>
      </p:sp>
      <p:sp>
        <p:nvSpPr>
          <p:cNvPr id="28" name="직사각형 27">
            <a:extLst>
              <a:ext uri="{FF2B5EF4-FFF2-40B4-BE49-F238E27FC236}">
                <a16:creationId xmlns:a16="http://schemas.microsoft.com/office/drawing/2014/main" id="{EB45125C-3CB0-4AFD-BAA7-CE830E0FD317}"/>
              </a:ext>
            </a:extLst>
          </p:cNvPr>
          <p:cNvSpPr/>
          <p:nvPr/>
        </p:nvSpPr>
        <p:spPr>
          <a:xfrm>
            <a:off x="632667" y="4142225"/>
            <a:ext cx="4320165" cy="1754326"/>
          </a:xfrm>
          <a:prstGeom prst="rect">
            <a:avLst/>
          </a:prstGeom>
          <a:solidFill>
            <a:schemeClr val="tx1"/>
          </a:solidFill>
        </p:spPr>
        <p:txBody>
          <a:bodyPr wrap="square">
            <a:spAutoFit/>
          </a:bodyPr>
          <a:lstStyle/>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matplotlib</a:t>
            </a:r>
            <a:r>
              <a:rPr lang="en-US" altLang="ko-KR" dirty="0" err="1">
                <a:solidFill>
                  <a:srgbClr val="D4D4D4"/>
                </a:solidFill>
                <a:latin typeface="Consolas" panose="020B0609020204030204" pitchFamily="49" charset="0"/>
              </a:rPr>
              <a:t>.</a:t>
            </a:r>
            <a:r>
              <a:rPr lang="en-US" altLang="ko-KR" dirty="0" err="1">
                <a:solidFill>
                  <a:srgbClr val="4EC9B0"/>
                </a:solidFill>
                <a:latin typeface="Consolas" panose="020B0609020204030204" pitchFamily="49" charset="0"/>
              </a:rPr>
              <a:t>pyplot</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plt</a:t>
            </a:r>
            <a:endParaRPr lang="en-US" altLang="ko-KR" dirty="0">
              <a:solidFill>
                <a:srgbClr val="D4D4D4"/>
              </a:solidFill>
              <a:latin typeface="Consolas" panose="020B0609020204030204" pitchFamily="49" charset="0"/>
            </a:endParaRPr>
          </a:p>
          <a:p>
            <a:br>
              <a:rPr lang="en-US" altLang="ko-KR" dirty="0">
                <a:solidFill>
                  <a:srgbClr val="D4D4D4"/>
                </a:solidFill>
                <a:latin typeface="Consolas" panose="020B0609020204030204" pitchFamily="49" charset="0"/>
              </a:rPr>
            </a:br>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plot</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2</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3</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4</a:t>
            </a:r>
            <a:r>
              <a:rPr lang="en-US" altLang="ko-KR" dirty="0">
                <a:solidFill>
                  <a:srgbClr val="D4D4D4"/>
                </a:solidFill>
                <a:latin typeface="Consolas" panose="020B0609020204030204" pitchFamily="49" charset="0"/>
              </a:rPr>
              <a:t>], </a:t>
            </a:r>
          </a:p>
          <a:p>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4</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9</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16</a:t>
            </a:r>
            <a:r>
              <a:rPr lang="en-US" altLang="ko-KR" dirty="0">
                <a:solidFill>
                  <a:srgbClr val="D4D4D4"/>
                </a:solidFill>
                <a:latin typeface="Consolas" panose="020B0609020204030204" pitchFamily="49" charset="0"/>
              </a:rPr>
              <a:t>], </a:t>
            </a:r>
            <a:r>
              <a:rPr lang="en-US" altLang="ko-KR" dirty="0">
                <a:solidFill>
                  <a:srgbClr val="CE9178"/>
                </a:solidFill>
                <a:latin typeface="Consolas" panose="020B0609020204030204" pitchFamily="49" charset="0"/>
              </a:rPr>
              <a:t>'</a:t>
            </a:r>
            <a:r>
              <a:rPr lang="en-US" altLang="ko-KR" dirty="0" err="1">
                <a:solidFill>
                  <a:srgbClr val="CE9178"/>
                </a:solidFill>
                <a:latin typeface="Consolas" panose="020B0609020204030204" pitchFamily="49" charset="0"/>
              </a:rPr>
              <a:t>ro</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p>
          <a:p>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axis</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6</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20</a:t>
            </a:r>
            <a:r>
              <a:rPr lang="en-US" altLang="ko-KR" dirty="0">
                <a:solidFill>
                  <a:srgbClr val="D4D4D4"/>
                </a:solidFill>
                <a:latin typeface="Consolas" panose="020B0609020204030204" pitchFamily="49" charset="0"/>
              </a:rPr>
              <a:t>])</a:t>
            </a:r>
          </a:p>
          <a:p>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show</a:t>
            </a:r>
            <a:r>
              <a:rPr lang="en-US" altLang="ko-KR"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833" y="3456791"/>
            <a:ext cx="4320165" cy="285743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2452473" y="2892207"/>
            <a:ext cx="5009705" cy="584775"/>
          </a:xfrm>
          <a:prstGeom prst="rect">
            <a:avLst/>
          </a:prstGeom>
          <a:noFill/>
        </p:spPr>
        <p:txBody>
          <a:bodyPr wrap="none" rtlCol="0">
            <a:spAutoFit/>
          </a:bodyPr>
          <a:lstStyle/>
          <a:p>
            <a:r>
              <a:rPr lang="en-US" altLang="ko-KR" sz="1600" dirty="0" err="1">
                <a:solidFill>
                  <a:schemeClr val="tx1">
                    <a:lumMod val="50000"/>
                    <a:lumOff val="50000"/>
                  </a:schemeClr>
                </a:solidFill>
                <a:latin typeface="Consolas" panose="020B0609020204030204" pitchFamily="49" charset="0"/>
              </a:rPr>
              <a:t>plt.</a:t>
            </a:r>
            <a:r>
              <a:rPr lang="en-US" altLang="ko-KR" sz="1600" dirty="0" err="1">
                <a:solidFill>
                  <a:srgbClr val="00B0F0"/>
                </a:solidFill>
                <a:latin typeface="Consolas" panose="020B0609020204030204" pitchFamily="49" charset="0"/>
              </a:rPr>
              <a:t>plot</a:t>
            </a:r>
            <a:r>
              <a:rPr lang="en-US" altLang="ko-KR" sz="1600" dirty="0">
                <a:solidFill>
                  <a:schemeClr val="tx1">
                    <a:lumMod val="50000"/>
                    <a:lumOff val="50000"/>
                  </a:schemeClr>
                </a:solidFill>
                <a:latin typeface="Consolas" panose="020B0609020204030204" pitchFamily="49" charset="0"/>
              </a:rPr>
              <a:t>([1, 2, 3, 4], [1, 4, 9, 16], </a:t>
            </a:r>
            <a:r>
              <a:rPr lang="en-US" altLang="ko-KR" sz="1600" dirty="0">
                <a:solidFill>
                  <a:srgbClr val="00B0F0"/>
                </a:solidFill>
                <a:latin typeface="Consolas" panose="020B0609020204030204" pitchFamily="49" charset="0"/>
              </a:rPr>
              <a:t>‘</a:t>
            </a:r>
            <a:r>
              <a:rPr lang="en-US" altLang="ko-KR" sz="1600" dirty="0" err="1">
                <a:solidFill>
                  <a:srgbClr val="00B0F0"/>
                </a:solidFill>
                <a:latin typeface="Consolas" panose="020B0609020204030204" pitchFamily="49" charset="0"/>
              </a:rPr>
              <a:t>ro</a:t>
            </a:r>
            <a:r>
              <a:rPr lang="en-US" altLang="ko-KR" sz="1600" dirty="0">
                <a:solidFill>
                  <a:srgbClr val="00B0F0"/>
                </a:solidFill>
                <a:latin typeface="Consolas" panose="020B0609020204030204" pitchFamily="49" charset="0"/>
              </a:rPr>
              <a:t>’</a:t>
            </a:r>
            <a:r>
              <a:rPr lang="en-US" altLang="ko-KR" sz="1600" dirty="0">
                <a:solidFill>
                  <a:schemeClr val="tx1">
                    <a:lumMod val="50000"/>
                    <a:lumOff val="50000"/>
                  </a:schemeClr>
                </a:solidFill>
                <a:latin typeface="Consolas" panose="020B0609020204030204" pitchFamily="49" charset="0"/>
              </a:rPr>
              <a:t>)</a:t>
            </a:r>
          </a:p>
          <a:p>
            <a:r>
              <a:rPr lang="en-US" altLang="ko-KR" sz="1600" dirty="0" err="1">
                <a:solidFill>
                  <a:schemeClr val="tx1">
                    <a:lumMod val="50000"/>
                    <a:lumOff val="50000"/>
                  </a:schemeClr>
                </a:solidFill>
                <a:latin typeface="Consolas" panose="020B0609020204030204" pitchFamily="49" charset="0"/>
              </a:rPr>
              <a:t>plt.axis</a:t>
            </a:r>
            <a:r>
              <a:rPr lang="en-US" altLang="ko-KR" sz="1600" dirty="0">
                <a:solidFill>
                  <a:schemeClr val="tx1">
                    <a:lumMod val="50000"/>
                    <a:lumOff val="50000"/>
                  </a:schemeClr>
                </a:solidFill>
                <a:latin typeface="Consolas" panose="020B0609020204030204" pitchFamily="49" charset="0"/>
              </a:rPr>
              <a:t>([</a:t>
            </a:r>
            <a:r>
              <a:rPr lang="en-US" altLang="ko-KR" sz="1600" dirty="0" err="1">
                <a:solidFill>
                  <a:srgbClr val="00B0F0"/>
                </a:solidFill>
                <a:latin typeface="Consolas" panose="020B0609020204030204" pitchFamily="49" charset="0"/>
              </a:rPr>
              <a:t>xmin</a:t>
            </a:r>
            <a:r>
              <a:rPr lang="en-US" altLang="ko-KR" sz="1600" dirty="0">
                <a:solidFill>
                  <a:schemeClr val="tx1">
                    <a:lumMod val="50000"/>
                    <a:lumOff val="50000"/>
                  </a:schemeClr>
                </a:solidFill>
                <a:latin typeface="Consolas" panose="020B0609020204030204" pitchFamily="49" charset="0"/>
              </a:rPr>
              <a:t>, </a:t>
            </a:r>
            <a:r>
              <a:rPr lang="en-US" altLang="ko-KR" sz="1600" dirty="0" err="1">
                <a:solidFill>
                  <a:srgbClr val="00B0F0"/>
                </a:solidFill>
                <a:latin typeface="Consolas" panose="020B0609020204030204" pitchFamily="49" charset="0"/>
              </a:rPr>
              <a:t>xmax</a:t>
            </a:r>
            <a:r>
              <a:rPr lang="en-US" altLang="ko-KR" sz="1600" dirty="0">
                <a:solidFill>
                  <a:schemeClr val="tx1">
                    <a:lumMod val="50000"/>
                    <a:lumOff val="50000"/>
                  </a:schemeClr>
                </a:solidFill>
                <a:latin typeface="Consolas" panose="020B0609020204030204" pitchFamily="49" charset="0"/>
              </a:rPr>
              <a:t>, </a:t>
            </a:r>
            <a:r>
              <a:rPr lang="en-US" altLang="ko-KR" sz="1600" dirty="0" err="1">
                <a:solidFill>
                  <a:srgbClr val="00B0F0"/>
                </a:solidFill>
                <a:latin typeface="Consolas" panose="020B0609020204030204" pitchFamily="49" charset="0"/>
              </a:rPr>
              <a:t>ymin</a:t>
            </a:r>
            <a:r>
              <a:rPr lang="en-US" altLang="ko-KR" sz="1600" dirty="0">
                <a:solidFill>
                  <a:schemeClr val="tx1">
                    <a:lumMod val="50000"/>
                    <a:lumOff val="50000"/>
                  </a:schemeClr>
                </a:solidFill>
                <a:latin typeface="Consolas" panose="020B0609020204030204" pitchFamily="49" charset="0"/>
              </a:rPr>
              <a:t>, </a:t>
            </a:r>
            <a:r>
              <a:rPr lang="en-US" altLang="ko-KR" sz="1600" dirty="0" err="1">
                <a:solidFill>
                  <a:srgbClr val="00B0F0"/>
                </a:solidFill>
                <a:latin typeface="Consolas" panose="020B0609020204030204" pitchFamily="49" charset="0"/>
              </a:rPr>
              <a:t>ymax</a:t>
            </a:r>
            <a:r>
              <a:rPr lang="en-US" altLang="ko-KR" sz="1600" dirty="0">
                <a:solidFill>
                  <a:schemeClr val="tx1">
                    <a:lumMod val="50000"/>
                    <a:lumOff val="50000"/>
                  </a:schemeClr>
                </a:solidFill>
                <a:latin typeface="Consolas" panose="020B0609020204030204" pitchFamily="49" charset="0"/>
              </a:rPr>
              <a:t>])</a:t>
            </a:r>
            <a:endParaRPr lang="ko-KR" altLang="en-US" sz="1600" dirty="0">
              <a:solidFill>
                <a:schemeClr val="tx1">
                  <a:lumMod val="50000"/>
                  <a:lumOff val="50000"/>
                </a:schemeClr>
              </a:solidFill>
              <a:latin typeface="Consolas" panose="020B0609020204030204" pitchFamily="49" charset="0"/>
            </a:endParaRPr>
          </a:p>
        </p:txBody>
      </p:sp>
      <p:sp>
        <p:nvSpPr>
          <p:cNvPr id="29" name="직사각형 28">
            <a:extLst>
              <a:ext uri="{FF2B5EF4-FFF2-40B4-BE49-F238E27FC236}">
                <a16:creationId xmlns:a16="http://schemas.microsoft.com/office/drawing/2014/main" id="{1EF0B4CD-1045-4CA5-A4DE-C064953E8BB9}"/>
              </a:ext>
            </a:extLst>
          </p:cNvPr>
          <p:cNvSpPr/>
          <p:nvPr/>
        </p:nvSpPr>
        <p:spPr>
          <a:xfrm>
            <a:off x="5237856" y="2567847"/>
            <a:ext cx="1324402"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Format string</a:t>
            </a:r>
            <a:endParaRPr lang="ko-KR" altLang="en-US" dirty="0">
              <a:solidFill>
                <a:schemeClr val="tx1">
                  <a:lumMod val="50000"/>
                  <a:lumOff val="50000"/>
                </a:schemeClr>
              </a:solidFill>
            </a:endParaRPr>
          </a:p>
        </p:txBody>
      </p:sp>
      <p:sp>
        <p:nvSpPr>
          <p:cNvPr id="30" name="직사각형 29">
            <a:extLst>
              <a:ext uri="{FF2B5EF4-FFF2-40B4-BE49-F238E27FC236}">
                <a16:creationId xmlns:a16="http://schemas.microsoft.com/office/drawing/2014/main" id="{65A106F4-E14D-4916-BBF9-7DA5C57984C5}"/>
              </a:ext>
            </a:extLst>
          </p:cNvPr>
          <p:cNvSpPr/>
          <p:nvPr/>
        </p:nvSpPr>
        <p:spPr>
          <a:xfrm>
            <a:off x="6759245" y="2955340"/>
            <a:ext cx="453542" cy="234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1" name="연결선: 구부러짐 30">
            <a:extLst>
              <a:ext uri="{FF2B5EF4-FFF2-40B4-BE49-F238E27FC236}">
                <a16:creationId xmlns:a16="http://schemas.microsoft.com/office/drawing/2014/main" id="{787EB680-6716-4A2D-B9DC-27F77DFA10FF}"/>
              </a:ext>
            </a:extLst>
          </p:cNvPr>
          <p:cNvCxnSpPr>
            <a:cxnSpLocks/>
            <a:stCxn id="29" idx="3"/>
            <a:endCxn id="30" idx="0"/>
          </p:cNvCxnSpPr>
          <p:nvPr/>
        </p:nvCxnSpPr>
        <p:spPr>
          <a:xfrm>
            <a:off x="6562258" y="2752513"/>
            <a:ext cx="423758" cy="202827"/>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직사각형 31">
            <a:extLst>
              <a:ext uri="{FF2B5EF4-FFF2-40B4-BE49-F238E27FC236}">
                <a16:creationId xmlns:a16="http://schemas.microsoft.com/office/drawing/2014/main" id="{5A3E2B3A-EB14-438C-8E8F-1396F5D1D8DE}"/>
              </a:ext>
            </a:extLst>
          </p:cNvPr>
          <p:cNvSpPr/>
          <p:nvPr/>
        </p:nvSpPr>
        <p:spPr>
          <a:xfrm>
            <a:off x="5512305" y="6314223"/>
            <a:ext cx="3398687" cy="523220"/>
          </a:xfrm>
          <a:prstGeom prst="rect">
            <a:avLst/>
          </a:prstGeom>
        </p:spPr>
        <p:txBody>
          <a:bodyPr wrap="none">
            <a:spAutoFit/>
          </a:bodyPr>
          <a:lstStyle/>
          <a:p>
            <a:pPr algn="ctr"/>
            <a:r>
              <a:rPr lang="ko-KR" altLang="en-US" sz="1400" dirty="0">
                <a:latin typeface="나눔손글씨 펜" panose="03040600000000000000" pitchFamily="66" charset="-127"/>
                <a:ea typeface="나눔손글씨 펜" panose="03040600000000000000" pitchFamily="66" charset="-127"/>
              </a:rPr>
              <a:t>포맷 문자열 ‘</a:t>
            </a:r>
            <a:r>
              <a:rPr lang="en-US" altLang="ko-KR" sz="1400" dirty="0" err="1">
                <a:latin typeface="나눔손글씨 펜" panose="03040600000000000000" pitchFamily="66" charset="-127"/>
                <a:ea typeface="나눔손글씨 펜" panose="03040600000000000000" pitchFamily="66" charset="-127"/>
              </a:rPr>
              <a:t>ro</a:t>
            </a:r>
            <a:r>
              <a:rPr lang="en-US" altLang="ko-KR" sz="1400" dirty="0">
                <a:latin typeface="나눔손글씨 펜" panose="03040600000000000000" pitchFamily="66" charset="-127"/>
                <a:ea typeface="나눔손글씨 펜" panose="03040600000000000000" pitchFamily="66" charset="-127"/>
              </a:rPr>
              <a:t>’</a:t>
            </a:r>
            <a:r>
              <a:rPr lang="ko-KR" altLang="en-US" sz="1400" dirty="0">
                <a:latin typeface="나눔손글씨 펜" panose="03040600000000000000" pitchFamily="66" charset="-127"/>
                <a:ea typeface="나눔손글씨 펜" panose="03040600000000000000" pitchFamily="66" charset="-127"/>
              </a:rPr>
              <a:t>는 </a:t>
            </a:r>
            <a:r>
              <a:rPr lang="ko-KR" altLang="en-US" sz="1400" dirty="0">
                <a:solidFill>
                  <a:srgbClr val="FF0000"/>
                </a:solidFill>
                <a:latin typeface="나눔손글씨 펜" panose="03040600000000000000" pitchFamily="66" charset="-127"/>
                <a:ea typeface="나눔손글씨 펜" panose="03040600000000000000" pitchFamily="66" charset="-127"/>
              </a:rPr>
              <a:t>빨간색 </a:t>
            </a:r>
            <a:r>
              <a:rPr lang="en-US" altLang="ko-KR" sz="1400" dirty="0">
                <a:solidFill>
                  <a:srgbClr val="FF0000"/>
                </a:solidFill>
                <a:latin typeface="나눔손글씨 펜" panose="03040600000000000000" pitchFamily="66" charset="-127"/>
                <a:ea typeface="나눔손글씨 펜" panose="03040600000000000000" pitchFamily="66" charset="-127"/>
              </a:rPr>
              <a:t>(‘red’)</a:t>
            </a:r>
            <a:r>
              <a:rPr lang="ko-KR" altLang="en-US" sz="1400" dirty="0">
                <a:latin typeface="나눔손글씨 펜" panose="03040600000000000000" pitchFamily="66" charset="-127"/>
                <a:ea typeface="나눔손글씨 펜" panose="03040600000000000000" pitchFamily="66" charset="-127"/>
              </a:rPr>
              <a:t>의 원형 </a:t>
            </a:r>
            <a:r>
              <a:rPr lang="en-US" altLang="ko-KR" sz="1400" dirty="0">
                <a:latin typeface="나눔손글씨 펜" panose="03040600000000000000" pitchFamily="66" charset="-127"/>
                <a:ea typeface="나눔손글씨 펜" panose="03040600000000000000" pitchFamily="66" charset="-127"/>
              </a:rPr>
              <a:t>(‘o’) </a:t>
            </a:r>
            <a:r>
              <a:rPr lang="ko-KR" altLang="en-US" sz="1400" dirty="0">
                <a:latin typeface="나눔손글씨 펜" panose="03040600000000000000" pitchFamily="66" charset="-127"/>
                <a:ea typeface="나눔손글씨 펜" panose="03040600000000000000" pitchFamily="66" charset="-127"/>
              </a:rPr>
              <a:t>마커를 의미</a:t>
            </a:r>
            <a:endParaRPr lang="en-US" altLang="ko-KR" sz="1400" dirty="0">
              <a:latin typeface="나눔손글씨 펜" panose="03040600000000000000" pitchFamily="66" charset="-127"/>
              <a:ea typeface="나눔손글씨 펜" panose="03040600000000000000" pitchFamily="66" charset="-127"/>
            </a:endParaRPr>
          </a:p>
          <a:p>
            <a:pPr algn="ctr"/>
            <a:r>
              <a:rPr lang="ko-KR" altLang="en-US" sz="1400" dirty="0">
                <a:latin typeface="나눔손글씨 펜" panose="03040600000000000000" pitchFamily="66" charset="-127"/>
                <a:ea typeface="나눔손글씨 펜" panose="03040600000000000000" pitchFamily="66" charset="-127"/>
              </a:rPr>
              <a:t>또한</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예를 들어 ‘</a:t>
            </a:r>
            <a:r>
              <a:rPr lang="en-US" altLang="ko-KR" sz="1400" dirty="0">
                <a:latin typeface="나눔손글씨 펜" panose="03040600000000000000" pitchFamily="66" charset="-127"/>
                <a:ea typeface="나눔손글씨 펜" panose="03040600000000000000" pitchFamily="66" charset="-127"/>
              </a:rPr>
              <a:t>b--’</a:t>
            </a:r>
            <a:r>
              <a:rPr lang="ko-KR" altLang="en-US" sz="1400" dirty="0">
                <a:latin typeface="나눔손글씨 펜" panose="03040600000000000000" pitchFamily="66" charset="-127"/>
                <a:ea typeface="나눔손글씨 펜" panose="03040600000000000000" pitchFamily="66" charset="-127"/>
              </a:rPr>
              <a:t>는 </a:t>
            </a:r>
            <a:r>
              <a:rPr lang="ko-KR" altLang="en-US" sz="1400" dirty="0">
                <a:solidFill>
                  <a:srgbClr val="0070C0"/>
                </a:solidFill>
                <a:latin typeface="나눔손글씨 펜" panose="03040600000000000000" pitchFamily="66" charset="-127"/>
                <a:ea typeface="나눔손글씨 펜" panose="03040600000000000000" pitchFamily="66" charset="-127"/>
              </a:rPr>
              <a:t>파란색 </a:t>
            </a:r>
            <a:r>
              <a:rPr lang="en-US" altLang="ko-KR" sz="1400" dirty="0">
                <a:solidFill>
                  <a:srgbClr val="0070C0"/>
                </a:solidFill>
                <a:latin typeface="나눔손글씨 펜" panose="03040600000000000000" pitchFamily="66" charset="-127"/>
                <a:ea typeface="나눔손글씨 펜" panose="03040600000000000000" pitchFamily="66" charset="-127"/>
              </a:rPr>
              <a:t>(‘blue’)</a:t>
            </a:r>
            <a:r>
              <a:rPr lang="ko-KR" altLang="en-US" sz="1400" dirty="0">
                <a:latin typeface="나눔손글씨 펜" panose="03040600000000000000" pitchFamily="66" charset="-127"/>
                <a:ea typeface="나눔손글씨 펜" panose="03040600000000000000" pitchFamily="66" charset="-127"/>
              </a:rPr>
              <a:t>의 점선 </a:t>
            </a:r>
            <a:r>
              <a:rPr lang="en-US" altLang="ko-KR" sz="1400" dirty="0">
                <a:latin typeface="나눔손글씨 펜" panose="03040600000000000000" pitchFamily="66" charset="-127"/>
                <a:ea typeface="나눔손글씨 펜" panose="03040600000000000000" pitchFamily="66" charset="-127"/>
              </a:rPr>
              <a:t>(‘--’)</a:t>
            </a:r>
            <a:r>
              <a:rPr lang="ko-KR" altLang="en-US" sz="1400" dirty="0">
                <a:latin typeface="나눔손글씨 펜" panose="03040600000000000000" pitchFamily="66" charset="-127"/>
                <a:ea typeface="나눔손글씨 펜" panose="03040600000000000000" pitchFamily="66" charset="-127"/>
              </a:rPr>
              <a:t>을 의미</a:t>
            </a:r>
          </a:p>
        </p:txBody>
      </p:sp>
      <p:grpSp>
        <p:nvGrpSpPr>
          <p:cNvPr id="39" name="그룹 38">
            <a:extLst>
              <a:ext uri="{FF2B5EF4-FFF2-40B4-BE49-F238E27FC236}">
                <a16:creationId xmlns:a16="http://schemas.microsoft.com/office/drawing/2014/main" id="{473115F1-F2B5-4610-803D-277C8A12E626}"/>
              </a:ext>
            </a:extLst>
          </p:cNvPr>
          <p:cNvGrpSpPr>
            <a:grpSpLocks/>
          </p:cNvGrpSpPr>
          <p:nvPr/>
        </p:nvGrpSpPr>
        <p:grpSpPr bwMode="auto">
          <a:xfrm>
            <a:off x="542907" y="998118"/>
            <a:ext cx="4424882" cy="400110"/>
            <a:chOff x="462308" y="1828784"/>
            <a:chExt cx="4424014" cy="399302"/>
          </a:xfrm>
        </p:grpSpPr>
        <p:sp>
          <p:nvSpPr>
            <p:cNvPr id="40" name="Rectangle 304">
              <a:extLst>
                <a:ext uri="{FF2B5EF4-FFF2-40B4-BE49-F238E27FC236}">
                  <a16:creationId xmlns:a16="http://schemas.microsoft.com/office/drawing/2014/main" id="{077B2BD7-18EA-47DE-9669-790E559B156F}"/>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41" name="그룹 9">
              <a:extLst>
                <a:ext uri="{FF2B5EF4-FFF2-40B4-BE49-F238E27FC236}">
                  <a16:creationId xmlns:a16="http://schemas.microsoft.com/office/drawing/2014/main" id="{D308CCEC-39B2-4291-86FD-7B7AC927001A}"/>
                </a:ext>
              </a:extLst>
            </p:cNvPr>
            <p:cNvGrpSpPr>
              <a:grpSpLocks/>
            </p:cNvGrpSpPr>
            <p:nvPr/>
          </p:nvGrpSpPr>
          <p:grpSpPr bwMode="auto">
            <a:xfrm>
              <a:off x="462308" y="1868795"/>
              <a:ext cx="252000" cy="304184"/>
              <a:chOff x="615950" y="2444452"/>
              <a:chExt cx="635289" cy="879856"/>
            </a:xfrm>
          </p:grpSpPr>
          <p:sp>
            <p:nvSpPr>
              <p:cNvPr id="42" name="이등변 삼각형 4">
                <a:extLst>
                  <a:ext uri="{FF2B5EF4-FFF2-40B4-BE49-F238E27FC236}">
                    <a16:creationId xmlns:a16="http://schemas.microsoft.com/office/drawing/2014/main" id="{82086109-EA8A-4168-BAF5-C6575A54965A}"/>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43" name="이등변 삼각형 49">
                <a:extLst>
                  <a:ext uri="{FF2B5EF4-FFF2-40B4-BE49-F238E27FC236}">
                    <a16:creationId xmlns:a16="http://schemas.microsoft.com/office/drawing/2014/main" id="{A49E9880-EDC4-4FB0-9156-663E3752861E}"/>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7661091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여러 개의 그래프 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114</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pyplot</a:t>
            </a:r>
            <a:r>
              <a:rPr lang="ko-KR" altLang="en-US" sz="1600" b="1" dirty="0">
                <a:solidFill>
                  <a:srgbClr val="000000"/>
                </a:solidFill>
                <a:latin typeface="Consolas" panose="020B0609020204030204" pitchFamily="49" charset="0"/>
              </a:rPr>
              <a:t>으로 다양한 스타일을 갖는 여러 개의 곡선을 하나의 그래프로 나타낼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35205"/>
            <a:ext cx="4320001" cy="2246769"/>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a:solidFill>
                  <a:srgbClr val="6A9955"/>
                </a:solidFill>
                <a:latin typeface="Consolas" panose="020B0609020204030204" pitchFamily="49" charset="0"/>
              </a:rPr>
              <a:t># 0.2s </a:t>
            </a:r>
            <a:r>
              <a:rPr lang="ko-KR" altLang="en-US" sz="1400" dirty="0">
                <a:solidFill>
                  <a:srgbClr val="6A9955"/>
                </a:solidFill>
                <a:latin typeface="Consolas" panose="020B0609020204030204" pitchFamily="49" charset="0"/>
              </a:rPr>
              <a:t>간격으로 균일하게 </a:t>
            </a:r>
            <a:r>
              <a:rPr lang="ko-KR" altLang="en-US" sz="1400" dirty="0" err="1">
                <a:solidFill>
                  <a:srgbClr val="6A9955"/>
                </a:solidFill>
                <a:latin typeface="Consolas" panose="020B0609020204030204" pitchFamily="49" charset="0"/>
              </a:rPr>
              <a:t>샘플된</a:t>
            </a:r>
            <a:r>
              <a:rPr lang="ko-KR" altLang="en-US" sz="1400" dirty="0">
                <a:solidFill>
                  <a:srgbClr val="6A9955"/>
                </a:solidFill>
                <a:latin typeface="Consolas" panose="020B0609020204030204" pitchFamily="49" charset="0"/>
              </a:rPr>
              <a:t> 시간</a:t>
            </a:r>
            <a:endParaRPr lang="ko-KR" altLang="en-US" sz="1400" dirty="0">
              <a:solidFill>
                <a:srgbClr val="D4D4D4"/>
              </a:solidFill>
              <a:latin typeface="Consolas" panose="020B0609020204030204" pitchFamily="49" charset="0"/>
            </a:endParaRPr>
          </a:p>
          <a:p>
            <a:r>
              <a:rPr lang="en-US" altLang="ko-KR" sz="1400" dirty="0">
                <a:solidFill>
                  <a:srgbClr val="9CDCFE"/>
                </a:solidFill>
                <a:latin typeface="Consolas" panose="020B0609020204030204" pitchFamily="49" charset="0"/>
              </a:rPr>
              <a:t>t</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arange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5.</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0.2</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빨간 점선</a:t>
            </a: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파란 사각형</a:t>
            </a: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녹색 삼각형 실선</a:t>
            </a:r>
            <a:endParaRPr lang="ko-KR" altLang="en-US" sz="1400" dirty="0">
              <a:solidFill>
                <a:srgbClr val="D4D4D4"/>
              </a:solidFill>
              <a:latin typeface="Consolas" panose="020B0609020204030204" pitchFamily="49" charset="0"/>
            </a:endParaRP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plot</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t</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'r--'</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t</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2</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'bs'</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t</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'g^-'</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999" y="3430718"/>
            <a:ext cx="4319999" cy="285695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1758053" y="2867103"/>
            <a:ext cx="6389891"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plt.plot</a:t>
            </a:r>
            <a:r>
              <a:rPr lang="en-US" altLang="ko-KR" dirty="0">
                <a:solidFill>
                  <a:schemeClr val="tx1">
                    <a:lumMod val="50000"/>
                    <a:lumOff val="50000"/>
                  </a:schemeClr>
                </a:solidFill>
                <a:latin typeface="Consolas" panose="020B0609020204030204" pitchFamily="49" charset="0"/>
              </a:rPr>
              <a:t>(X, Y1, </a:t>
            </a:r>
            <a:r>
              <a:rPr lang="en-US" altLang="ko-KR" dirty="0">
                <a:solidFill>
                  <a:srgbClr val="00B0F0"/>
                </a:solidFill>
                <a:latin typeface="Consolas" panose="020B0609020204030204" pitchFamily="49" charset="0"/>
              </a:rPr>
              <a:t>‘r--’</a:t>
            </a:r>
            <a:r>
              <a:rPr lang="en-US" altLang="ko-KR" dirty="0">
                <a:solidFill>
                  <a:schemeClr val="tx1">
                    <a:lumMod val="50000"/>
                    <a:lumOff val="50000"/>
                  </a:schemeClr>
                </a:solidFill>
                <a:latin typeface="Consolas" panose="020B0609020204030204" pitchFamily="49" charset="0"/>
              </a:rPr>
              <a:t>, X, Y2, </a:t>
            </a:r>
            <a:r>
              <a:rPr lang="en-US" altLang="ko-KR" dirty="0">
                <a:solidFill>
                  <a:srgbClr val="00B0F0"/>
                </a:solidFill>
                <a:latin typeface="Consolas" panose="020B0609020204030204" pitchFamily="49" charset="0"/>
              </a:rPr>
              <a:t>‘bs’</a:t>
            </a:r>
            <a:r>
              <a:rPr lang="en-US" altLang="ko-KR" dirty="0">
                <a:solidFill>
                  <a:schemeClr val="tx1">
                    <a:lumMod val="50000"/>
                    <a:lumOff val="50000"/>
                  </a:schemeClr>
                </a:solidFill>
                <a:latin typeface="Consolas" panose="020B0609020204030204" pitchFamily="49" charset="0"/>
              </a:rPr>
              <a:t>, X, Y3, </a:t>
            </a:r>
            <a:r>
              <a:rPr lang="en-US" altLang="ko-KR" dirty="0">
                <a:solidFill>
                  <a:srgbClr val="00B0F0"/>
                </a:solidFill>
                <a:latin typeface="Consolas" panose="020B0609020204030204" pitchFamily="49" charset="0"/>
              </a:rPr>
              <a:t>‘g^-’</a:t>
            </a:r>
            <a:r>
              <a:rPr lang="en-US" altLang="ko-KR" dirty="0">
                <a:solidFill>
                  <a:schemeClr val="tx1">
                    <a:lumMod val="50000"/>
                    <a:lumOff val="50000"/>
                  </a:schemeClr>
                </a:solidFill>
                <a:latin typeface="Consolas" panose="020B0609020204030204" pitchFamily="49" charset="0"/>
              </a:rPr>
              <a:t>)</a:t>
            </a:r>
            <a:endParaRPr lang="ko-KR" altLang="en-US" dirty="0">
              <a:solidFill>
                <a:schemeClr val="tx1">
                  <a:lumMod val="50000"/>
                  <a:lumOff val="50000"/>
                </a:schemeClr>
              </a:solidFill>
              <a:latin typeface="Consolas" panose="020B0609020204030204" pitchFamily="49" charset="0"/>
            </a:endParaRPr>
          </a:p>
        </p:txBody>
      </p:sp>
      <p:sp>
        <p:nvSpPr>
          <p:cNvPr id="25" name="직사각형 24">
            <a:extLst>
              <a:ext uri="{FF2B5EF4-FFF2-40B4-BE49-F238E27FC236}">
                <a16:creationId xmlns:a16="http://schemas.microsoft.com/office/drawing/2014/main" id="{D05A6D01-2E57-48B3-BDE1-93F4C2A84FE1}"/>
              </a:ext>
            </a:extLst>
          </p:cNvPr>
          <p:cNvSpPr/>
          <p:nvPr/>
        </p:nvSpPr>
        <p:spPr>
          <a:xfrm>
            <a:off x="632999" y="5681974"/>
            <a:ext cx="4320001" cy="523220"/>
          </a:xfrm>
          <a:prstGeom prst="rect">
            <a:avLst/>
          </a:prstGeom>
        </p:spPr>
        <p:txBody>
          <a:bodyPr wrap="square">
            <a:spAutoFit/>
          </a:bodyPr>
          <a:lstStyle/>
          <a:p>
            <a:pPr algn="ctr"/>
            <a:r>
              <a:rPr lang="en-US" altLang="ko-KR" sz="1400" dirty="0">
                <a:latin typeface="나눔손글씨 펜" panose="03040600000000000000" pitchFamily="66" charset="-127"/>
                <a:ea typeface="나눔손글씨 펜" panose="03040600000000000000" pitchFamily="66" charset="-127"/>
              </a:rPr>
              <a:t>Matplotlib</a:t>
            </a:r>
            <a:r>
              <a:rPr lang="ko-KR" altLang="en-US" sz="1400" dirty="0">
                <a:latin typeface="나눔손글씨 펜" panose="03040600000000000000" pitchFamily="66" charset="-127"/>
                <a:ea typeface="나눔손글씨 펜" panose="03040600000000000000" pitchFamily="66" charset="-127"/>
              </a:rPr>
              <a:t>에서는 일반적으로 </a:t>
            </a:r>
            <a:r>
              <a:rPr lang="en-US" altLang="ko-KR" sz="1400" dirty="0">
                <a:latin typeface="나눔손글씨 펜" panose="03040600000000000000" pitchFamily="66" charset="-127"/>
                <a:ea typeface="나눔손글씨 펜" panose="03040600000000000000" pitchFamily="66" charset="-127"/>
              </a:rPr>
              <a:t>NumPy </a:t>
            </a:r>
            <a:r>
              <a:rPr lang="ko-KR" altLang="en-US" sz="1400" dirty="0">
                <a:latin typeface="나눔손글씨 펜" panose="03040600000000000000" pitchFamily="66" charset="-127"/>
                <a:ea typeface="나눔손글씨 펜" panose="03040600000000000000" pitchFamily="66" charset="-127"/>
              </a:rPr>
              <a:t>배열을 이용</a:t>
            </a:r>
            <a:endParaRPr lang="en-US" altLang="ko-KR" sz="1400" dirty="0">
              <a:latin typeface="나눔손글씨 펜" panose="03040600000000000000" pitchFamily="66" charset="-127"/>
              <a:ea typeface="나눔손글씨 펜" panose="03040600000000000000" pitchFamily="66" charset="-127"/>
            </a:endParaRPr>
          </a:p>
          <a:p>
            <a:pPr algn="ctr"/>
            <a:r>
              <a:rPr lang="en-US" altLang="ko-KR" sz="1400" dirty="0">
                <a:latin typeface="나눔손글씨 펜" panose="03040600000000000000" pitchFamily="66" charset="-127"/>
                <a:ea typeface="나눔손글씨 펜" panose="03040600000000000000" pitchFamily="66" charset="-127"/>
              </a:rPr>
              <a:t>(NumPy </a:t>
            </a:r>
            <a:r>
              <a:rPr lang="ko-KR" altLang="en-US" sz="1400" dirty="0">
                <a:latin typeface="나눔손글씨 펜" panose="03040600000000000000" pitchFamily="66" charset="-127"/>
                <a:ea typeface="나눔손글씨 펜" panose="03040600000000000000" pitchFamily="66" charset="-127"/>
              </a:rPr>
              <a:t>배열을 사용하지 않더라도 모든 시퀀스는 내부적으로 </a:t>
            </a:r>
            <a:r>
              <a:rPr lang="en-US" altLang="ko-KR" sz="1400" dirty="0">
                <a:latin typeface="나눔손글씨 펜" panose="03040600000000000000" pitchFamily="66" charset="-127"/>
                <a:ea typeface="나눔손글씨 펜" panose="03040600000000000000" pitchFamily="66" charset="-127"/>
              </a:rPr>
              <a:t>NumPy </a:t>
            </a:r>
            <a:r>
              <a:rPr lang="ko-KR" altLang="en-US" sz="1400" dirty="0">
                <a:latin typeface="나눔손글씨 펜" panose="03040600000000000000" pitchFamily="66" charset="-127"/>
                <a:ea typeface="나눔손글씨 펜" panose="03040600000000000000" pitchFamily="66" charset="-127"/>
              </a:rPr>
              <a:t>배열로 변환</a:t>
            </a:r>
            <a:r>
              <a:rPr lang="en-US" altLang="ko-KR" sz="1400" dirty="0">
                <a:latin typeface="나눔손글씨 펜" panose="03040600000000000000" pitchFamily="66" charset="-127"/>
                <a:ea typeface="나눔손글씨 펜" panose="03040600000000000000" pitchFamily="66" charset="-127"/>
              </a:rPr>
              <a:t>)</a:t>
            </a:r>
          </a:p>
        </p:txBody>
      </p:sp>
      <p:grpSp>
        <p:nvGrpSpPr>
          <p:cNvPr id="39" name="그룹 38">
            <a:extLst>
              <a:ext uri="{FF2B5EF4-FFF2-40B4-BE49-F238E27FC236}">
                <a16:creationId xmlns:a16="http://schemas.microsoft.com/office/drawing/2014/main" id="{501FE871-25CC-45B0-A9D9-90CAAAFF8882}"/>
              </a:ext>
            </a:extLst>
          </p:cNvPr>
          <p:cNvGrpSpPr>
            <a:grpSpLocks/>
          </p:cNvGrpSpPr>
          <p:nvPr/>
        </p:nvGrpSpPr>
        <p:grpSpPr bwMode="auto">
          <a:xfrm>
            <a:off x="542907" y="998118"/>
            <a:ext cx="4424882" cy="400110"/>
            <a:chOff x="462308" y="1828784"/>
            <a:chExt cx="4424014" cy="399302"/>
          </a:xfrm>
        </p:grpSpPr>
        <p:sp>
          <p:nvSpPr>
            <p:cNvPr id="40" name="Rectangle 304">
              <a:extLst>
                <a:ext uri="{FF2B5EF4-FFF2-40B4-BE49-F238E27FC236}">
                  <a16:creationId xmlns:a16="http://schemas.microsoft.com/office/drawing/2014/main" id="{21ABB54F-C452-484F-8175-47995A03162F}"/>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41" name="그룹 9">
              <a:extLst>
                <a:ext uri="{FF2B5EF4-FFF2-40B4-BE49-F238E27FC236}">
                  <a16:creationId xmlns:a16="http://schemas.microsoft.com/office/drawing/2014/main" id="{446A2E48-AEF5-421F-8DF4-630193B9B5F7}"/>
                </a:ext>
              </a:extLst>
            </p:cNvPr>
            <p:cNvGrpSpPr>
              <a:grpSpLocks/>
            </p:cNvGrpSpPr>
            <p:nvPr/>
          </p:nvGrpSpPr>
          <p:grpSpPr bwMode="auto">
            <a:xfrm>
              <a:off x="462308" y="1868795"/>
              <a:ext cx="252000" cy="304184"/>
              <a:chOff x="615950" y="2444452"/>
              <a:chExt cx="635289" cy="879856"/>
            </a:xfrm>
          </p:grpSpPr>
          <p:sp>
            <p:nvSpPr>
              <p:cNvPr id="42" name="이등변 삼각형 4">
                <a:extLst>
                  <a:ext uri="{FF2B5EF4-FFF2-40B4-BE49-F238E27FC236}">
                    <a16:creationId xmlns:a16="http://schemas.microsoft.com/office/drawing/2014/main" id="{928F44AB-C0E6-4279-B1D0-4D9BA9E9BB89}"/>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43" name="이등변 삼각형 49">
                <a:extLst>
                  <a:ext uri="{FF2B5EF4-FFF2-40B4-BE49-F238E27FC236}">
                    <a16:creationId xmlns:a16="http://schemas.microsoft.com/office/drawing/2014/main" id="{F5A1B442-FE85-4041-AE2A-27041B8B0DE2}"/>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30059097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레이블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(label)</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이 있는 데이터 사용하기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115</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파이썬</a:t>
            </a:r>
            <a:r>
              <a:rPr lang="ko-KR" altLang="en-US" sz="1600" b="1" dirty="0">
                <a:solidFill>
                  <a:srgbClr val="000000"/>
                </a:solidFill>
                <a:latin typeface="Consolas" panose="020B0609020204030204" pitchFamily="49" charset="0"/>
              </a:rPr>
              <a:t> </a:t>
            </a:r>
            <a:r>
              <a:rPr lang="ko-KR" altLang="en-US" sz="1600" b="1" dirty="0" err="1">
                <a:solidFill>
                  <a:srgbClr val="000000"/>
                </a:solidFill>
                <a:latin typeface="Consolas" panose="020B0609020204030204" pitchFamily="49" charset="0"/>
              </a:rPr>
              <a:t>딕셔너리</a:t>
            </a:r>
            <a:r>
              <a:rPr lang="en-US" altLang="ko-KR" sz="1600" b="1" dirty="0">
                <a:solidFill>
                  <a:srgbClr val="000000"/>
                </a:solidFill>
                <a:latin typeface="Consolas" panose="020B0609020204030204" pitchFamily="49" charset="0"/>
              </a:rPr>
              <a:t>(dictionary)</a:t>
            </a:r>
            <a:r>
              <a:rPr lang="ko-KR" altLang="en-US" sz="1600" b="1" dirty="0">
                <a:solidFill>
                  <a:srgbClr val="000000"/>
                </a:solidFill>
                <a:latin typeface="Consolas" panose="020B0609020204030204" pitchFamily="49" charset="0"/>
              </a:rPr>
              <a:t> 같이 레이블이 있는 데이터를 그래프로 나타낼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8" y="3429000"/>
            <a:ext cx="4320001" cy="2308324"/>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9CDCFE"/>
                </a:solidFill>
                <a:latin typeface="Consolas" panose="020B0609020204030204" pitchFamily="49" charset="0"/>
              </a:rPr>
              <a:t>dict_data</a:t>
            </a:r>
            <a:r>
              <a:rPr lang="en-US" altLang="ko-KR" sz="1600" dirty="0">
                <a:solidFill>
                  <a:srgbClr val="D4D4D4"/>
                </a:solidFill>
                <a:latin typeface="Consolas" panose="020B0609020204030204" pitchFamily="49" charset="0"/>
              </a:rPr>
              <a:t> = {</a:t>
            </a:r>
          </a:p>
          <a:p>
            <a:r>
              <a:rPr lang="en-US" altLang="ko-KR" sz="1600" dirty="0">
                <a:solidFill>
                  <a:srgbClr val="9CDCFE"/>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data_x</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data_y</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data_x</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data_y</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a:t>
            </a:r>
            <a:br>
              <a:rPr lang="en-US" altLang="ko-KR" sz="1600" dirty="0">
                <a:solidFill>
                  <a:srgbClr val="D4D4D4"/>
                </a:solidFill>
                <a:latin typeface="Consolas" panose="020B0609020204030204" pitchFamily="49" charset="0"/>
              </a:rPr>
            </a:b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data</a:t>
            </a:r>
            <a:r>
              <a:rPr lang="en-US" altLang="ko-KR" sz="1600" dirty="0">
                <a:solidFill>
                  <a:srgbClr val="D4D4D4"/>
                </a:solidFill>
                <a:latin typeface="Consolas" panose="020B0609020204030204" pitchFamily="49" charset="0"/>
              </a:rPr>
              <a:t>=</a:t>
            </a:r>
            <a:r>
              <a:rPr lang="en-US" altLang="ko-KR" sz="1600" dirty="0" err="1">
                <a:solidFill>
                  <a:srgbClr val="9CDCFE"/>
                </a:solidFill>
                <a:latin typeface="Consolas" panose="020B0609020204030204" pitchFamily="49" charset="0"/>
              </a:rPr>
              <a:t>dict_data</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998" y="3421378"/>
            <a:ext cx="4320000" cy="291130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2074648" y="2757751"/>
            <a:ext cx="5756704" cy="646331"/>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dict_data</a:t>
            </a:r>
            <a:r>
              <a:rPr lang="en-US" altLang="ko-KR" dirty="0">
                <a:solidFill>
                  <a:schemeClr val="tx1">
                    <a:lumMod val="50000"/>
                    <a:lumOff val="50000"/>
                  </a:schemeClr>
                </a:solidFill>
                <a:latin typeface="Consolas" panose="020B0609020204030204" pitchFamily="49" charset="0"/>
              </a:rPr>
              <a:t> = {</a:t>
            </a:r>
            <a:r>
              <a:rPr lang="en-US" altLang="ko-KR" dirty="0">
                <a:solidFill>
                  <a:srgbClr val="00B0F0"/>
                </a:solidFill>
                <a:latin typeface="Consolas" panose="020B0609020204030204" pitchFamily="49" charset="0"/>
              </a:rPr>
              <a:t>‘x’</a:t>
            </a:r>
            <a:r>
              <a:rPr lang="en-US" altLang="ko-KR" dirty="0">
                <a:solidFill>
                  <a:schemeClr val="tx1">
                    <a:lumMod val="50000"/>
                    <a:lumOff val="50000"/>
                  </a:schemeClr>
                </a:solidFill>
                <a:latin typeface="Consolas" panose="020B0609020204030204" pitchFamily="49" charset="0"/>
              </a:rPr>
              <a:t>: [1, 2, 3], </a:t>
            </a:r>
            <a:r>
              <a:rPr lang="en-US" altLang="ko-KR" dirty="0">
                <a:solidFill>
                  <a:srgbClr val="00B0F0"/>
                </a:solidFill>
                <a:latin typeface="Consolas" panose="020B0609020204030204" pitchFamily="49" charset="0"/>
              </a:rPr>
              <a:t>‘y’</a:t>
            </a:r>
            <a:r>
              <a:rPr lang="en-US" altLang="ko-KR" dirty="0">
                <a:solidFill>
                  <a:schemeClr val="tx1">
                    <a:lumMod val="50000"/>
                    <a:lumOff val="50000"/>
                  </a:schemeClr>
                </a:solidFill>
                <a:latin typeface="Consolas" panose="020B0609020204030204" pitchFamily="49" charset="0"/>
              </a:rPr>
              <a:t>: [2, 3, 5]}</a:t>
            </a:r>
          </a:p>
          <a:p>
            <a:r>
              <a:rPr lang="en-US" altLang="ko-KR" dirty="0" err="1">
                <a:solidFill>
                  <a:schemeClr val="tx1">
                    <a:lumMod val="50000"/>
                    <a:lumOff val="50000"/>
                  </a:schemeClr>
                </a:solidFill>
                <a:latin typeface="Consolas" panose="020B0609020204030204" pitchFamily="49" charset="0"/>
              </a:rPr>
              <a:t>plt.plot</a:t>
            </a:r>
            <a:r>
              <a:rPr lang="en-US" altLang="ko-KR" dirty="0">
                <a:solidFill>
                  <a:schemeClr val="tx1">
                    <a:lumMod val="50000"/>
                    <a:lumOff val="50000"/>
                  </a:schemeClr>
                </a:solidFill>
                <a:latin typeface="Consolas" panose="020B0609020204030204" pitchFamily="49" charset="0"/>
              </a:rPr>
              <a:t>(</a:t>
            </a:r>
            <a:r>
              <a:rPr lang="en-US" altLang="ko-KR" dirty="0">
                <a:solidFill>
                  <a:srgbClr val="00B0F0"/>
                </a:solidFill>
                <a:latin typeface="Consolas" panose="020B0609020204030204" pitchFamily="49" charset="0"/>
              </a:rPr>
              <a:t>‘x’</a:t>
            </a:r>
            <a:r>
              <a:rPr lang="en-US" altLang="ko-KR" dirty="0">
                <a:solidFill>
                  <a:schemeClr val="tx1">
                    <a:lumMod val="50000"/>
                    <a:lumOff val="50000"/>
                  </a:schemeClr>
                </a:solidFill>
                <a:latin typeface="Consolas" panose="020B0609020204030204" pitchFamily="49" charset="0"/>
              </a:rPr>
              <a:t>, </a:t>
            </a:r>
            <a:r>
              <a:rPr lang="en-US" altLang="ko-KR" dirty="0">
                <a:solidFill>
                  <a:srgbClr val="00B0F0"/>
                </a:solidFill>
                <a:latin typeface="Consolas" panose="020B0609020204030204" pitchFamily="49" charset="0"/>
              </a:rPr>
              <a:t>‘y’</a:t>
            </a:r>
            <a:r>
              <a:rPr lang="en-US" altLang="ko-KR" dirty="0">
                <a:solidFill>
                  <a:schemeClr val="tx1">
                    <a:lumMod val="50000"/>
                    <a:lumOff val="50000"/>
                  </a:schemeClr>
                </a:solidFill>
                <a:latin typeface="Consolas" panose="020B0609020204030204" pitchFamily="49" charset="0"/>
              </a:rPr>
              <a:t>, data=</a:t>
            </a:r>
            <a:r>
              <a:rPr lang="en-US" altLang="ko-KR" dirty="0" err="1">
                <a:solidFill>
                  <a:schemeClr val="tx1">
                    <a:lumMod val="50000"/>
                    <a:lumOff val="50000"/>
                  </a:schemeClr>
                </a:solidFill>
                <a:latin typeface="Consolas" panose="020B0609020204030204" pitchFamily="49" charset="0"/>
              </a:rPr>
              <a:t>dict_data</a:t>
            </a:r>
            <a:r>
              <a:rPr lang="en-US" altLang="ko-KR" dirty="0">
                <a:solidFill>
                  <a:schemeClr val="tx1">
                    <a:lumMod val="50000"/>
                    <a:lumOff val="50000"/>
                  </a:schemeClr>
                </a:solidFill>
                <a:latin typeface="Consolas" panose="020B0609020204030204" pitchFamily="49" charset="0"/>
              </a:rPr>
              <a:t>)</a:t>
            </a:r>
            <a:endParaRPr lang="ko-KR" altLang="en-US" dirty="0">
              <a:solidFill>
                <a:schemeClr val="tx1">
                  <a:lumMod val="50000"/>
                  <a:lumOff val="50000"/>
                </a:schemeClr>
              </a:solidFill>
              <a:latin typeface="Consolas" panose="020B0609020204030204" pitchFamily="49" charset="0"/>
            </a:endParaRPr>
          </a:p>
        </p:txBody>
      </p:sp>
      <p:sp>
        <p:nvSpPr>
          <p:cNvPr id="25" name="직사각형 24">
            <a:extLst>
              <a:ext uri="{FF2B5EF4-FFF2-40B4-BE49-F238E27FC236}">
                <a16:creationId xmlns:a16="http://schemas.microsoft.com/office/drawing/2014/main" id="{D05A6D01-2E57-48B3-BDE1-93F4C2A84FE1}"/>
              </a:ext>
            </a:extLst>
          </p:cNvPr>
          <p:cNvSpPr/>
          <p:nvPr/>
        </p:nvSpPr>
        <p:spPr>
          <a:xfrm>
            <a:off x="632997" y="5741642"/>
            <a:ext cx="4320001" cy="523220"/>
          </a:xfrm>
          <a:prstGeom prst="rect">
            <a:avLst/>
          </a:prstGeom>
        </p:spPr>
        <p:txBody>
          <a:bodyPr wrap="square">
            <a:spAutoFit/>
          </a:bodyPr>
          <a:lstStyle/>
          <a:p>
            <a:pPr algn="ctr"/>
            <a:r>
              <a:rPr lang="ko-KR" altLang="en-US" sz="1400" dirty="0">
                <a:latin typeface="나눔손글씨 펜" panose="03040600000000000000" pitchFamily="66" charset="-127"/>
                <a:ea typeface="나눔손글씨 펜" panose="03040600000000000000" pitchFamily="66" charset="-127"/>
              </a:rPr>
              <a:t> </a:t>
            </a:r>
            <a:r>
              <a:rPr lang="en-US" altLang="ko-KR" sz="1400" dirty="0">
                <a:latin typeface="나눔손글씨 펜" panose="03040600000000000000" pitchFamily="66" charset="-127"/>
                <a:ea typeface="나눔손글씨 펜" panose="03040600000000000000" pitchFamily="66" charset="-127"/>
              </a:rPr>
              <a:t>plot() </a:t>
            </a:r>
            <a:r>
              <a:rPr lang="ko-KR" altLang="en-US" sz="1400" dirty="0">
                <a:latin typeface="나눔손글씨 펜" panose="03040600000000000000" pitchFamily="66" charset="-127"/>
                <a:ea typeface="나눔손글씨 펜" panose="03040600000000000000" pitchFamily="66" charset="-127"/>
              </a:rPr>
              <a:t>함수에 데이터의 레이블 </a:t>
            </a:r>
            <a:r>
              <a:rPr lang="en-US" altLang="ko-KR" sz="1400" dirty="0">
                <a:latin typeface="나눔손글씨 펜" panose="03040600000000000000" pitchFamily="66" charset="-127"/>
                <a:ea typeface="나눔손글씨 펜" panose="03040600000000000000" pitchFamily="66" charset="-127"/>
              </a:rPr>
              <a:t>(</a:t>
            </a:r>
            <a:r>
              <a:rPr lang="ko-KR" altLang="en-US" sz="1400" dirty="0" err="1">
                <a:latin typeface="나눔손글씨 펜" panose="03040600000000000000" pitchFamily="66" charset="-127"/>
                <a:ea typeface="나눔손글씨 펜" panose="03040600000000000000" pitchFamily="66" charset="-127"/>
              </a:rPr>
              <a:t>딕셔너리의</a:t>
            </a:r>
            <a:r>
              <a:rPr lang="ko-KR" altLang="en-US" sz="1400" dirty="0">
                <a:latin typeface="나눔손글씨 펜" panose="03040600000000000000" pitchFamily="66" charset="-127"/>
                <a:ea typeface="나눔손글씨 펜" panose="03040600000000000000" pitchFamily="66" charset="-127"/>
              </a:rPr>
              <a:t> 키</a:t>
            </a:r>
            <a:r>
              <a:rPr lang="en-US" altLang="ko-KR" sz="1400" dirty="0">
                <a:latin typeface="나눔손글씨 펜" panose="03040600000000000000" pitchFamily="66" charset="-127"/>
                <a:ea typeface="나눔손글씨 펜" panose="03040600000000000000" pitchFamily="66" charset="-127"/>
              </a:rPr>
              <a:t>)</a:t>
            </a:r>
            <a:r>
              <a:rPr lang="ko-KR" altLang="en-US" sz="1400" dirty="0">
                <a:latin typeface="나눔손글씨 펜" panose="03040600000000000000" pitchFamily="66" charset="-127"/>
                <a:ea typeface="나눔손글씨 펜" panose="03040600000000000000" pitchFamily="66" charset="-127"/>
              </a:rPr>
              <a:t>을 입력해주고</a:t>
            </a:r>
            <a:r>
              <a:rPr lang="en-US" altLang="ko-KR" sz="1400" dirty="0">
                <a:latin typeface="나눔손글씨 펜" panose="03040600000000000000" pitchFamily="66" charset="-127"/>
                <a:ea typeface="나눔손글씨 펜" panose="03040600000000000000" pitchFamily="66" charset="-127"/>
              </a:rPr>
              <a:t>, </a:t>
            </a:r>
          </a:p>
          <a:p>
            <a:pPr algn="ctr"/>
            <a:r>
              <a:rPr lang="en-US" altLang="ko-KR" sz="1400" dirty="0">
                <a:latin typeface="나눔손글씨 펜" panose="03040600000000000000" pitchFamily="66" charset="-127"/>
                <a:ea typeface="나눔손글씨 펜" panose="03040600000000000000" pitchFamily="66" charset="-127"/>
              </a:rPr>
              <a:t>data </a:t>
            </a:r>
            <a:r>
              <a:rPr lang="ko-KR" altLang="en-US" sz="1400" dirty="0">
                <a:latin typeface="나눔손글씨 펜" panose="03040600000000000000" pitchFamily="66" charset="-127"/>
                <a:ea typeface="나눔손글씨 펜" panose="03040600000000000000" pitchFamily="66" charset="-127"/>
              </a:rPr>
              <a:t>파라미터에 </a:t>
            </a:r>
            <a:r>
              <a:rPr lang="ko-KR" altLang="en-US" sz="1400" dirty="0" err="1">
                <a:latin typeface="나눔손글씨 펜" panose="03040600000000000000" pitchFamily="66" charset="-127"/>
                <a:ea typeface="나눔손글씨 펜" panose="03040600000000000000" pitchFamily="66" charset="-127"/>
              </a:rPr>
              <a:t>딕셔너리를</a:t>
            </a:r>
            <a:r>
              <a:rPr lang="ko-KR" altLang="en-US" sz="1400" dirty="0">
                <a:latin typeface="나눔손글씨 펜" panose="03040600000000000000" pitchFamily="66" charset="-127"/>
                <a:ea typeface="나눔손글씨 펜" panose="03040600000000000000" pitchFamily="66" charset="-127"/>
              </a:rPr>
              <a:t> 지정</a:t>
            </a:r>
            <a:endParaRPr lang="en-US" altLang="ko-KR" sz="1400" dirty="0">
              <a:latin typeface="나눔손글씨 펜" panose="03040600000000000000" pitchFamily="66" charset="-127"/>
              <a:ea typeface="나눔손글씨 펜" panose="03040600000000000000" pitchFamily="66" charset="-127"/>
            </a:endParaRPr>
          </a:p>
        </p:txBody>
      </p:sp>
      <p:grpSp>
        <p:nvGrpSpPr>
          <p:cNvPr id="27" name="그룹 26">
            <a:extLst>
              <a:ext uri="{FF2B5EF4-FFF2-40B4-BE49-F238E27FC236}">
                <a16:creationId xmlns:a16="http://schemas.microsoft.com/office/drawing/2014/main" id="{E97DED06-7E4A-45DA-B2D0-0B8BE00DC4F0}"/>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E1EC72F4-5EB3-4785-BF28-B6E4F1B5948F}"/>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9D686720-5F1C-4DFC-ADD1-C7B2D68DAFC2}"/>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470577C-AEAC-4EC1-A855-C54CB8F27246}"/>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5AEA6D7C-018A-405B-8055-B6CC7CD5134E}"/>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9366580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(axis)</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레이블 설정하기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116</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pyplot</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모듈의 </a:t>
            </a:r>
            <a:r>
              <a:rPr lang="en-US" altLang="ko-KR" sz="1600" b="1" dirty="0" err="1">
                <a:solidFill>
                  <a:srgbClr val="000000"/>
                </a:solidFill>
                <a:latin typeface="Consolas" panose="020B0609020204030204" pitchFamily="49" charset="0"/>
              </a:rPr>
              <a:t>xlabel</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ylabel</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함수로 그래프의 </a:t>
            </a:r>
            <a:r>
              <a:rPr lang="en-US" altLang="ko-KR" sz="1600" b="1" dirty="0">
                <a:solidFill>
                  <a:srgbClr val="000000"/>
                </a:solidFill>
                <a:latin typeface="Consolas" panose="020B0609020204030204" pitchFamily="49" charset="0"/>
              </a:rPr>
              <a:t>x, y </a:t>
            </a:r>
            <a:r>
              <a:rPr lang="ko-KR" altLang="en-US" sz="1600" b="1" dirty="0">
                <a:solidFill>
                  <a:srgbClr val="000000"/>
                </a:solidFill>
                <a:latin typeface="Consolas" panose="020B0609020204030204" pitchFamily="49" charset="0"/>
              </a:rPr>
              <a:t>축에 대한 레이블을 표시</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28131" y="3447814"/>
            <a:ext cx="4320000" cy="2062103"/>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16</a:t>
            </a:r>
            <a:r>
              <a:rPr lang="en-US" altLang="ko-KR" sz="1600" dirty="0">
                <a:solidFill>
                  <a:srgbClr val="D4D4D4"/>
                </a:solidFill>
                <a:latin typeface="Consolas" panose="020B0609020204030204" pitchFamily="49" charset="0"/>
              </a:rPr>
              <a:t>])</a:t>
            </a: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xlabel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'X-Axis'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ylabel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'Y-Axis'</a:t>
            </a:r>
            <a:r>
              <a:rPr lang="en-US" altLang="ko-KR" sz="1600" dirty="0">
                <a:solidFill>
                  <a:srgbClr val="D4D4D4"/>
                </a:solidFill>
                <a:latin typeface="Consolas" panose="020B0609020204030204" pitchFamily="49" charset="0"/>
              </a:rPr>
              <a:t>)</a:t>
            </a: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738564" y="2598003"/>
            <a:ext cx="2428870" cy="830997"/>
          </a:xfrm>
          <a:prstGeom prst="rect">
            <a:avLst/>
          </a:prstGeom>
          <a:noFill/>
        </p:spPr>
        <p:txBody>
          <a:bodyPr wrap="none" rtlCol="0">
            <a:spAutoFit/>
          </a:bodyPr>
          <a:lstStyle/>
          <a:p>
            <a:r>
              <a:rPr lang="en-US" altLang="ko-KR" sz="1600" dirty="0" err="1">
                <a:solidFill>
                  <a:schemeClr val="tx1">
                    <a:lumMod val="50000"/>
                    <a:lumOff val="50000"/>
                  </a:schemeClr>
                </a:solidFill>
                <a:latin typeface="Consolas" panose="020B0609020204030204" pitchFamily="49" charset="0"/>
              </a:rPr>
              <a:t>plt.plot</a:t>
            </a:r>
            <a:r>
              <a:rPr lang="en-US" altLang="ko-KR" sz="1600" dirty="0">
                <a:solidFill>
                  <a:schemeClr val="tx1">
                    <a:lumMod val="50000"/>
                    <a:lumOff val="50000"/>
                  </a:schemeClr>
                </a:solidFill>
                <a:latin typeface="Consolas" panose="020B0609020204030204" pitchFamily="49" charset="0"/>
              </a:rPr>
              <a:t>(x, y)</a:t>
            </a:r>
          </a:p>
          <a:p>
            <a:r>
              <a:rPr lang="en-US" altLang="ko-KR" sz="1600" dirty="0" err="1">
                <a:solidFill>
                  <a:schemeClr val="tx1">
                    <a:lumMod val="50000"/>
                    <a:lumOff val="50000"/>
                  </a:schemeClr>
                </a:solidFill>
                <a:latin typeface="Consolas" panose="020B0609020204030204" pitchFamily="49" charset="0"/>
              </a:rPr>
              <a:t>plt.</a:t>
            </a:r>
            <a:r>
              <a:rPr lang="en-US" altLang="ko-KR" sz="1600" dirty="0" err="1">
                <a:solidFill>
                  <a:srgbClr val="00B0F0"/>
                </a:solidFill>
                <a:latin typeface="Consolas" panose="020B0609020204030204" pitchFamily="49" charset="0"/>
              </a:rPr>
              <a:t>xlabel</a:t>
            </a:r>
            <a:r>
              <a:rPr lang="en-US" altLang="ko-KR" sz="1600" dirty="0">
                <a:solidFill>
                  <a:schemeClr val="tx1">
                    <a:lumMod val="50000"/>
                    <a:lumOff val="50000"/>
                  </a:schemeClr>
                </a:solidFill>
                <a:latin typeface="Consolas" panose="020B0609020204030204" pitchFamily="49" charset="0"/>
              </a:rPr>
              <a:t>(‘X-Axis’)</a:t>
            </a:r>
          </a:p>
          <a:p>
            <a:r>
              <a:rPr lang="en-US" altLang="ko-KR" sz="1600" dirty="0" err="1">
                <a:solidFill>
                  <a:schemeClr val="tx1">
                    <a:lumMod val="50000"/>
                    <a:lumOff val="50000"/>
                  </a:schemeClr>
                </a:solidFill>
                <a:latin typeface="Consolas" panose="020B0609020204030204" pitchFamily="49" charset="0"/>
              </a:rPr>
              <a:t>plt.</a:t>
            </a:r>
            <a:r>
              <a:rPr lang="en-US" altLang="ko-KR" sz="1600" dirty="0" err="1">
                <a:solidFill>
                  <a:srgbClr val="00B0F0"/>
                </a:solidFill>
                <a:latin typeface="Consolas" panose="020B0609020204030204" pitchFamily="49" charset="0"/>
              </a:rPr>
              <a:t>ylabel</a:t>
            </a:r>
            <a:r>
              <a:rPr lang="en-US" altLang="ko-KR" sz="1600" dirty="0">
                <a:solidFill>
                  <a:schemeClr val="tx1">
                    <a:lumMod val="50000"/>
                    <a:lumOff val="50000"/>
                  </a:schemeClr>
                </a:solidFill>
                <a:latin typeface="Consolas" panose="020B0609020204030204" pitchFamily="49" charset="0"/>
              </a:rPr>
              <a:t>(‘Y-Axis’)</a:t>
            </a:r>
            <a:endParaRPr lang="ko-KR" altLang="en-US" sz="1600" dirty="0">
              <a:solidFill>
                <a:schemeClr val="tx1">
                  <a:lumMod val="50000"/>
                  <a:lumOff val="50000"/>
                </a:schemeClr>
              </a:solidFill>
              <a:latin typeface="Consolas" panose="020B0609020204030204" pitchFamily="49" charset="0"/>
            </a:endParaRPr>
          </a:p>
        </p:txBody>
      </p:sp>
      <p:sp>
        <p:nvSpPr>
          <p:cNvPr id="25" name="직사각형 24">
            <a:extLst>
              <a:ext uri="{FF2B5EF4-FFF2-40B4-BE49-F238E27FC236}">
                <a16:creationId xmlns:a16="http://schemas.microsoft.com/office/drawing/2014/main" id="{D05A6D01-2E57-48B3-BDE1-93F4C2A84FE1}"/>
              </a:ext>
            </a:extLst>
          </p:cNvPr>
          <p:cNvSpPr/>
          <p:nvPr/>
        </p:nvSpPr>
        <p:spPr>
          <a:xfrm>
            <a:off x="632998" y="5526386"/>
            <a:ext cx="4315133" cy="523220"/>
          </a:xfrm>
          <a:prstGeom prst="rect">
            <a:avLst/>
          </a:prstGeom>
        </p:spPr>
        <p:txBody>
          <a:bodyPr wrap="square">
            <a:spAutoFit/>
          </a:bodyPr>
          <a:lstStyle/>
          <a:p>
            <a:pPr algn="ctr"/>
            <a:r>
              <a:rPr lang="en-US" altLang="ko-KR" sz="1400" dirty="0" err="1">
                <a:latin typeface="나눔손글씨 펜" panose="03040600000000000000" pitchFamily="66" charset="-127"/>
                <a:ea typeface="나눔손글씨 펜" panose="03040600000000000000" pitchFamily="66" charset="-127"/>
              </a:rPr>
              <a:t>xlabel</a:t>
            </a:r>
            <a:r>
              <a:rPr lang="en-US" altLang="ko-KR" sz="1400" dirty="0">
                <a:latin typeface="나눔손글씨 펜" panose="03040600000000000000" pitchFamily="66" charset="-127"/>
                <a:ea typeface="나눔손글씨 펜" panose="03040600000000000000" pitchFamily="66" charset="-127"/>
              </a:rPr>
              <a:t>(), </a:t>
            </a:r>
            <a:r>
              <a:rPr lang="en-US" altLang="ko-KR" sz="1400" dirty="0" err="1">
                <a:latin typeface="나눔손글씨 펜" panose="03040600000000000000" pitchFamily="66" charset="-127"/>
                <a:ea typeface="나눔손글씨 펜" panose="03040600000000000000" pitchFamily="66" charset="-127"/>
              </a:rPr>
              <a:t>ylabel</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함수에 문자열을 입력하면</a:t>
            </a:r>
            <a:r>
              <a:rPr lang="en-US" altLang="ko-KR" sz="1400" dirty="0">
                <a:latin typeface="나눔손글씨 펜" panose="03040600000000000000" pitchFamily="66" charset="-127"/>
                <a:ea typeface="나눔손글씨 펜" panose="03040600000000000000" pitchFamily="66" charset="-127"/>
              </a:rPr>
              <a:t>, </a:t>
            </a:r>
          </a:p>
          <a:p>
            <a:pPr algn="ctr"/>
            <a:r>
              <a:rPr lang="ko-KR" altLang="en-US" sz="1400" dirty="0">
                <a:latin typeface="나눔손글씨 펜" panose="03040600000000000000" pitchFamily="66" charset="-127"/>
                <a:ea typeface="나눔손글씨 펜" panose="03040600000000000000" pitchFamily="66" charset="-127"/>
              </a:rPr>
              <a:t>오른쪽 그림과 같이 각각의 축에 레이블이 표시</a:t>
            </a:r>
            <a:endParaRPr lang="en-US" altLang="ko-KR" sz="1400" dirty="0">
              <a:latin typeface="나눔손글씨 펜" panose="03040600000000000000" pitchFamily="66" charset="-127"/>
              <a:ea typeface="나눔손글씨 펜" panose="03040600000000000000" pitchFamily="66" charset="-127"/>
            </a:endParaRPr>
          </a:p>
        </p:txBody>
      </p:sp>
      <p:grpSp>
        <p:nvGrpSpPr>
          <p:cNvPr id="27" name="그룹 26">
            <a:extLst>
              <a:ext uri="{FF2B5EF4-FFF2-40B4-BE49-F238E27FC236}">
                <a16:creationId xmlns:a16="http://schemas.microsoft.com/office/drawing/2014/main" id="{FBC1D621-4FF6-4B8C-B671-258139623FFF}"/>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F5A8EC60-F5E6-4B19-9159-317FCF44B6C9}"/>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77E59CA-D8DA-4CEA-B037-96035C47F558}"/>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C6E24FF5-BB5D-40F7-9707-2DD901308A02}"/>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BD0D4FAF-879C-4524-A7F0-8B95333357B9}"/>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grpSp>
        <p:nvGrpSpPr>
          <p:cNvPr id="3" name="그룹 2">
            <a:extLst>
              <a:ext uri="{FF2B5EF4-FFF2-40B4-BE49-F238E27FC236}">
                <a16:creationId xmlns:a16="http://schemas.microsoft.com/office/drawing/2014/main" id="{4FE2A395-38CA-4342-9BA1-40E33FE552FB}"/>
              </a:ext>
            </a:extLst>
          </p:cNvPr>
          <p:cNvGrpSpPr/>
          <p:nvPr/>
        </p:nvGrpSpPr>
        <p:grpSpPr>
          <a:xfrm>
            <a:off x="4952999" y="3495102"/>
            <a:ext cx="4320000" cy="2962932"/>
            <a:chOff x="5529064" y="3869843"/>
            <a:chExt cx="3379832" cy="2318105"/>
          </a:xfrm>
        </p:grpSpPr>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529064" y="3869843"/>
              <a:ext cx="3379832" cy="2318105"/>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88177DB2-1677-4E4D-9AEB-CC77D16018EC}"/>
                </a:ext>
              </a:extLst>
            </p:cNvPr>
            <p:cNvSpPr/>
            <p:nvPr/>
          </p:nvSpPr>
          <p:spPr>
            <a:xfrm>
              <a:off x="7199285" y="6009248"/>
              <a:ext cx="320741" cy="142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4251031F-BB9D-4491-93BE-67E56FE62174}"/>
                </a:ext>
              </a:extLst>
            </p:cNvPr>
            <p:cNvSpPr/>
            <p:nvPr/>
          </p:nvSpPr>
          <p:spPr>
            <a:xfrm>
              <a:off x="5530201" y="4732934"/>
              <a:ext cx="161025" cy="327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6649966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(axis)</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레이블 위치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117</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xlabel</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ylabel</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loc </a:t>
            </a:r>
            <a:r>
              <a:rPr lang="ko-KR" altLang="en-US" sz="1600" b="1" dirty="0">
                <a:solidFill>
                  <a:srgbClr val="000000"/>
                </a:solidFill>
                <a:latin typeface="Consolas" panose="020B0609020204030204" pitchFamily="49" charset="0"/>
              </a:rPr>
              <a:t>옵션으로 그래프의 </a:t>
            </a:r>
            <a:r>
              <a:rPr lang="en-US" altLang="ko-KR" sz="1600" b="1" dirty="0">
                <a:solidFill>
                  <a:srgbClr val="000000"/>
                </a:solidFill>
                <a:latin typeface="Consolas" panose="020B0609020204030204" pitchFamily="49" charset="0"/>
              </a:rPr>
              <a:t>x, y </a:t>
            </a:r>
            <a:r>
              <a:rPr lang="ko-KR" altLang="en-US" sz="1600" b="1" dirty="0">
                <a:solidFill>
                  <a:srgbClr val="000000"/>
                </a:solidFill>
                <a:latin typeface="Consolas" panose="020B0609020204030204" pitchFamily="49" charset="0"/>
              </a:rPr>
              <a:t>축에 대한 레이블 위치 지정</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29000"/>
            <a:ext cx="4314746" cy="2062103"/>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10</a:t>
            </a:r>
            <a:r>
              <a:rPr lang="en-US" altLang="ko-KR" sz="1600" dirty="0">
                <a:solidFill>
                  <a:srgbClr val="D4D4D4"/>
                </a:solidFill>
                <a:latin typeface="Consolas" panose="020B0609020204030204" pitchFamily="49" charset="0"/>
              </a:rPr>
              <a:t>])</a:t>
            </a: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xlabel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'X-Axis'</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loc</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'right'</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ylabel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'Y-Axis'</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loc</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'top'</a:t>
            </a:r>
            <a:r>
              <a:rPr lang="en-US" altLang="ko-KR" sz="1600" dirty="0">
                <a:solidFill>
                  <a:srgbClr val="D4D4D4"/>
                </a:solidFill>
                <a:latin typeface="Consolas" panose="020B0609020204030204" pitchFamily="49" charset="0"/>
              </a:rPr>
              <a:t>)</a:t>
            </a: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009198" y="2589591"/>
            <a:ext cx="3887603" cy="830997"/>
          </a:xfrm>
          <a:prstGeom prst="rect">
            <a:avLst/>
          </a:prstGeom>
          <a:noFill/>
        </p:spPr>
        <p:txBody>
          <a:bodyPr wrap="none" rtlCol="0">
            <a:spAutoFit/>
          </a:bodyPr>
          <a:lstStyle/>
          <a:p>
            <a:r>
              <a:rPr lang="en-US" altLang="ko-KR" sz="1600" dirty="0" err="1">
                <a:solidFill>
                  <a:schemeClr val="tx1">
                    <a:lumMod val="50000"/>
                    <a:lumOff val="50000"/>
                  </a:schemeClr>
                </a:solidFill>
                <a:latin typeface="Consolas" panose="020B0609020204030204" pitchFamily="49" charset="0"/>
              </a:rPr>
              <a:t>plt.plot</a:t>
            </a:r>
            <a:r>
              <a:rPr lang="en-US" altLang="ko-KR" sz="1600" dirty="0">
                <a:solidFill>
                  <a:schemeClr val="tx1">
                    <a:lumMod val="50000"/>
                    <a:lumOff val="50000"/>
                  </a:schemeClr>
                </a:solidFill>
                <a:latin typeface="Consolas" panose="020B0609020204030204" pitchFamily="49" charset="0"/>
              </a:rPr>
              <a:t>(x, y)</a:t>
            </a:r>
          </a:p>
          <a:p>
            <a:r>
              <a:rPr lang="en-US" altLang="ko-KR" sz="1600" dirty="0" err="1">
                <a:solidFill>
                  <a:schemeClr val="tx1">
                    <a:lumMod val="50000"/>
                    <a:lumOff val="50000"/>
                  </a:schemeClr>
                </a:solidFill>
                <a:latin typeface="Consolas" panose="020B0609020204030204" pitchFamily="49" charset="0"/>
              </a:rPr>
              <a:t>plt.xlabel</a:t>
            </a:r>
            <a:r>
              <a:rPr lang="en-US" altLang="ko-KR" sz="1600" dirty="0">
                <a:solidFill>
                  <a:schemeClr val="tx1">
                    <a:lumMod val="50000"/>
                    <a:lumOff val="50000"/>
                  </a:schemeClr>
                </a:solidFill>
                <a:latin typeface="Consolas" panose="020B0609020204030204" pitchFamily="49" charset="0"/>
              </a:rPr>
              <a:t>(‘X-Axis’, </a:t>
            </a:r>
            <a:r>
              <a:rPr lang="en-US" altLang="ko-KR" sz="1600" dirty="0">
                <a:solidFill>
                  <a:srgbClr val="00B0F0"/>
                </a:solidFill>
                <a:latin typeface="Consolas" panose="020B0609020204030204" pitchFamily="49" charset="0"/>
              </a:rPr>
              <a:t>loc</a:t>
            </a:r>
            <a:r>
              <a:rPr lang="en-US" altLang="ko-KR" sz="1600" dirty="0">
                <a:solidFill>
                  <a:schemeClr val="tx1">
                    <a:lumMod val="50000"/>
                    <a:lumOff val="50000"/>
                  </a:schemeClr>
                </a:solidFill>
                <a:latin typeface="Consolas" panose="020B0609020204030204" pitchFamily="49" charset="0"/>
              </a:rPr>
              <a:t>=‘right’)</a:t>
            </a:r>
          </a:p>
          <a:p>
            <a:r>
              <a:rPr lang="en-US" altLang="ko-KR" sz="1600" dirty="0" err="1">
                <a:solidFill>
                  <a:schemeClr val="tx1">
                    <a:lumMod val="50000"/>
                    <a:lumOff val="50000"/>
                  </a:schemeClr>
                </a:solidFill>
                <a:latin typeface="Consolas" panose="020B0609020204030204" pitchFamily="49" charset="0"/>
              </a:rPr>
              <a:t>plt.ylabel</a:t>
            </a:r>
            <a:r>
              <a:rPr lang="en-US" altLang="ko-KR" sz="1600" dirty="0">
                <a:solidFill>
                  <a:schemeClr val="tx1">
                    <a:lumMod val="50000"/>
                    <a:lumOff val="50000"/>
                  </a:schemeClr>
                </a:solidFill>
                <a:latin typeface="Consolas" panose="020B0609020204030204" pitchFamily="49" charset="0"/>
              </a:rPr>
              <a:t>(‘Y-Axis’, </a:t>
            </a:r>
            <a:r>
              <a:rPr lang="en-US" altLang="ko-KR" sz="1600" dirty="0">
                <a:solidFill>
                  <a:srgbClr val="00B0F0"/>
                </a:solidFill>
                <a:latin typeface="Consolas" panose="020B0609020204030204" pitchFamily="49" charset="0"/>
              </a:rPr>
              <a:t>loc</a:t>
            </a:r>
            <a:r>
              <a:rPr lang="en-US" altLang="ko-KR" sz="1600" dirty="0">
                <a:solidFill>
                  <a:schemeClr val="tx1">
                    <a:lumMod val="50000"/>
                    <a:lumOff val="50000"/>
                  </a:schemeClr>
                </a:solidFill>
                <a:latin typeface="Consolas" panose="020B0609020204030204" pitchFamily="49" charset="0"/>
              </a:rPr>
              <a:t>=‘top’)</a:t>
            </a:r>
            <a:endParaRPr lang="ko-KR" altLang="en-US" sz="1600" dirty="0">
              <a:solidFill>
                <a:schemeClr val="tx1">
                  <a:lumMod val="50000"/>
                  <a:lumOff val="50000"/>
                </a:schemeClr>
              </a:solidFill>
              <a:latin typeface="Consolas" panose="020B0609020204030204" pitchFamily="49" charset="0"/>
            </a:endParaRPr>
          </a:p>
        </p:txBody>
      </p:sp>
      <p:sp>
        <p:nvSpPr>
          <p:cNvPr id="25" name="직사각형 24">
            <a:extLst>
              <a:ext uri="{FF2B5EF4-FFF2-40B4-BE49-F238E27FC236}">
                <a16:creationId xmlns:a16="http://schemas.microsoft.com/office/drawing/2014/main" id="{D05A6D01-2E57-48B3-BDE1-93F4C2A84FE1}"/>
              </a:ext>
            </a:extLst>
          </p:cNvPr>
          <p:cNvSpPr/>
          <p:nvPr/>
        </p:nvSpPr>
        <p:spPr>
          <a:xfrm>
            <a:off x="632999" y="5483537"/>
            <a:ext cx="4320002" cy="954107"/>
          </a:xfrm>
          <a:prstGeom prst="rect">
            <a:avLst/>
          </a:prstGeom>
        </p:spPr>
        <p:txBody>
          <a:bodyPr wrap="square">
            <a:spAutoFit/>
          </a:bodyPr>
          <a:lstStyle/>
          <a:p>
            <a:pPr algn="ctr"/>
            <a:r>
              <a:rPr lang="en-US" altLang="ko-KR" sz="1400" dirty="0" err="1">
                <a:latin typeface="나눔손글씨 펜" panose="03040600000000000000" pitchFamily="66" charset="-127"/>
                <a:ea typeface="나눔손글씨 펜" panose="03040600000000000000" pitchFamily="66" charset="-127"/>
              </a:rPr>
              <a:t>xlabel</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함수의 </a:t>
            </a:r>
            <a:r>
              <a:rPr lang="en-US" altLang="ko-KR" sz="1400" dirty="0">
                <a:latin typeface="나눔손글씨 펜" panose="03040600000000000000" pitchFamily="66" charset="-127"/>
                <a:ea typeface="나눔손글씨 펜" panose="03040600000000000000" pitchFamily="66" charset="-127"/>
              </a:rPr>
              <a:t>loc </a:t>
            </a:r>
            <a:r>
              <a:rPr lang="ko-KR" altLang="en-US" sz="1400" dirty="0">
                <a:latin typeface="나눔손글씨 펜" panose="03040600000000000000" pitchFamily="66" charset="-127"/>
                <a:ea typeface="나눔손글씨 펜" panose="03040600000000000000" pitchFamily="66" charset="-127"/>
              </a:rPr>
              <a:t>파라미터는 </a:t>
            </a:r>
            <a:r>
              <a:rPr lang="en-US" altLang="ko-KR" sz="1400" dirty="0">
                <a:latin typeface="나눔손글씨 펜" panose="03040600000000000000" pitchFamily="66" charset="-127"/>
                <a:ea typeface="나눔손글씨 펜" panose="03040600000000000000" pitchFamily="66" charset="-127"/>
              </a:rPr>
              <a:t>X</a:t>
            </a:r>
            <a:r>
              <a:rPr lang="ko-KR" altLang="en-US" sz="1400" dirty="0">
                <a:latin typeface="나눔손글씨 펜" panose="03040600000000000000" pitchFamily="66" charset="-127"/>
                <a:ea typeface="나눔손글씨 펜" panose="03040600000000000000" pitchFamily="66" charset="-127"/>
              </a:rPr>
              <a:t>축 레이블의 위치를 지정 </a:t>
            </a:r>
            <a:br>
              <a:rPr lang="en-US" altLang="ko-KR" sz="1400" dirty="0">
                <a:latin typeface="나눔손글씨 펜" panose="03040600000000000000" pitchFamily="66" charset="-127"/>
                <a:ea typeface="나눔손글씨 펜" panose="03040600000000000000" pitchFamily="66" charset="-127"/>
              </a:rPr>
            </a:br>
            <a:r>
              <a:rPr lang="en-US" altLang="ko-KR" sz="1400" dirty="0">
                <a:latin typeface="나눔손글씨 펜" panose="03040600000000000000" pitchFamily="66" charset="-127"/>
                <a:ea typeface="나눔손글씨 펜" panose="03040600000000000000" pitchFamily="66" charset="-127"/>
              </a:rPr>
              <a:t>({‘left’, ‘center’, ‘right’})</a:t>
            </a:r>
          </a:p>
          <a:p>
            <a:pPr algn="ctr"/>
            <a:r>
              <a:rPr lang="en-US" altLang="ko-KR" sz="1400" dirty="0" err="1">
                <a:latin typeface="나눔손글씨 펜" panose="03040600000000000000" pitchFamily="66" charset="-127"/>
                <a:ea typeface="나눔손글씨 펜" panose="03040600000000000000" pitchFamily="66" charset="-127"/>
              </a:rPr>
              <a:t>ylabel</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함수의 </a:t>
            </a:r>
            <a:r>
              <a:rPr lang="en-US" altLang="ko-KR" sz="1400" dirty="0">
                <a:latin typeface="나눔손글씨 펜" panose="03040600000000000000" pitchFamily="66" charset="-127"/>
                <a:ea typeface="나눔손글씨 펜" panose="03040600000000000000" pitchFamily="66" charset="-127"/>
              </a:rPr>
              <a:t>loc </a:t>
            </a:r>
            <a:r>
              <a:rPr lang="ko-KR" altLang="en-US" sz="1400" dirty="0">
                <a:latin typeface="나눔손글씨 펜" panose="03040600000000000000" pitchFamily="66" charset="-127"/>
                <a:ea typeface="나눔손글씨 펜" panose="03040600000000000000" pitchFamily="66" charset="-127"/>
              </a:rPr>
              <a:t>파라미터는 </a:t>
            </a:r>
            <a:r>
              <a:rPr lang="en-US" altLang="ko-KR" sz="1400" dirty="0">
                <a:latin typeface="나눔손글씨 펜" panose="03040600000000000000" pitchFamily="66" charset="-127"/>
                <a:ea typeface="나눔손글씨 펜" panose="03040600000000000000" pitchFamily="66" charset="-127"/>
              </a:rPr>
              <a:t>Y</a:t>
            </a:r>
            <a:r>
              <a:rPr lang="ko-KR" altLang="en-US" sz="1400" dirty="0">
                <a:latin typeface="나눔손글씨 펜" panose="03040600000000000000" pitchFamily="66" charset="-127"/>
                <a:ea typeface="나눔손글씨 펜" panose="03040600000000000000" pitchFamily="66" charset="-127"/>
              </a:rPr>
              <a:t>축 레이블의 위치를 지정 </a:t>
            </a:r>
            <a:br>
              <a:rPr lang="en-US" altLang="ko-KR" sz="1400" dirty="0">
                <a:latin typeface="나눔손글씨 펜" panose="03040600000000000000" pitchFamily="66" charset="-127"/>
                <a:ea typeface="나눔손글씨 펜" panose="03040600000000000000" pitchFamily="66" charset="-127"/>
              </a:rPr>
            </a:br>
            <a:r>
              <a:rPr lang="en-US" altLang="ko-KR" sz="1400" dirty="0">
                <a:latin typeface="나눔손글씨 펜" panose="03040600000000000000" pitchFamily="66" charset="-127"/>
                <a:ea typeface="나눔손글씨 펜" panose="03040600000000000000" pitchFamily="66" charset="-127"/>
              </a:rPr>
              <a:t>({‘bottom’, ‘center’, ‘top’})</a:t>
            </a:r>
          </a:p>
        </p:txBody>
      </p:sp>
      <p:grpSp>
        <p:nvGrpSpPr>
          <p:cNvPr id="27" name="그룹 26">
            <a:extLst>
              <a:ext uri="{FF2B5EF4-FFF2-40B4-BE49-F238E27FC236}">
                <a16:creationId xmlns:a16="http://schemas.microsoft.com/office/drawing/2014/main" id="{2ECAA1C5-A0C8-4C55-82E3-3A78D3DE4B51}"/>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1BCB7E96-E994-49F1-BF22-ACA740083328}"/>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49F58149-DCF4-46F5-B141-6A7F6118B381}"/>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8E4F9AB1-7FD7-4950-8DC1-1D8A9BD1C3F2}"/>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00073F57-9E42-40F3-9825-0CC31713B61C}"/>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grpSp>
        <p:nvGrpSpPr>
          <p:cNvPr id="3" name="그룹 2">
            <a:extLst>
              <a:ext uri="{FF2B5EF4-FFF2-40B4-BE49-F238E27FC236}">
                <a16:creationId xmlns:a16="http://schemas.microsoft.com/office/drawing/2014/main" id="{A9D45B9C-7ACD-4D4F-8065-F5F092FA4369}"/>
              </a:ext>
            </a:extLst>
          </p:cNvPr>
          <p:cNvGrpSpPr/>
          <p:nvPr/>
        </p:nvGrpSpPr>
        <p:grpSpPr>
          <a:xfrm>
            <a:off x="4958257" y="3437412"/>
            <a:ext cx="4314742" cy="2959325"/>
            <a:chOff x="5529064" y="3869843"/>
            <a:chExt cx="3379832" cy="2318104"/>
          </a:xfrm>
        </p:grpSpPr>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529064" y="3869843"/>
              <a:ext cx="3379832" cy="2318104"/>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65F79D0D-7062-49D2-A44C-14E990C1F363}"/>
                </a:ext>
              </a:extLst>
            </p:cNvPr>
            <p:cNvSpPr/>
            <p:nvPr/>
          </p:nvSpPr>
          <p:spPr>
            <a:xfrm>
              <a:off x="8553400" y="6009248"/>
              <a:ext cx="320741" cy="142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2CA30BC4-BBAC-41FD-9C78-9C80D7F31FB0}"/>
                </a:ext>
              </a:extLst>
            </p:cNvPr>
            <p:cNvSpPr/>
            <p:nvPr/>
          </p:nvSpPr>
          <p:spPr>
            <a:xfrm>
              <a:off x="5530201" y="3897281"/>
              <a:ext cx="161025" cy="327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0620202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범례</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(legend)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표시하기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118</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범례</a:t>
            </a:r>
            <a:r>
              <a:rPr lang="en-US" altLang="ko-KR" sz="1600" b="1" dirty="0">
                <a:solidFill>
                  <a:srgbClr val="000000"/>
                </a:solidFill>
                <a:latin typeface="Consolas" panose="020B0609020204030204" pitchFamily="49" charset="0"/>
              </a:rPr>
              <a:t>(Legend)</a:t>
            </a:r>
            <a:r>
              <a:rPr lang="ko-KR" altLang="en-US" sz="1600" b="1" dirty="0">
                <a:solidFill>
                  <a:srgbClr val="000000"/>
                </a:solidFill>
                <a:latin typeface="Consolas" panose="020B0609020204030204" pitchFamily="49" charset="0"/>
              </a:rPr>
              <a:t>는 그래프에 데이터의 종류를 표시하기 위한 텍스트</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37335"/>
            <a:ext cx="4320001" cy="2554545"/>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10</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'Price ($)'</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xlabel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'X-Axis'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ylabel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'Y-Axis'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legend</a:t>
            </a:r>
            <a:r>
              <a:rPr lang="en-US" altLang="ko-KR" sz="1600" dirty="0">
                <a:solidFill>
                  <a:srgbClr val="D4D4D4"/>
                </a:solidFill>
                <a:latin typeface="Consolas" panose="020B0609020204030204" pitchFamily="49" charset="0"/>
              </a:rPr>
              <a:t>()</a:t>
            </a:r>
            <a:br>
              <a:rPr lang="en-US" altLang="ko-KR" sz="1600" dirty="0">
                <a:solidFill>
                  <a:srgbClr val="D4D4D4"/>
                </a:solidFill>
                <a:latin typeface="Consolas" panose="020B0609020204030204" pitchFamily="49" charset="0"/>
              </a:rPr>
            </a:br>
            <a:endParaRPr lang="en-US" altLang="ko-KR" sz="1600" dirty="0">
              <a:solidFill>
                <a:srgbClr val="D4D4D4"/>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024427" y="2717872"/>
            <a:ext cx="3857146" cy="646331"/>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plt.plot</a:t>
            </a:r>
            <a:r>
              <a:rPr lang="en-US" altLang="ko-KR" dirty="0">
                <a:solidFill>
                  <a:schemeClr val="tx1">
                    <a:lumMod val="50000"/>
                    <a:lumOff val="50000"/>
                  </a:schemeClr>
                </a:solidFill>
                <a:latin typeface="Consolas" panose="020B0609020204030204" pitchFamily="49" charset="0"/>
              </a:rPr>
              <a:t>(x, y, </a:t>
            </a:r>
            <a:r>
              <a:rPr lang="en-US" altLang="ko-KR" dirty="0">
                <a:solidFill>
                  <a:srgbClr val="00B0F0"/>
                </a:solidFill>
                <a:latin typeface="Consolas" panose="020B0609020204030204" pitchFamily="49" charset="0"/>
              </a:rPr>
              <a:t>label</a:t>
            </a:r>
            <a:r>
              <a:rPr lang="en-US" altLang="ko-KR" dirty="0">
                <a:solidFill>
                  <a:schemeClr val="tx1">
                    <a:lumMod val="50000"/>
                    <a:lumOff val="50000"/>
                  </a:schemeClr>
                </a:solidFill>
                <a:latin typeface="Consolas" panose="020B0609020204030204" pitchFamily="49" charset="0"/>
              </a:rPr>
              <a:t>=‘line1’)</a:t>
            </a:r>
          </a:p>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legend</a:t>
            </a:r>
            <a:r>
              <a:rPr lang="en-US" altLang="ko-KR" dirty="0">
                <a:solidFill>
                  <a:schemeClr val="tx1">
                    <a:lumMod val="50000"/>
                    <a:lumOff val="50000"/>
                  </a:schemeClr>
                </a:solidFill>
                <a:latin typeface="Consolas" panose="020B0609020204030204" pitchFamily="49" charset="0"/>
              </a:rPr>
              <a:t>()</a:t>
            </a:r>
          </a:p>
        </p:txBody>
      </p:sp>
      <p:sp>
        <p:nvSpPr>
          <p:cNvPr id="25" name="직사각형 24">
            <a:extLst>
              <a:ext uri="{FF2B5EF4-FFF2-40B4-BE49-F238E27FC236}">
                <a16:creationId xmlns:a16="http://schemas.microsoft.com/office/drawing/2014/main" id="{D05A6D01-2E57-48B3-BDE1-93F4C2A84FE1}"/>
              </a:ext>
            </a:extLst>
          </p:cNvPr>
          <p:cNvSpPr/>
          <p:nvPr/>
        </p:nvSpPr>
        <p:spPr>
          <a:xfrm>
            <a:off x="632999" y="5994002"/>
            <a:ext cx="4320001" cy="523220"/>
          </a:xfrm>
          <a:prstGeom prst="rect">
            <a:avLst/>
          </a:prstGeom>
        </p:spPr>
        <p:txBody>
          <a:bodyPr wrap="square">
            <a:spAutoFit/>
          </a:bodyPr>
          <a:lstStyle/>
          <a:p>
            <a:pPr algn="ctr"/>
            <a:r>
              <a:rPr lang="ko-KR" altLang="en-US" sz="1400" dirty="0">
                <a:latin typeface="나눔손글씨 펜" panose="03040600000000000000" pitchFamily="66" charset="-127"/>
                <a:ea typeface="나눔손글씨 펜" panose="03040600000000000000" pitchFamily="66" charset="-127"/>
              </a:rPr>
              <a:t>그래프 영역에 범례를 나타내기 위해 우선 </a:t>
            </a:r>
            <a:r>
              <a:rPr lang="en-US" altLang="ko-KR" sz="1400" dirty="0">
                <a:latin typeface="나눔손글씨 펜" panose="03040600000000000000" pitchFamily="66" charset="-127"/>
                <a:ea typeface="나눔손글씨 펜" panose="03040600000000000000" pitchFamily="66" charset="-127"/>
              </a:rPr>
              <a:t>plot() </a:t>
            </a:r>
            <a:r>
              <a:rPr lang="ko-KR" altLang="en-US" sz="1400" dirty="0">
                <a:latin typeface="나눔손글씨 펜" panose="03040600000000000000" pitchFamily="66" charset="-127"/>
                <a:ea typeface="나눔손글씨 펜" panose="03040600000000000000" pitchFamily="66" charset="-127"/>
              </a:rPr>
              <a:t>함수에 </a:t>
            </a:r>
            <a:r>
              <a:rPr lang="en-US" altLang="ko-KR" sz="1400" dirty="0">
                <a:latin typeface="나눔손글씨 펜" panose="03040600000000000000" pitchFamily="66" charset="-127"/>
                <a:ea typeface="나눔손글씨 펜" panose="03040600000000000000" pitchFamily="66" charset="-127"/>
              </a:rPr>
              <a:t>label </a:t>
            </a:r>
            <a:r>
              <a:rPr lang="ko-KR" altLang="en-US" sz="1400" dirty="0">
                <a:latin typeface="나눔손글씨 펜" panose="03040600000000000000" pitchFamily="66" charset="-127"/>
                <a:ea typeface="나눔손글씨 펜" panose="03040600000000000000" pitchFamily="66" charset="-127"/>
              </a:rPr>
              <a:t>문자열을 지정하고</a:t>
            </a:r>
            <a:r>
              <a:rPr lang="en-US" altLang="ko-KR" sz="1400" dirty="0">
                <a:latin typeface="나눔손글씨 펜" panose="03040600000000000000" pitchFamily="66" charset="-127"/>
                <a:ea typeface="나눔손글씨 펜" panose="03040600000000000000" pitchFamily="66" charset="-127"/>
              </a:rPr>
              <a:t>, </a:t>
            </a:r>
            <a:r>
              <a:rPr lang="en-US" altLang="ko-KR" sz="1400" dirty="0" err="1">
                <a:latin typeface="나눔손글씨 펜" panose="03040600000000000000" pitchFamily="66" charset="-127"/>
                <a:ea typeface="나눔손글씨 펜" panose="03040600000000000000" pitchFamily="66" charset="-127"/>
              </a:rPr>
              <a:t>matplotlib.pyplot</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모듈의 </a:t>
            </a:r>
            <a:r>
              <a:rPr lang="en-US" altLang="ko-KR" sz="1400" dirty="0">
                <a:latin typeface="나눔손글씨 펜" panose="03040600000000000000" pitchFamily="66" charset="-127"/>
                <a:ea typeface="나눔손글씨 펜" panose="03040600000000000000" pitchFamily="66" charset="-127"/>
              </a:rPr>
              <a:t>legend() </a:t>
            </a:r>
            <a:r>
              <a:rPr lang="ko-KR" altLang="en-US" sz="1400" dirty="0">
                <a:latin typeface="나눔손글씨 펜" panose="03040600000000000000" pitchFamily="66" charset="-127"/>
                <a:ea typeface="나눔손글씨 펜" panose="03040600000000000000" pitchFamily="66" charset="-127"/>
              </a:rPr>
              <a:t>함수를 호출</a:t>
            </a:r>
            <a:endParaRPr lang="en-US" altLang="ko-KR" sz="1400" dirty="0">
              <a:latin typeface="나눔손글씨 펜" panose="03040600000000000000" pitchFamily="66" charset="-127"/>
              <a:ea typeface="나눔손글씨 펜" panose="03040600000000000000" pitchFamily="66" charset="-127"/>
            </a:endParaRPr>
          </a:p>
        </p:txBody>
      </p:sp>
      <p:grpSp>
        <p:nvGrpSpPr>
          <p:cNvPr id="27" name="그룹 26">
            <a:extLst>
              <a:ext uri="{FF2B5EF4-FFF2-40B4-BE49-F238E27FC236}">
                <a16:creationId xmlns:a16="http://schemas.microsoft.com/office/drawing/2014/main" id="{7F44B681-4E2F-4671-B690-0E426E226B3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7CB5DDFC-E795-4D83-A619-5C9BE4EE6BC7}"/>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E5DD7745-EE99-46FF-8C37-1C6F6AE8C54E}"/>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C674C36C-2884-46D4-A39B-B69A39FCC7A6}"/>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77F89F6C-E573-4747-8645-4189BC6A34BC}"/>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grpSp>
        <p:nvGrpSpPr>
          <p:cNvPr id="3" name="그룹 2">
            <a:extLst>
              <a:ext uri="{FF2B5EF4-FFF2-40B4-BE49-F238E27FC236}">
                <a16:creationId xmlns:a16="http://schemas.microsoft.com/office/drawing/2014/main" id="{42F27EFE-8161-47B4-94BD-2FC98E15A863}"/>
              </a:ext>
            </a:extLst>
          </p:cNvPr>
          <p:cNvGrpSpPr/>
          <p:nvPr/>
        </p:nvGrpSpPr>
        <p:grpSpPr>
          <a:xfrm>
            <a:off x="4953000" y="3428999"/>
            <a:ext cx="4319999" cy="2962931"/>
            <a:chOff x="5529064" y="3613605"/>
            <a:chExt cx="3379831" cy="2318104"/>
          </a:xfrm>
        </p:grpSpPr>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529064" y="3613605"/>
              <a:ext cx="3379831" cy="2318104"/>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E8A9B5CE-335A-4349-84C4-391A9D527C46}"/>
                </a:ext>
              </a:extLst>
            </p:cNvPr>
            <p:cNvSpPr/>
            <p:nvPr/>
          </p:nvSpPr>
          <p:spPr>
            <a:xfrm>
              <a:off x="5919928" y="3690330"/>
              <a:ext cx="722274" cy="201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743079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범례</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(legend)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위치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119</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legend()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loc </a:t>
            </a:r>
            <a:r>
              <a:rPr lang="ko-KR" altLang="en-US" sz="1600" b="1" dirty="0">
                <a:solidFill>
                  <a:srgbClr val="000000"/>
                </a:solidFill>
                <a:latin typeface="Consolas" panose="020B0609020204030204" pitchFamily="49" charset="0"/>
              </a:rPr>
              <a:t>파라미터를 이용해서 범례가 표시될 위치를 설정할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37301"/>
            <a:ext cx="4320001" cy="2554545"/>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10</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'Price ($)'</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xlabel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'X-Axis'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ylabel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'Y-Axis'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legend</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loc</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'lower right'</a:t>
            </a:r>
            <a:r>
              <a:rPr lang="en-US" altLang="ko-KR" sz="1600" dirty="0">
                <a:solidFill>
                  <a:srgbClr val="D4D4D4"/>
                </a:solidFill>
                <a:latin typeface="Consolas" panose="020B0609020204030204" pitchFamily="49" charset="0"/>
              </a:rPr>
              <a:t>)</a:t>
            </a: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024427" y="2867103"/>
            <a:ext cx="3857146"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plt.legend</a:t>
            </a:r>
            <a:r>
              <a:rPr lang="en-US" altLang="ko-KR" dirty="0">
                <a:solidFill>
                  <a:schemeClr val="tx1">
                    <a:lumMod val="50000"/>
                    <a:lumOff val="50000"/>
                  </a:schemeClr>
                </a:solidFill>
                <a:latin typeface="Consolas" panose="020B0609020204030204" pitchFamily="49" charset="0"/>
              </a:rPr>
              <a:t>(</a:t>
            </a:r>
            <a:r>
              <a:rPr lang="en-US" altLang="ko-KR" dirty="0">
                <a:solidFill>
                  <a:srgbClr val="00B0F0"/>
                </a:solidFill>
                <a:latin typeface="Consolas" panose="020B0609020204030204" pitchFamily="49" charset="0"/>
              </a:rPr>
              <a:t>loc</a:t>
            </a:r>
            <a:r>
              <a:rPr lang="en-US" altLang="ko-KR" dirty="0">
                <a:solidFill>
                  <a:schemeClr val="tx1">
                    <a:lumMod val="50000"/>
                    <a:lumOff val="50000"/>
                  </a:schemeClr>
                </a:solidFill>
                <a:latin typeface="Consolas" panose="020B0609020204030204" pitchFamily="49" charset="0"/>
              </a:rPr>
              <a:t>=‘lower right’)</a:t>
            </a:r>
          </a:p>
        </p:txBody>
      </p:sp>
      <p:sp>
        <p:nvSpPr>
          <p:cNvPr id="25" name="직사각형 24">
            <a:extLst>
              <a:ext uri="{FF2B5EF4-FFF2-40B4-BE49-F238E27FC236}">
                <a16:creationId xmlns:a16="http://schemas.microsoft.com/office/drawing/2014/main" id="{D05A6D01-2E57-48B3-BDE1-93F4C2A84FE1}"/>
              </a:ext>
            </a:extLst>
          </p:cNvPr>
          <p:cNvSpPr/>
          <p:nvPr/>
        </p:nvSpPr>
        <p:spPr>
          <a:xfrm>
            <a:off x="385929" y="5994002"/>
            <a:ext cx="4814139" cy="523220"/>
          </a:xfrm>
          <a:prstGeom prst="rect">
            <a:avLst/>
          </a:prstGeom>
        </p:spPr>
        <p:txBody>
          <a:bodyPr wrap="none">
            <a:spAutoFit/>
          </a:bodyPr>
          <a:lstStyle/>
          <a:p>
            <a:pPr algn="ctr"/>
            <a:r>
              <a:rPr lang="en-US" altLang="ko-KR" sz="1400" dirty="0">
                <a:latin typeface="나눔손글씨 펜" panose="03040600000000000000" pitchFamily="66" charset="-127"/>
                <a:ea typeface="나눔손글씨 펜" panose="03040600000000000000" pitchFamily="66" charset="-127"/>
              </a:rPr>
              <a:t>loc </a:t>
            </a:r>
            <a:r>
              <a:rPr lang="ko-KR" altLang="en-US" sz="1400" dirty="0">
                <a:latin typeface="나눔손글씨 펜" panose="03040600000000000000" pitchFamily="66" charset="-127"/>
                <a:ea typeface="나눔손글씨 펜" panose="03040600000000000000" pitchFamily="66" charset="-127"/>
              </a:rPr>
              <a:t>파라미터는 </a:t>
            </a:r>
            <a:r>
              <a:rPr lang="ko-KR" altLang="en-US" sz="1400" dirty="0" err="1">
                <a:latin typeface="나눔손글씨 펜" panose="03040600000000000000" pitchFamily="66" charset="-127"/>
                <a:ea typeface="나눔손글씨 펜" panose="03040600000000000000" pitchFamily="66" charset="-127"/>
              </a:rPr>
              <a:t>예제에서와</a:t>
            </a:r>
            <a:r>
              <a:rPr lang="ko-KR" altLang="en-US" sz="1400" dirty="0">
                <a:latin typeface="나눔손글씨 펜" panose="03040600000000000000" pitchFamily="66" charset="-127"/>
                <a:ea typeface="나눔손글씨 펜" panose="03040600000000000000" pitchFamily="66" charset="-127"/>
              </a:rPr>
              <a:t> 같이 문자열로 지정할 수도 있고</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숫자 코드를 사용할 수도 있음</a:t>
            </a:r>
            <a:endParaRPr lang="en-US" altLang="ko-KR" sz="1400" dirty="0">
              <a:latin typeface="나눔손글씨 펜" panose="03040600000000000000" pitchFamily="66" charset="-127"/>
              <a:ea typeface="나눔손글씨 펜" panose="03040600000000000000" pitchFamily="66" charset="-127"/>
            </a:endParaRPr>
          </a:p>
          <a:p>
            <a:pPr algn="ctr"/>
            <a:r>
              <a:rPr lang="en-US" altLang="ko-KR" sz="1400" dirty="0">
                <a:latin typeface="나눔손글씨 펜" panose="03040600000000000000" pitchFamily="66" charset="-127"/>
                <a:ea typeface="나눔손글씨 펜" panose="03040600000000000000" pitchFamily="66" charset="-127"/>
              </a:rPr>
              <a:t>(loc=(0.0, 0.0)</a:t>
            </a:r>
            <a:r>
              <a:rPr lang="ko-KR" altLang="en-US" sz="1400" dirty="0">
                <a:latin typeface="나눔손글씨 펜" panose="03040600000000000000" pitchFamily="66" charset="-127"/>
                <a:ea typeface="나눔손글씨 펜" panose="03040600000000000000" pitchFamily="66" charset="-127"/>
              </a:rPr>
              <a:t>은 데이터 영역의 왼쪽 아래</a:t>
            </a:r>
            <a:r>
              <a:rPr lang="en-US" altLang="ko-KR" sz="1400" dirty="0">
                <a:latin typeface="나눔손글씨 펜" panose="03040600000000000000" pitchFamily="66" charset="-127"/>
                <a:ea typeface="나눔손글씨 펜" panose="03040600000000000000" pitchFamily="66" charset="-127"/>
              </a:rPr>
              <a:t>, loc=(1.0, 1.0)</a:t>
            </a:r>
            <a:r>
              <a:rPr lang="ko-KR" altLang="en-US" sz="1400" dirty="0">
                <a:latin typeface="나눔손글씨 펜" panose="03040600000000000000" pitchFamily="66" charset="-127"/>
                <a:ea typeface="나눔손글씨 펜" panose="03040600000000000000" pitchFamily="66" charset="-127"/>
              </a:rPr>
              <a:t>은 데이터 영역의 오른쪽 위 위치</a:t>
            </a:r>
            <a:r>
              <a:rPr lang="en-US" altLang="ko-KR" sz="1400" dirty="0">
                <a:latin typeface="나눔손글씨 펜" panose="03040600000000000000" pitchFamily="66" charset="-127"/>
                <a:ea typeface="나눔손글씨 펜" panose="03040600000000000000" pitchFamily="66" charset="-127"/>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grpSp>
        <p:nvGrpSpPr>
          <p:cNvPr id="3" name="그룹 2">
            <a:extLst>
              <a:ext uri="{FF2B5EF4-FFF2-40B4-BE49-F238E27FC236}">
                <a16:creationId xmlns:a16="http://schemas.microsoft.com/office/drawing/2014/main" id="{786688D2-4847-4679-ADA3-8B8E42B3EB3D}"/>
              </a:ext>
            </a:extLst>
          </p:cNvPr>
          <p:cNvGrpSpPr/>
          <p:nvPr/>
        </p:nvGrpSpPr>
        <p:grpSpPr>
          <a:xfrm>
            <a:off x="4967789" y="3491400"/>
            <a:ext cx="4305210" cy="2952787"/>
            <a:chOff x="5529064" y="3613605"/>
            <a:chExt cx="3379831" cy="2318103"/>
          </a:xfrm>
        </p:grpSpPr>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529064" y="3613605"/>
              <a:ext cx="3379831" cy="2318103"/>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90D5A48C-9797-4BFA-B2FA-1D7322E14F99}"/>
                </a:ext>
              </a:extLst>
            </p:cNvPr>
            <p:cNvSpPr/>
            <p:nvPr/>
          </p:nvSpPr>
          <p:spPr>
            <a:xfrm>
              <a:off x="8099858" y="5372826"/>
              <a:ext cx="722274" cy="2013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49611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명령어의 형식</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761747"/>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명령어 형식</a:t>
            </a:r>
            <a:r>
              <a:rPr lang="en-US" altLang="ko-KR" sz="1800" b="1" dirty="0">
                <a:ln>
                  <a:solidFill>
                    <a:schemeClr val="bg1">
                      <a:lumMod val="75000"/>
                      <a:alpha val="3000"/>
                    </a:schemeClr>
                  </a:solidFill>
                </a:ln>
                <a:solidFill>
                  <a:schemeClr val="tx2">
                    <a:lumMod val="50000"/>
                  </a:schemeClr>
                </a:solidFill>
                <a:latin typeface="+mj-lt"/>
                <a:ea typeface="+mn-ea"/>
              </a:rPr>
              <a:t>: </a:t>
            </a:r>
            <a:r>
              <a:rPr lang="ko-KR" altLang="en-US" sz="1800" b="1" dirty="0" err="1">
                <a:ln>
                  <a:solidFill>
                    <a:schemeClr val="bg1">
                      <a:lumMod val="75000"/>
                      <a:alpha val="3000"/>
                    </a:schemeClr>
                  </a:solidFill>
                </a:ln>
                <a:solidFill>
                  <a:schemeClr val="tx2">
                    <a:lumMod val="50000"/>
                  </a:schemeClr>
                </a:solidFill>
                <a:latin typeface="+mj-lt"/>
                <a:ea typeface="+mn-ea"/>
              </a:rPr>
              <a:t>영단어</a:t>
            </a:r>
            <a:r>
              <a:rPr lang="en-US" altLang="ko-KR" sz="1800" b="1" dirty="0">
                <a:ln>
                  <a:solidFill>
                    <a:schemeClr val="bg1">
                      <a:lumMod val="75000"/>
                      <a:alpha val="3000"/>
                    </a:schemeClr>
                  </a:solidFill>
                </a:ln>
                <a:solidFill>
                  <a:schemeClr val="tx2">
                    <a:lumMod val="50000"/>
                  </a:schemeClr>
                </a:solidFill>
                <a:latin typeface="+mj-lt"/>
                <a:ea typeface="+mn-ea"/>
              </a:rPr>
              <a:t>()</a:t>
            </a:r>
          </a:p>
          <a:p>
            <a:pPr latinLnBrk="0">
              <a:spcBef>
                <a:spcPts val="300"/>
              </a:spcBef>
              <a:spcAft>
                <a:spcPts val="600"/>
              </a:spcAft>
            </a:pPr>
            <a:r>
              <a:rPr lang="en-US" altLang="ko-KR" sz="1800" b="1" dirty="0">
                <a:ln>
                  <a:solidFill>
                    <a:schemeClr val="bg1">
                      <a:lumMod val="75000"/>
                      <a:alpha val="3000"/>
                    </a:schemeClr>
                  </a:solidFill>
                </a:ln>
                <a:solidFill>
                  <a:schemeClr val="tx2">
                    <a:lumMod val="50000"/>
                  </a:schemeClr>
                </a:solidFill>
                <a:latin typeface="+mj-lt"/>
                <a:ea typeface="+mn-ea"/>
              </a:rPr>
              <a:t>    </a:t>
            </a:r>
            <a:r>
              <a:rPr lang="ko-KR" altLang="en-US" sz="1800" b="1" dirty="0">
                <a:ln>
                  <a:solidFill>
                    <a:schemeClr val="bg1">
                      <a:lumMod val="75000"/>
                      <a:alpha val="3000"/>
                    </a:schemeClr>
                  </a:solidFill>
                </a:ln>
                <a:solidFill>
                  <a:schemeClr val="tx2">
                    <a:lumMod val="50000"/>
                  </a:schemeClr>
                </a:solidFill>
                <a:latin typeface="+mj-lt"/>
                <a:ea typeface="+mn-ea"/>
              </a:rPr>
              <a:t>예</a:t>
            </a:r>
            <a:r>
              <a:rPr lang="en-US" altLang="ko-KR" sz="1800" b="1" dirty="0">
                <a:ln>
                  <a:solidFill>
                    <a:schemeClr val="bg1">
                      <a:lumMod val="75000"/>
                      <a:alpha val="3000"/>
                    </a:schemeClr>
                  </a:solidFill>
                </a:ln>
                <a:solidFill>
                  <a:schemeClr val="tx2">
                    <a:lumMod val="50000"/>
                  </a:schemeClr>
                </a:solidFill>
                <a:latin typeface="+mj-lt"/>
                <a:ea typeface="+mn-ea"/>
              </a:rPr>
              <a: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D3521B8-6454-4180-935F-01448CFAAA8D}"/>
              </a:ext>
            </a:extLst>
          </p:cNvPr>
          <p:cNvSpPr txBox="1"/>
          <p:nvPr/>
        </p:nvSpPr>
        <p:spPr>
          <a:xfrm>
            <a:off x="782564" y="3768772"/>
            <a:ext cx="8340872" cy="646331"/>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명령어 의미</a:t>
            </a:r>
            <a:r>
              <a:rPr lang="en-US" altLang="ko-KR" sz="1800" b="1" dirty="0">
                <a:ln>
                  <a:solidFill>
                    <a:schemeClr val="bg1">
                      <a:lumMod val="75000"/>
                      <a:alpha val="3000"/>
                    </a:schemeClr>
                  </a:solidFill>
                </a:ln>
                <a:solidFill>
                  <a:schemeClr val="tx2">
                    <a:lumMod val="50000"/>
                  </a:schemeClr>
                </a:solidFill>
                <a:latin typeface="+mj-lt"/>
                <a:ea typeface="+mn-ea"/>
              </a:rPr>
              <a:t>: </a:t>
            </a:r>
            <a:r>
              <a:rPr lang="ko-KR" altLang="en-US" sz="1800" b="1" dirty="0">
                <a:ln>
                  <a:solidFill>
                    <a:schemeClr val="bg1">
                      <a:lumMod val="75000"/>
                      <a:alpha val="3000"/>
                    </a:schemeClr>
                  </a:solidFill>
                </a:ln>
                <a:solidFill>
                  <a:schemeClr val="tx2">
                    <a:lumMod val="50000"/>
                  </a:schemeClr>
                </a:solidFill>
                <a:latin typeface="+mj-lt"/>
                <a:ea typeface="+mn-ea"/>
              </a:rPr>
              <a:t>컴퓨터에게 미리 정해진 </a:t>
            </a:r>
            <a:br>
              <a:rPr lang="en-US" altLang="ko-KR" sz="1800" b="1" dirty="0">
                <a:ln>
                  <a:solidFill>
                    <a:schemeClr val="bg1">
                      <a:lumMod val="75000"/>
                      <a:alpha val="3000"/>
                    </a:schemeClr>
                  </a:solidFill>
                </a:ln>
                <a:solidFill>
                  <a:schemeClr val="tx2">
                    <a:lumMod val="50000"/>
                  </a:schemeClr>
                </a:solidFill>
                <a:latin typeface="+mj-lt"/>
                <a:ea typeface="+mn-ea"/>
              </a:rPr>
            </a:br>
            <a:r>
              <a:rPr lang="ko-KR" altLang="en-US" sz="1800" b="1" dirty="0">
                <a:ln>
                  <a:solidFill>
                    <a:schemeClr val="bg1">
                      <a:lumMod val="75000"/>
                      <a:alpha val="3000"/>
                    </a:schemeClr>
                  </a:solidFill>
                </a:ln>
                <a:solidFill>
                  <a:schemeClr val="tx2">
                    <a:lumMod val="50000"/>
                  </a:schemeClr>
                </a:solidFill>
                <a:latin typeface="+mj-lt"/>
                <a:ea typeface="+mn-ea"/>
              </a:rPr>
              <a:t>명령 내용대로 일을 시키는 것</a:t>
            </a:r>
            <a:endParaRPr lang="en-US" altLang="ko-KR" sz="1800" b="1" dirty="0">
              <a:ln>
                <a:solidFill>
                  <a:schemeClr val="bg1">
                    <a:lumMod val="75000"/>
                    <a:alpha val="3000"/>
                  </a:schemeClr>
                </a:solidFill>
              </a:ln>
              <a:solidFill>
                <a:schemeClr val="tx2">
                  <a:lumMod val="50000"/>
                </a:schemeClr>
              </a:solidFill>
              <a:latin typeface="+mj-lt"/>
              <a:ea typeface="+mn-ea"/>
            </a:endParaRPr>
          </a:p>
        </p:txBody>
      </p:sp>
      <p:sp>
        <p:nvSpPr>
          <p:cNvPr id="25" name="직사각형 24">
            <a:extLst>
              <a:ext uri="{FF2B5EF4-FFF2-40B4-BE49-F238E27FC236}">
                <a16:creationId xmlns:a16="http://schemas.microsoft.com/office/drawing/2014/main" id="{930CF0F1-A668-4F00-9DAF-555BC4B5BD39}"/>
              </a:ext>
            </a:extLst>
          </p:cNvPr>
          <p:cNvSpPr/>
          <p:nvPr/>
        </p:nvSpPr>
        <p:spPr>
          <a:xfrm>
            <a:off x="782564" y="4968916"/>
            <a:ext cx="3456384" cy="307777"/>
          </a:xfrm>
          <a:prstGeom prst="rect">
            <a:avLst/>
          </a:prstGeom>
          <a:solidFill>
            <a:schemeClr val="tx1">
              <a:lumMod val="75000"/>
              <a:lumOff val="25000"/>
            </a:schemeClr>
          </a:solidFill>
        </p:spPr>
        <p:txBody>
          <a:bodyPr wrap="square">
            <a:spAutoFit/>
          </a:bodyPr>
          <a:lstStyle/>
          <a:p>
            <a:r>
              <a:rPr lang="en-US" altLang="ko-KR" sz="1400" dirty="0">
                <a:solidFill>
                  <a:schemeClr val="bg1"/>
                </a:solidFill>
                <a:latin typeface="Consolas" panose="020B0609020204030204" pitchFamily="49" charset="0"/>
              </a:rPr>
              <a:t>hello, world!</a:t>
            </a:r>
            <a:endParaRPr lang="ko-KR" altLang="en-US" sz="1400" dirty="0">
              <a:solidFill>
                <a:schemeClr val="bg1"/>
              </a:solidFill>
              <a:latin typeface="Consolas" panose="020B0609020204030204" pitchFamily="49" charset="0"/>
            </a:endParaRPr>
          </a:p>
        </p:txBody>
      </p:sp>
      <p:sp>
        <p:nvSpPr>
          <p:cNvPr id="3" name="직사각형 2">
            <a:extLst>
              <a:ext uri="{FF2B5EF4-FFF2-40B4-BE49-F238E27FC236}">
                <a16:creationId xmlns:a16="http://schemas.microsoft.com/office/drawing/2014/main" id="{B2229992-6FC1-446F-82A4-AE569ABC7C93}"/>
              </a:ext>
            </a:extLst>
          </p:cNvPr>
          <p:cNvSpPr/>
          <p:nvPr/>
        </p:nvSpPr>
        <p:spPr>
          <a:xfrm>
            <a:off x="782564" y="4608715"/>
            <a:ext cx="3456384" cy="369332"/>
          </a:xfrm>
          <a:prstGeom prst="rect">
            <a:avLst/>
          </a:prstGeom>
          <a:solidFill>
            <a:schemeClr val="tx1"/>
          </a:solidFill>
        </p:spPr>
        <p:txBody>
          <a:bodyPr wrap="square">
            <a:spAutoFit/>
          </a:bodyPr>
          <a:lstStyle/>
          <a:p>
            <a:r>
              <a:rPr lang="en-US" altLang="ko-KR" dirty="0">
                <a:solidFill>
                  <a:srgbClr val="DCDCAA"/>
                </a:solidFill>
                <a:latin typeface="Consolas" panose="020B0609020204030204" pitchFamily="49" charset="0"/>
              </a:rPr>
              <a:t>print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"hello, world!"</a:t>
            </a:r>
            <a:r>
              <a:rPr lang="en-US" altLang="ko-KR" dirty="0">
                <a:solidFill>
                  <a:srgbClr val="D4D4D4"/>
                </a:solidFill>
                <a:latin typeface="Consolas" panose="020B0609020204030204" pitchFamily="49" charset="0"/>
              </a:rPr>
              <a:t>)</a:t>
            </a:r>
            <a:endParaRPr lang="en-US" altLang="ko-KR" b="0" dirty="0">
              <a:solidFill>
                <a:srgbClr val="D4D4D4"/>
              </a:solidFill>
              <a:effectLst/>
              <a:latin typeface="Consolas" panose="020B0609020204030204" pitchFamily="49" charset="0"/>
            </a:endParaRPr>
          </a:p>
        </p:txBody>
      </p:sp>
      <p:pic>
        <p:nvPicPr>
          <p:cNvPr id="8194" name="Picture 2" descr="LCD display &quot;hello,world&quot;">
            <a:extLst>
              <a:ext uri="{FF2B5EF4-FFF2-40B4-BE49-F238E27FC236}">
                <a16:creationId xmlns:a16="http://schemas.microsoft.com/office/drawing/2014/main" id="{3EEEC61D-210A-4F23-A796-3520CF29C5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1108" y="3810123"/>
            <a:ext cx="3456384" cy="2592289"/>
          </a:xfrm>
          <a:prstGeom prst="rect">
            <a:avLst/>
          </a:prstGeom>
          <a:noFill/>
          <a:extLst>
            <a:ext uri="{909E8E84-426E-40DD-AFC4-6F175D3DCCD1}">
              <a14:hiddenFill xmlns:a14="http://schemas.microsoft.com/office/drawing/2010/main">
                <a:solidFill>
                  <a:srgbClr val="FFFFFF"/>
                </a:solidFill>
              </a14:hiddenFill>
            </a:ext>
          </a:extLst>
        </p:spPr>
      </p:pic>
      <p:sp>
        <p:nvSpPr>
          <p:cNvPr id="27" name="사각형: 둥근 모서리 26">
            <a:extLst>
              <a:ext uri="{FF2B5EF4-FFF2-40B4-BE49-F238E27FC236}">
                <a16:creationId xmlns:a16="http://schemas.microsoft.com/office/drawing/2014/main" id="{7469D380-4F7F-457B-9813-72C8906CA595}"/>
              </a:ext>
            </a:extLst>
          </p:cNvPr>
          <p:cNvSpPr/>
          <p:nvPr/>
        </p:nvSpPr>
        <p:spPr>
          <a:xfrm>
            <a:off x="1640631" y="2110176"/>
            <a:ext cx="1008113" cy="1200329"/>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dirty="0">
                <a:solidFill>
                  <a:srgbClr val="000000"/>
                </a:solidFill>
                <a:latin typeface="Consolas" panose="020B0609020204030204" pitchFamily="49" charset="0"/>
              </a:rPr>
              <a:t>print()</a:t>
            </a:r>
          </a:p>
          <a:p>
            <a:r>
              <a:rPr lang="en-US" altLang="ko-KR" sz="1600" dirty="0">
                <a:solidFill>
                  <a:srgbClr val="000000"/>
                </a:solidFill>
                <a:latin typeface="Consolas" panose="020B0609020204030204" pitchFamily="49" charset="0"/>
              </a:rPr>
              <a:t>input()</a:t>
            </a:r>
          </a:p>
          <a:p>
            <a:r>
              <a:rPr lang="en-US" altLang="ko-KR" sz="1600" dirty="0">
                <a:solidFill>
                  <a:srgbClr val="000000"/>
                </a:solidFill>
                <a:latin typeface="Consolas" panose="020B0609020204030204" pitchFamily="49" charset="0"/>
              </a:rPr>
              <a:t>list()</a:t>
            </a:r>
          </a:p>
          <a:p>
            <a:r>
              <a:rPr lang="en-US" altLang="ko-KR" sz="1600" dirty="0">
                <a:solidFill>
                  <a:srgbClr val="000000"/>
                </a:solidFill>
                <a:latin typeface="Consolas" panose="020B0609020204030204" pitchFamily="49" charset="0"/>
              </a:rPr>
              <a:t>next()</a:t>
            </a:r>
          </a:p>
        </p:txBody>
      </p:sp>
      <p:pic>
        <p:nvPicPr>
          <p:cNvPr id="19" name="Picture 8" descr="Python logo and wordmark.svg">
            <a:extLst>
              <a:ext uri="{FF2B5EF4-FFF2-40B4-BE49-F238E27FC236}">
                <a16:creationId xmlns:a16="http://schemas.microsoft.com/office/drawing/2014/main" id="{7558CFB4-CAF5-42DA-9DDB-097E1E3DD7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279" y="999480"/>
            <a:ext cx="1345690" cy="3987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835A90B-5487-4245-8736-18449CEF070D}"/>
              </a:ext>
            </a:extLst>
          </p:cNvPr>
          <p:cNvSpPr txBox="1"/>
          <p:nvPr/>
        </p:nvSpPr>
        <p:spPr>
          <a:xfrm>
            <a:off x="4651035" y="6609001"/>
            <a:ext cx="5254965"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https://create.arduino.cc/projecthub/user2652716805/lcd-display-hello-world-e0eeec</a:t>
            </a:r>
          </a:p>
        </p:txBody>
      </p:sp>
    </p:spTree>
    <p:extLst>
      <p:ext uri="{BB962C8B-B14F-4D97-AF65-F5344CB8AC3E}">
        <p14:creationId xmlns:p14="http://schemas.microsoft.com/office/powerpoint/2010/main" val="247572472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선</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(line)</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종류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120</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선 종류를 나타내는 문자열 또는 </a:t>
            </a:r>
            <a:r>
              <a:rPr lang="ko-KR" altLang="en-US" sz="1600" b="1" dirty="0" err="1">
                <a:solidFill>
                  <a:srgbClr val="000000"/>
                </a:solidFill>
                <a:latin typeface="Consolas" panose="020B0609020204030204" pitchFamily="49" charset="0"/>
              </a:rPr>
              <a:t>튜플을</a:t>
            </a:r>
            <a:r>
              <a:rPr lang="ko-KR" altLang="en-US" sz="1600" b="1" dirty="0">
                <a:solidFill>
                  <a:srgbClr val="000000"/>
                </a:solidFill>
                <a:latin typeface="Consolas" panose="020B0609020204030204" pitchFamily="49" charset="0"/>
              </a:rPr>
              <a:t> 이용해서 다양한 선의 종류를 구현할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187195"/>
            <a:ext cx="4320001" cy="2862322"/>
          </a:xfrm>
          <a:prstGeom prst="rect">
            <a:avLst/>
          </a:prstGeom>
          <a:solidFill>
            <a:schemeClr val="tx1"/>
          </a:solidFill>
        </p:spPr>
        <p:txBody>
          <a:bodyPr wrap="square">
            <a:spAutoFit/>
          </a:bodyPr>
          <a:lstStyle/>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matplotlib</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pyplot</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plt</a:t>
            </a:r>
            <a:endParaRPr lang="en-US" altLang="ko-KR" sz="1200" dirty="0">
              <a:solidFill>
                <a:srgbClr val="D4D4D4"/>
              </a:solidFill>
              <a:latin typeface="Consolas" panose="020B0609020204030204" pitchFamily="49" charset="0"/>
            </a:endParaRP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'C0'</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'Solid'</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'C0'</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'Dashed'</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'C0'</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'Dotted'</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'C0'</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'Dash-dot'</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xlabel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'X-Axis'</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ylabel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'Y-Axis'</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axis</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0.8</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0.5</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5.0</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legend</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loc</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'upper right'</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ncol</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a:t>
            </a:r>
            <a:endParaRPr lang="en-US" altLang="ko-KR" sz="1200" dirty="0">
              <a:solidFill>
                <a:srgbClr val="4EC9B0"/>
              </a:solidFill>
              <a:latin typeface="Consolas" panose="020B0609020204030204" pitchFamily="49" charset="0"/>
            </a:endParaRP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show</a:t>
            </a:r>
            <a:r>
              <a:rPr lang="en-US" altLang="ko-KR" sz="12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205475"/>
            <a:ext cx="4319999" cy="2976995"/>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1" name="직사각형 20">
            <a:extLst>
              <a:ext uri="{FF2B5EF4-FFF2-40B4-BE49-F238E27FC236}">
                <a16:creationId xmlns:a16="http://schemas.microsoft.com/office/drawing/2014/main" id="{E64B848D-C193-4E5A-A88A-C4F0B65BFEF5}"/>
              </a:ext>
            </a:extLst>
          </p:cNvPr>
          <p:cNvSpPr/>
          <p:nvPr/>
        </p:nvSpPr>
        <p:spPr>
          <a:xfrm>
            <a:off x="97091" y="2862031"/>
            <a:ext cx="5791970" cy="307777"/>
          </a:xfrm>
          <a:prstGeom prst="rect">
            <a:avLst/>
          </a:prstGeom>
        </p:spPr>
        <p:txBody>
          <a:bodyPr wrap="none">
            <a:spAutoFit/>
          </a:bodyPr>
          <a:lstStyle/>
          <a:p>
            <a:pPr algn="ctr"/>
            <a:r>
              <a:rPr lang="ko-KR" altLang="en-US" sz="1400" dirty="0">
                <a:latin typeface="나눔손글씨 펜" panose="03040600000000000000" pitchFamily="66" charset="-127"/>
                <a:ea typeface="나눔손글씨 펜" panose="03040600000000000000" pitchFamily="66" charset="-127"/>
              </a:rPr>
              <a:t>‘ </a:t>
            </a:r>
            <a:r>
              <a:rPr lang="en-US" altLang="ko-KR" sz="1400" dirty="0">
                <a:latin typeface="나눔손글씨 펜" panose="03040600000000000000" pitchFamily="66" charset="-127"/>
                <a:ea typeface="나눔손글씨 펜" panose="03040600000000000000" pitchFamily="66" charset="-127"/>
              </a:rPr>
              <a:t>- ‘ (Solid), ‘ - - ‘ (Dashed), ‘ : ‘ (Dotted), ‘ -. ‘ (Dash-dot)</a:t>
            </a:r>
            <a:r>
              <a:rPr lang="ko-KR" altLang="en-US" sz="1400" dirty="0">
                <a:latin typeface="나눔손글씨 펜" panose="03040600000000000000" pitchFamily="66" charset="-127"/>
                <a:ea typeface="나눔손글씨 펜" panose="03040600000000000000" pitchFamily="66" charset="-127"/>
              </a:rPr>
              <a:t>과 같이 </a:t>
            </a:r>
            <a:r>
              <a:rPr lang="ko-KR" altLang="en-US" sz="1400" dirty="0" err="1">
                <a:latin typeface="나눔손글씨 펜" panose="03040600000000000000" pitchFamily="66" charset="-127"/>
                <a:ea typeface="나눔손글씨 펜" panose="03040600000000000000" pitchFamily="66" charset="-127"/>
              </a:rPr>
              <a:t>네가지</a:t>
            </a:r>
            <a:r>
              <a:rPr lang="ko-KR" altLang="en-US" sz="1400" dirty="0">
                <a:latin typeface="나눔손글씨 펜" panose="03040600000000000000" pitchFamily="66" charset="-127"/>
                <a:ea typeface="나눔손글씨 펜" panose="03040600000000000000" pitchFamily="66" charset="-127"/>
              </a:rPr>
              <a:t> 종류를 선택할 수 있음</a:t>
            </a:r>
            <a:endParaRPr lang="en-US" altLang="ko-KR" sz="1400" dirty="0">
              <a:latin typeface="나눔손글씨 펜" panose="03040600000000000000" pitchFamily="66" charset="-127"/>
              <a:ea typeface="나눔손글씨 펜" panose="03040600000000000000" pitchFamily="66" charset="-127"/>
            </a:endParaRPr>
          </a:p>
        </p:txBody>
      </p:sp>
    </p:spTree>
    <p:extLst>
      <p:ext uri="{BB962C8B-B14F-4D97-AF65-F5344CB8AC3E}">
        <p14:creationId xmlns:p14="http://schemas.microsoft.com/office/powerpoint/2010/main" val="38829950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선</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(line)</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종류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121</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plot() </a:t>
            </a:r>
            <a:r>
              <a:rPr lang="ko-KR" altLang="en-US" sz="1600" b="1" dirty="0">
                <a:solidFill>
                  <a:srgbClr val="000000"/>
                </a:solidFill>
                <a:latin typeface="Consolas" panose="020B0609020204030204" pitchFamily="49" charset="0"/>
              </a:rPr>
              <a:t>함수의 </a:t>
            </a:r>
            <a:r>
              <a:rPr lang="en-US" altLang="ko-KR" sz="1600" b="1" dirty="0" err="1">
                <a:solidFill>
                  <a:srgbClr val="000000"/>
                </a:solidFill>
                <a:latin typeface="Consolas" panose="020B0609020204030204" pitchFamily="49" charset="0"/>
              </a:rPr>
              <a:t>linestyle</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파라미터 값을 직접 지정할 수도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2977969"/>
            <a:ext cx="4334790" cy="3231654"/>
          </a:xfrm>
          <a:prstGeom prst="rect">
            <a:avLst/>
          </a:prstGeom>
          <a:solidFill>
            <a:schemeClr val="tx1"/>
          </a:solidFill>
        </p:spPr>
        <p:txBody>
          <a:bodyPr wrap="square">
            <a:spAutoFit/>
          </a:bodyPr>
          <a:lstStyle/>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matplotlib</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pyplot</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plt</a:t>
            </a:r>
            <a:endParaRPr lang="en-US" altLang="ko-KR" sz="1200" dirty="0">
              <a:solidFill>
                <a:srgbClr val="D4D4D4"/>
              </a:solidFill>
              <a:latin typeface="Consolas" panose="020B0609020204030204" pitchFamily="49" charset="0"/>
            </a:endParaRP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linestyle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'solid'</a:t>
            </a:r>
            <a:r>
              <a:rPr lang="en-US" altLang="ko-KR" sz="1200" dirty="0">
                <a:solidFill>
                  <a:srgbClr val="D4D4D4"/>
                </a:solidFill>
                <a:latin typeface="Consolas" panose="020B0609020204030204" pitchFamily="49" charset="0"/>
              </a:rPr>
              <a:t>, </a:t>
            </a:r>
          </a:p>
          <a:p>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'C0'</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"'solid'"</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linestyle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'dashed'</a:t>
            </a:r>
            <a:r>
              <a:rPr lang="en-US" altLang="ko-KR" sz="1200" dirty="0">
                <a:solidFill>
                  <a:srgbClr val="D4D4D4"/>
                </a:solidFill>
                <a:latin typeface="Consolas" panose="020B0609020204030204" pitchFamily="49" charset="0"/>
              </a:rPr>
              <a:t>, </a:t>
            </a:r>
          </a:p>
          <a:p>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'C0'</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"'dashed'"</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linestyle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'dotted'</a:t>
            </a:r>
            <a:r>
              <a:rPr lang="en-US" altLang="ko-KR" sz="1200" dirty="0">
                <a:solidFill>
                  <a:srgbClr val="D4D4D4"/>
                </a:solidFill>
                <a:latin typeface="Consolas" panose="020B0609020204030204" pitchFamily="49" charset="0"/>
              </a:rPr>
              <a:t>, </a:t>
            </a:r>
          </a:p>
          <a:p>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'C0'</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"'dotted'"</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linestyle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dashdot</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p>
          <a:p>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'C0'</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dashdot</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xlabel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'X-Axis'</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ylabel</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'Y-Axis'</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axis</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0.8</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0.5</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5.0</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legend</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loc</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'upper right'</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ncol</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tight_layout</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show</a:t>
            </a:r>
            <a:r>
              <a:rPr lang="en-US" altLang="ko-KR" sz="12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67789" y="2969263"/>
            <a:ext cx="4305210" cy="2966803"/>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25149385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마커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(marker)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122</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plot() </a:t>
            </a:r>
            <a:r>
              <a:rPr lang="ko-KR" altLang="en-US" sz="1600" b="1" dirty="0">
                <a:solidFill>
                  <a:srgbClr val="000000"/>
                </a:solidFill>
                <a:latin typeface="Consolas" panose="020B0609020204030204" pitchFamily="49" charset="0"/>
              </a:rPr>
              <a:t>함수의 포맷 문자열 </a:t>
            </a:r>
            <a:r>
              <a:rPr lang="en-US" altLang="ko-KR" sz="1600" b="1" dirty="0">
                <a:solidFill>
                  <a:srgbClr val="000000"/>
                </a:solidFill>
                <a:latin typeface="Consolas" panose="020B0609020204030204" pitchFamily="49" charset="0"/>
              </a:rPr>
              <a:t>(Format string)</a:t>
            </a:r>
            <a:r>
              <a:rPr lang="ko-KR" altLang="en-US" sz="1600" b="1" dirty="0">
                <a:solidFill>
                  <a:srgbClr val="000000"/>
                </a:solidFill>
                <a:latin typeface="Consolas" panose="020B0609020204030204" pitchFamily="49" charset="0"/>
              </a:rPr>
              <a:t>을 사용해서 그래프의 선과 마커를 지정</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29000"/>
            <a:ext cx="4320001" cy="2308324"/>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10</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bo</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a:t>
            </a: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xlabel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'X-Axis'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ylabel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'Y-Axis'</a:t>
            </a:r>
            <a:r>
              <a:rPr lang="en-US" altLang="ko-KR" sz="1600" dirty="0">
                <a:solidFill>
                  <a:srgbClr val="D4D4D4"/>
                </a:solidFill>
                <a:latin typeface="Consolas" panose="020B0609020204030204" pitchFamily="49" charset="0"/>
              </a:rPr>
              <a:t>)</a:t>
            </a: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67789" y="3435837"/>
            <a:ext cx="4305210" cy="295278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3588240" y="2962868"/>
            <a:ext cx="2717411"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plt.plot</a:t>
            </a:r>
            <a:r>
              <a:rPr lang="en-US" altLang="ko-KR" dirty="0">
                <a:solidFill>
                  <a:schemeClr val="tx1">
                    <a:lumMod val="50000"/>
                    <a:lumOff val="50000"/>
                  </a:schemeClr>
                </a:solidFill>
                <a:latin typeface="Consolas" panose="020B0609020204030204" pitchFamily="49" charset="0"/>
              </a:rPr>
              <a:t>(x, y, </a:t>
            </a:r>
            <a:r>
              <a:rPr lang="en-US" altLang="ko-KR" dirty="0">
                <a:solidFill>
                  <a:srgbClr val="00B0F0"/>
                </a:solidFill>
                <a:latin typeface="Consolas" panose="020B0609020204030204" pitchFamily="49" charset="0"/>
              </a:rPr>
              <a:t>‘</a:t>
            </a:r>
            <a:r>
              <a:rPr lang="en-US" altLang="ko-KR" dirty="0" err="1">
                <a:solidFill>
                  <a:srgbClr val="00B0F0"/>
                </a:solidFill>
                <a:latin typeface="Consolas" panose="020B0609020204030204" pitchFamily="49" charset="0"/>
              </a:rPr>
              <a:t>bo</a:t>
            </a:r>
            <a:r>
              <a:rPr lang="en-US" altLang="ko-KR" dirty="0">
                <a:solidFill>
                  <a:srgbClr val="00B0F0"/>
                </a:solidFill>
                <a:latin typeface="Consolas" panose="020B0609020204030204" pitchFamily="49" charset="0"/>
              </a:rPr>
              <a:t>’</a:t>
            </a:r>
            <a:r>
              <a:rPr lang="en-US" altLang="ko-KR" dirty="0">
                <a:solidFill>
                  <a:schemeClr val="tx1">
                    <a:lumMod val="50000"/>
                    <a:lumOff val="50000"/>
                  </a:schemeClr>
                </a:solidFill>
                <a:latin typeface="Consolas" panose="020B0609020204030204" pitchFamily="49" charset="0"/>
              </a:rPr>
              <a:t>)</a:t>
            </a:r>
          </a:p>
        </p:txBody>
      </p:sp>
      <p:sp>
        <p:nvSpPr>
          <p:cNvPr id="25" name="직사각형 24">
            <a:extLst>
              <a:ext uri="{FF2B5EF4-FFF2-40B4-BE49-F238E27FC236}">
                <a16:creationId xmlns:a16="http://schemas.microsoft.com/office/drawing/2014/main" id="{D05A6D01-2E57-48B3-BDE1-93F4C2A84FE1}"/>
              </a:ext>
            </a:extLst>
          </p:cNvPr>
          <p:cNvSpPr/>
          <p:nvPr/>
        </p:nvSpPr>
        <p:spPr>
          <a:xfrm>
            <a:off x="1779690" y="5761033"/>
            <a:ext cx="2212465" cy="307777"/>
          </a:xfrm>
          <a:prstGeom prst="rect">
            <a:avLst/>
          </a:prstGeom>
        </p:spPr>
        <p:txBody>
          <a:bodyPr wrap="none">
            <a:spAutoFit/>
          </a:bodyPr>
          <a:lstStyle/>
          <a:p>
            <a:pPr algn="ctr"/>
            <a:r>
              <a:rPr lang="ko-KR" altLang="en-US" sz="1400" dirty="0">
                <a:latin typeface="나눔손글씨 펜" panose="03040600000000000000" pitchFamily="66" charset="-127"/>
                <a:ea typeface="나눔손글씨 펜" panose="03040600000000000000" pitchFamily="66" charset="-127"/>
              </a:rPr>
              <a:t>‘</a:t>
            </a:r>
            <a:r>
              <a:rPr lang="en-US" altLang="ko-KR" sz="1400" dirty="0">
                <a:latin typeface="나눔손글씨 펜" panose="03040600000000000000" pitchFamily="66" charset="-127"/>
                <a:ea typeface="나눔손글씨 펜" panose="03040600000000000000" pitchFamily="66" charset="-127"/>
              </a:rPr>
              <a:t>b’</a:t>
            </a:r>
            <a:r>
              <a:rPr lang="ko-KR" altLang="en-US" sz="1400" dirty="0">
                <a:latin typeface="나눔손글씨 펜" panose="03040600000000000000" pitchFamily="66" charset="-127"/>
                <a:ea typeface="나눔손글씨 펜" panose="03040600000000000000" pitchFamily="66" charset="-127"/>
              </a:rPr>
              <a:t>는 </a:t>
            </a:r>
            <a:r>
              <a:rPr lang="en-US" altLang="ko-KR" sz="1400" dirty="0">
                <a:latin typeface="나눔손글씨 펜" panose="03040600000000000000" pitchFamily="66" charset="-127"/>
                <a:ea typeface="나눔손글씨 펜" panose="03040600000000000000" pitchFamily="66" charset="-127"/>
              </a:rPr>
              <a:t>blue, ‘o’</a:t>
            </a:r>
            <a:r>
              <a:rPr lang="ko-KR" altLang="en-US" sz="1400" dirty="0">
                <a:latin typeface="나눔손글씨 펜" panose="03040600000000000000" pitchFamily="66" charset="-127"/>
                <a:ea typeface="나눔손글씨 펜" panose="03040600000000000000" pitchFamily="66" charset="-127"/>
              </a:rPr>
              <a:t>는 </a:t>
            </a:r>
            <a:r>
              <a:rPr lang="en-US" altLang="ko-KR" sz="1400" dirty="0">
                <a:latin typeface="나눔손글씨 펜" panose="03040600000000000000" pitchFamily="66" charset="-127"/>
                <a:ea typeface="나눔손글씨 펜" panose="03040600000000000000" pitchFamily="66" charset="-127"/>
              </a:rPr>
              <a:t>circle</a:t>
            </a:r>
            <a:r>
              <a:rPr lang="ko-KR" altLang="en-US" sz="1400" dirty="0">
                <a:latin typeface="나눔손글씨 펜" panose="03040600000000000000" pitchFamily="66" charset="-127"/>
                <a:ea typeface="나눔손글씨 펜" panose="03040600000000000000" pitchFamily="66" charset="-127"/>
              </a:rPr>
              <a:t>을 나타내는 문자</a:t>
            </a:r>
            <a:endParaRPr lang="en-US" altLang="ko-KR" sz="1400" dirty="0">
              <a:latin typeface="나눔손글씨 펜" panose="03040600000000000000" pitchFamily="66" charset="-127"/>
              <a:ea typeface="나눔손글씨 펜" panose="03040600000000000000" pitchFamily="66" charset="-127"/>
            </a:endParaRP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1" name="직사각형 20">
            <a:extLst>
              <a:ext uri="{FF2B5EF4-FFF2-40B4-BE49-F238E27FC236}">
                <a16:creationId xmlns:a16="http://schemas.microsoft.com/office/drawing/2014/main" id="{D95B93BD-7C1A-4367-95D4-7320EBE5A203}"/>
              </a:ext>
            </a:extLst>
          </p:cNvPr>
          <p:cNvSpPr/>
          <p:nvPr/>
        </p:nvSpPr>
        <p:spPr>
          <a:xfrm>
            <a:off x="6249144" y="2555528"/>
            <a:ext cx="1042273"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blue, circle</a:t>
            </a:r>
            <a:endParaRPr lang="ko-KR" altLang="en-US" dirty="0">
              <a:solidFill>
                <a:schemeClr val="tx1">
                  <a:lumMod val="50000"/>
                  <a:lumOff val="50000"/>
                </a:schemeClr>
              </a:solidFill>
            </a:endParaRPr>
          </a:p>
        </p:txBody>
      </p:sp>
      <p:sp>
        <p:nvSpPr>
          <p:cNvPr id="22" name="직사각형 21">
            <a:extLst>
              <a:ext uri="{FF2B5EF4-FFF2-40B4-BE49-F238E27FC236}">
                <a16:creationId xmlns:a16="http://schemas.microsoft.com/office/drawing/2014/main" id="{133F5F2F-1A05-4DD6-93CC-865C9084F477}"/>
              </a:ext>
            </a:extLst>
          </p:cNvPr>
          <p:cNvSpPr/>
          <p:nvPr/>
        </p:nvSpPr>
        <p:spPr>
          <a:xfrm>
            <a:off x="5543694" y="3000552"/>
            <a:ext cx="517624" cy="32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연결선: 구부러짐 22">
            <a:extLst>
              <a:ext uri="{FF2B5EF4-FFF2-40B4-BE49-F238E27FC236}">
                <a16:creationId xmlns:a16="http://schemas.microsoft.com/office/drawing/2014/main" id="{7228F7CA-51ED-455A-9188-5B82454EFCA0}"/>
              </a:ext>
            </a:extLst>
          </p:cNvPr>
          <p:cNvCxnSpPr>
            <a:cxnSpLocks/>
            <a:stCxn id="21" idx="1"/>
            <a:endCxn id="22" idx="0"/>
          </p:cNvCxnSpPr>
          <p:nvPr/>
        </p:nvCxnSpPr>
        <p:spPr>
          <a:xfrm rot="10800000" flipV="1">
            <a:off x="5802506" y="2740194"/>
            <a:ext cx="446638" cy="260358"/>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3393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선</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(line)</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과 마커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(marker)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동시에 나타내기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123</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plot() </a:t>
            </a:r>
            <a:r>
              <a:rPr lang="ko-KR" altLang="en-US" sz="1600" b="1" dirty="0">
                <a:solidFill>
                  <a:srgbClr val="000000"/>
                </a:solidFill>
                <a:latin typeface="Consolas" panose="020B0609020204030204" pitchFamily="49" charset="0"/>
              </a:rPr>
              <a:t>함수의 포맷 문자열 </a:t>
            </a:r>
            <a:r>
              <a:rPr lang="en-US" altLang="ko-KR" sz="1600" b="1" dirty="0">
                <a:solidFill>
                  <a:srgbClr val="000000"/>
                </a:solidFill>
                <a:latin typeface="Consolas" panose="020B0609020204030204" pitchFamily="49" charset="0"/>
              </a:rPr>
              <a:t>(Format string)</a:t>
            </a:r>
            <a:r>
              <a:rPr lang="ko-KR" altLang="en-US" sz="1600" b="1" dirty="0">
                <a:solidFill>
                  <a:srgbClr val="000000"/>
                </a:solidFill>
                <a:latin typeface="Consolas" panose="020B0609020204030204" pitchFamily="49" charset="0"/>
              </a:rPr>
              <a:t>을 사용해서 그래프의 선과 마커를 지정</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43257"/>
            <a:ext cx="4320001" cy="2554545"/>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10</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bo</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6A9955"/>
                </a:solidFill>
                <a:latin typeface="Consolas" panose="020B0609020204030204" pitchFamily="49" charset="0"/>
              </a:rPr>
              <a:t># </a:t>
            </a:r>
            <a:r>
              <a:rPr lang="ko-KR" altLang="en-US" sz="1600" dirty="0">
                <a:solidFill>
                  <a:srgbClr val="6A9955"/>
                </a:solidFill>
                <a:latin typeface="Consolas" panose="020B0609020204030204" pitchFamily="49" charset="0"/>
              </a:rPr>
              <a:t>파란색 </a:t>
            </a:r>
            <a:r>
              <a:rPr lang="en-US" altLang="ko-KR" sz="1600" dirty="0">
                <a:solidFill>
                  <a:srgbClr val="6A9955"/>
                </a:solidFill>
                <a:latin typeface="Consolas" panose="020B0609020204030204" pitchFamily="49" charset="0"/>
              </a:rPr>
              <a:t>+ </a:t>
            </a:r>
            <a:r>
              <a:rPr lang="ko-KR" altLang="en-US" sz="1600" dirty="0">
                <a:solidFill>
                  <a:srgbClr val="6A9955"/>
                </a:solidFill>
                <a:latin typeface="Consolas" panose="020B0609020204030204" pitchFamily="49" charset="0"/>
              </a:rPr>
              <a:t>마커 </a:t>
            </a:r>
            <a:r>
              <a:rPr lang="en-US" altLang="ko-KR" sz="1600" dirty="0">
                <a:solidFill>
                  <a:srgbClr val="6A9955"/>
                </a:solidFill>
                <a:latin typeface="Consolas" panose="020B0609020204030204" pitchFamily="49" charset="0"/>
              </a:rPr>
              <a:t>+ </a:t>
            </a:r>
            <a:r>
              <a:rPr lang="ko-KR" altLang="en-US" sz="1600" dirty="0">
                <a:solidFill>
                  <a:srgbClr val="6A9955"/>
                </a:solidFill>
                <a:latin typeface="Consolas" panose="020B0609020204030204" pitchFamily="49" charset="0"/>
              </a:rPr>
              <a:t>실선</a:t>
            </a:r>
            <a:endParaRPr lang="ko-KR" altLang="en-US" sz="1600" dirty="0">
              <a:solidFill>
                <a:srgbClr val="D4D4D4"/>
              </a:solidFill>
              <a:latin typeface="Consolas" panose="020B0609020204030204" pitchFamily="49" charset="0"/>
            </a:endParaRP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xlabel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'X-Axis'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ylabel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'Y-Axis'</a:t>
            </a:r>
            <a:r>
              <a:rPr lang="en-US" altLang="ko-KR" sz="1600" dirty="0">
                <a:solidFill>
                  <a:srgbClr val="D4D4D4"/>
                </a:solidFill>
                <a:latin typeface="Consolas" panose="020B0609020204030204" pitchFamily="49" charset="0"/>
              </a:rPr>
              <a:t>)</a:t>
            </a: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429000"/>
            <a:ext cx="4319999" cy="296293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3530976" y="3014061"/>
            <a:ext cx="2844048"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plt.plot</a:t>
            </a:r>
            <a:r>
              <a:rPr lang="en-US" altLang="ko-KR" dirty="0">
                <a:solidFill>
                  <a:schemeClr val="tx1">
                    <a:lumMod val="50000"/>
                    <a:lumOff val="50000"/>
                  </a:schemeClr>
                </a:solidFill>
                <a:latin typeface="Consolas" panose="020B0609020204030204" pitchFamily="49" charset="0"/>
              </a:rPr>
              <a:t>(x, y, </a:t>
            </a:r>
            <a:r>
              <a:rPr lang="en-US" altLang="ko-KR" dirty="0">
                <a:solidFill>
                  <a:srgbClr val="00B0F0"/>
                </a:solidFill>
                <a:latin typeface="Consolas" panose="020B0609020204030204" pitchFamily="49" charset="0"/>
              </a:rPr>
              <a:t>‘</a:t>
            </a:r>
            <a:r>
              <a:rPr lang="en-US" altLang="ko-KR" dirty="0" err="1">
                <a:solidFill>
                  <a:srgbClr val="00B0F0"/>
                </a:solidFill>
                <a:latin typeface="Consolas" panose="020B0609020204030204" pitchFamily="49" charset="0"/>
              </a:rPr>
              <a:t>bo</a:t>
            </a:r>
            <a:r>
              <a:rPr lang="en-US" altLang="ko-KR" dirty="0">
                <a:solidFill>
                  <a:srgbClr val="00B0F0"/>
                </a:solidFill>
                <a:latin typeface="Consolas" panose="020B0609020204030204" pitchFamily="49" charset="0"/>
              </a:rPr>
              <a:t>-’</a:t>
            </a:r>
            <a:r>
              <a:rPr lang="en-US" altLang="ko-KR" dirty="0">
                <a:solidFill>
                  <a:schemeClr val="tx1">
                    <a:lumMod val="50000"/>
                    <a:lumOff val="50000"/>
                  </a:schemeClr>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1" name="직사각형 20">
            <a:extLst>
              <a:ext uri="{FF2B5EF4-FFF2-40B4-BE49-F238E27FC236}">
                <a16:creationId xmlns:a16="http://schemas.microsoft.com/office/drawing/2014/main" id="{D95B93BD-7C1A-4367-95D4-7320EBE5A203}"/>
              </a:ext>
            </a:extLst>
          </p:cNvPr>
          <p:cNvSpPr/>
          <p:nvPr/>
        </p:nvSpPr>
        <p:spPr>
          <a:xfrm>
            <a:off x="6249144" y="2606721"/>
            <a:ext cx="1866217"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blue, circle, solid line</a:t>
            </a:r>
            <a:endParaRPr lang="ko-KR" altLang="en-US" dirty="0">
              <a:solidFill>
                <a:schemeClr val="tx1">
                  <a:lumMod val="50000"/>
                  <a:lumOff val="50000"/>
                </a:schemeClr>
              </a:solidFill>
            </a:endParaRPr>
          </a:p>
        </p:txBody>
      </p:sp>
      <p:sp>
        <p:nvSpPr>
          <p:cNvPr id="22" name="직사각형 21">
            <a:extLst>
              <a:ext uri="{FF2B5EF4-FFF2-40B4-BE49-F238E27FC236}">
                <a16:creationId xmlns:a16="http://schemas.microsoft.com/office/drawing/2014/main" id="{133F5F2F-1A05-4DD6-93CC-865C9084F477}"/>
              </a:ext>
            </a:extLst>
          </p:cNvPr>
          <p:cNvSpPr/>
          <p:nvPr/>
        </p:nvSpPr>
        <p:spPr>
          <a:xfrm>
            <a:off x="5493715" y="3051745"/>
            <a:ext cx="629107" cy="32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연결선: 구부러짐 22">
            <a:extLst>
              <a:ext uri="{FF2B5EF4-FFF2-40B4-BE49-F238E27FC236}">
                <a16:creationId xmlns:a16="http://schemas.microsoft.com/office/drawing/2014/main" id="{7228F7CA-51ED-455A-9188-5B82454EFCA0}"/>
              </a:ext>
            </a:extLst>
          </p:cNvPr>
          <p:cNvCxnSpPr>
            <a:cxnSpLocks/>
            <a:stCxn id="21" idx="1"/>
            <a:endCxn id="22" idx="0"/>
          </p:cNvCxnSpPr>
          <p:nvPr/>
        </p:nvCxnSpPr>
        <p:spPr>
          <a:xfrm rot="10800000" flipV="1">
            <a:off x="5808270" y="2791387"/>
            <a:ext cx="440875" cy="260358"/>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1894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선</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(line)</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과 마커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(marker)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표시 형식</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124</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graphicFrame>
        <p:nvGraphicFramePr>
          <p:cNvPr id="25" name="표 24">
            <a:extLst>
              <a:ext uri="{FF2B5EF4-FFF2-40B4-BE49-F238E27FC236}">
                <a16:creationId xmlns:a16="http://schemas.microsoft.com/office/drawing/2014/main" id="{7729E433-CEAA-40C6-820D-F0666F2F33C6}"/>
              </a:ext>
            </a:extLst>
          </p:cNvPr>
          <p:cNvGraphicFramePr>
            <a:graphicFrameLocks noGrp="1"/>
          </p:cNvGraphicFramePr>
          <p:nvPr>
            <p:extLst>
              <p:ext uri="{D42A27DB-BD31-4B8C-83A1-F6EECF244321}">
                <p14:modId xmlns:p14="http://schemas.microsoft.com/office/powerpoint/2010/main" val="2434998029"/>
              </p:ext>
            </p:extLst>
          </p:nvPr>
        </p:nvGraphicFramePr>
        <p:xfrm>
          <a:off x="632999" y="2764795"/>
          <a:ext cx="1680625" cy="3271520"/>
        </p:xfrm>
        <a:graphic>
          <a:graphicData uri="http://schemas.openxmlformats.org/drawingml/2006/table">
            <a:tbl>
              <a:tblPr firstRow="1" bandRow="1">
                <a:tableStyleId>{B301B821-A1FF-4177-AEE7-76D212191A09}</a:tableStyleId>
              </a:tblPr>
              <a:tblGrid>
                <a:gridCol w="660925">
                  <a:extLst>
                    <a:ext uri="{9D8B030D-6E8A-4147-A177-3AD203B41FA5}">
                      <a16:colId xmlns:a16="http://schemas.microsoft.com/office/drawing/2014/main" val="3281501617"/>
                    </a:ext>
                  </a:extLst>
                </a:gridCol>
                <a:gridCol w="1019700">
                  <a:extLst>
                    <a:ext uri="{9D8B030D-6E8A-4147-A177-3AD203B41FA5}">
                      <a16:colId xmlns:a16="http://schemas.microsoft.com/office/drawing/2014/main" val="317159337"/>
                    </a:ext>
                  </a:extLst>
                </a:gridCol>
              </a:tblGrid>
              <a:tr h="140424">
                <a:tc>
                  <a:txBody>
                    <a:bodyPr/>
                    <a:lstStyle/>
                    <a:p>
                      <a:pPr algn="l" latinLnBrk="1"/>
                      <a:r>
                        <a:rPr lang="ko-KR" altLang="en-US" sz="1400" dirty="0"/>
                        <a:t>문자</a:t>
                      </a:r>
                    </a:p>
                  </a:txBody>
                  <a:tcPr marL="121706" marR="121706"/>
                </a:tc>
                <a:tc>
                  <a:txBody>
                    <a:bodyPr/>
                    <a:lstStyle/>
                    <a:p>
                      <a:pPr algn="l" latinLnBrk="1"/>
                      <a:r>
                        <a:rPr lang="ko-KR" altLang="en-US" sz="1400" dirty="0"/>
                        <a:t>색상</a:t>
                      </a:r>
                    </a:p>
                  </a:txBody>
                  <a:tcPr marL="121706" marR="121706"/>
                </a:tc>
                <a:extLst>
                  <a:ext uri="{0D108BD9-81ED-4DB2-BD59-A6C34878D82A}">
                    <a16:rowId xmlns:a16="http://schemas.microsoft.com/office/drawing/2014/main" val="1140514492"/>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‘b’</a:t>
                      </a:r>
                    </a:p>
                  </a:txBody>
                  <a:tcPr marL="121706" marR="121706"/>
                </a:tc>
                <a:tc>
                  <a:txBody>
                    <a:bodyPr/>
                    <a:lstStyle/>
                    <a:p>
                      <a:pPr algn="l" latinLnBrk="1"/>
                      <a:r>
                        <a:rPr lang="en-US" altLang="ko-KR" sz="1400" kern="1200" dirty="0">
                          <a:solidFill>
                            <a:schemeClr val="dk1"/>
                          </a:solidFill>
                          <a:latin typeface="+mn-lt"/>
                          <a:ea typeface="+mn-ea"/>
                          <a:cs typeface="+mn-cs"/>
                        </a:rPr>
                        <a:t>Blue</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4068800339"/>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‘g’</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Green</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230123257"/>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‘r’</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Red</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2452970446"/>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‘c’</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Cyan</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664908471"/>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‘m’</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Magenta</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544656727"/>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‘y’</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Yellow</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367518938"/>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‘k’</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Black</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865003623"/>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‘w’</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White</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1018196697"/>
                  </a:ext>
                </a:extLst>
              </a:tr>
            </a:tbl>
          </a:graphicData>
        </a:graphic>
      </p:graphicFrame>
      <p:sp>
        <p:nvSpPr>
          <p:cNvPr id="33" name="사각형: 둥근 모서리 32">
            <a:extLst>
              <a:ext uri="{FF2B5EF4-FFF2-40B4-BE49-F238E27FC236}">
                <a16:creationId xmlns:a16="http://schemas.microsoft.com/office/drawing/2014/main" id="{61378DD6-14FF-4EA4-825E-9B4764876A8A}"/>
              </a:ext>
            </a:extLst>
          </p:cNvPr>
          <p:cNvSpPr/>
          <p:nvPr/>
        </p:nvSpPr>
        <p:spPr>
          <a:xfrm>
            <a:off x="632999" y="2215020"/>
            <a:ext cx="935625"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a:solidFill>
                  <a:srgbClr val="000000"/>
                </a:solidFill>
                <a:latin typeface="Consolas" panose="020B0609020204030204" pitchFamily="49" charset="0"/>
              </a:rPr>
              <a:t>Colors</a:t>
            </a:r>
            <a:endParaRPr lang="ko-KR" altLang="en-US" sz="1600" b="1" dirty="0"/>
          </a:p>
        </p:txBody>
      </p:sp>
      <p:graphicFrame>
        <p:nvGraphicFramePr>
          <p:cNvPr id="35" name="표 34">
            <a:extLst>
              <a:ext uri="{FF2B5EF4-FFF2-40B4-BE49-F238E27FC236}">
                <a16:creationId xmlns:a16="http://schemas.microsoft.com/office/drawing/2014/main" id="{39EDBB02-BC3F-4F85-AB60-648900279EA5}"/>
              </a:ext>
            </a:extLst>
          </p:cNvPr>
          <p:cNvGraphicFramePr>
            <a:graphicFrameLocks noGrp="1"/>
          </p:cNvGraphicFramePr>
          <p:nvPr>
            <p:extLst>
              <p:ext uri="{D42A27DB-BD31-4B8C-83A1-F6EECF244321}">
                <p14:modId xmlns:p14="http://schemas.microsoft.com/office/powerpoint/2010/main" val="1604407884"/>
              </p:ext>
            </p:extLst>
          </p:nvPr>
        </p:nvGraphicFramePr>
        <p:xfrm>
          <a:off x="2648744" y="2764795"/>
          <a:ext cx="2063212" cy="1788160"/>
        </p:xfrm>
        <a:graphic>
          <a:graphicData uri="http://schemas.openxmlformats.org/drawingml/2006/table">
            <a:tbl>
              <a:tblPr firstRow="1" bandRow="1">
                <a:tableStyleId>{B301B821-A1FF-4177-AEE7-76D212191A09}</a:tableStyleId>
              </a:tblPr>
              <a:tblGrid>
                <a:gridCol w="660925">
                  <a:extLst>
                    <a:ext uri="{9D8B030D-6E8A-4147-A177-3AD203B41FA5}">
                      <a16:colId xmlns:a16="http://schemas.microsoft.com/office/drawing/2014/main" val="3281501617"/>
                    </a:ext>
                  </a:extLst>
                </a:gridCol>
                <a:gridCol w="1402287">
                  <a:extLst>
                    <a:ext uri="{9D8B030D-6E8A-4147-A177-3AD203B41FA5}">
                      <a16:colId xmlns:a16="http://schemas.microsoft.com/office/drawing/2014/main" val="317159337"/>
                    </a:ext>
                  </a:extLst>
                </a:gridCol>
              </a:tblGrid>
              <a:tr h="140424">
                <a:tc>
                  <a:txBody>
                    <a:bodyPr/>
                    <a:lstStyle/>
                    <a:p>
                      <a:pPr algn="l" latinLnBrk="1"/>
                      <a:r>
                        <a:rPr lang="ko-KR" altLang="en-US" sz="1400" dirty="0"/>
                        <a:t>문자</a:t>
                      </a:r>
                    </a:p>
                  </a:txBody>
                  <a:tcPr marL="121706" marR="121706"/>
                </a:tc>
                <a:tc>
                  <a:txBody>
                    <a:bodyPr/>
                    <a:lstStyle/>
                    <a:p>
                      <a:pPr algn="l" latinLnBrk="1"/>
                      <a:r>
                        <a:rPr lang="ko-KR" altLang="en-US" sz="1400" dirty="0"/>
                        <a:t>선 모양</a:t>
                      </a:r>
                    </a:p>
                  </a:txBody>
                  <a:tcPr marL="121706" marR="121706"/>
                </a:tc>
                <a:extLst>
                  <a:ext uri="{0D108BD9-81ED-4DB2-BD59-A6C34878D82A}">
                    <a16:rowId xmlns:a16="http://schemas.microsoft.com/office/drawing/2014/main" val="1140514492"/>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a:t>
                      </a:r>
                    </a:p>
                  </a:txBody>
                  <a:tcPr marL="121706" marR="121706"/>
                </a:tc>
                <a:tc>
                  <a:txBody>
                    <a:bodyPr/>
                    <a:lstStyle/>
                    <a:p>
                      <a:pPr algn="l" latinLnBrk="1"/>
                      <a:r>
                        <a:rPr lang="en-US" altLang="ko-KR" sz="1400" kern="1200" dirty="0">
                          <a:solidFill>
                            <a:schemeClr val="dk1"/>
                          </a:solidFill>
                          <a:latin typeface="+mn-lt"/>
                          <a:ea typeface="+mn-ea"/>
                          <a:cs typeface="+mn-cs"/>
                        </a:rPr>
                        <a:t>Solid line</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4068800339"/>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Dashed line</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230123257"/>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Dash-dot line</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2452970446"/>
                  </a:ext>
                </a:extLst>
              </a:tr>
              <a:tr h="370840">
                <a:tc>
                  <a:txBody>
                    <a:bodyPr/>
                    <a:lstStyle/>
                    <a:p>
                      <a:pPr algn="l"/>
                      <a:r>
                        <a:rPr lang="en-US" altLang="ko-KR" sz="1400" kern="1200" dirty="0">
                          <a:solidFill>
                            <a:schemeClr val="dk1"/>
                          </a:solidFill>
                          <a:effectLst/>
                          <a:latin typeface="Consolas" panose="020B0609020204030204" pitchFamily="49" charset="0"/>
                          <a:ea typeface="+mn-ea"/>
                          <a:cs typeface="+mn-cs"/>
                        </a:rPr>
                        <a: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Dotted line</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664908471"/>
                  </a:ext>
                </a:extLst>
              </a:tr>
            </a:tbl>
          </a:graphicData>
        </a:graphic>
      </p:graphicFrame>
      <p:sp>
        <p:nvSpPr>
          <p:cNvPr id="36" name="사각형: 둥근 모서리 35">
            <a:extLst>
              <a:ext uri="{FF2B5EF4-FFF2-40B4-BE49-F238E27FC236}">
                <a16:creationId xmlns:a16="http://schemas.microsoft.com/office/drawing/2014/main" id="{EE2CEA64-5B60-47B2-A482-566EA3AD602C}"/>
              </a:ext>
            </a:extLst>
          </p:cNvPr>
          <p:cNvSpPr/>
          <p:nvPr/>
        </p:nvSpPr>
        <p:spPr>
          <a:xfrm>
            <a:off x="2648744" y="2215020"/>
            <a:ext cx="1512168"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a:solidFill>
                  <a:srgbClr val="000000"/>
                </a:solidFill>
                <a:latin typeface="Consolas" panose="020B0609020204030204" pitchFamily="49" charset="0"/>
              </a:rPr>
              <a:t>Line Styles</a:t>
            </a:r>
            <a:endParaRPr lang="ko-KR" altLang="en-US" sz="1600" b="1" dirty="0"/>
          </a:p>
        </p:txBody>
      </p:sp>
      <p:sp>
        <p:nvSpPr>
          <p:cNvPr id="37" name="사각형: 둥근 모서리 36">
            <a:extLst>
              <a:ext uri="{FF2B5EF4-FFF2-40B4-BE49-F238E27FC236}">
                <a16:creationId xmlns:a16="http://schemas.microsoft.com/office/drawing/2014/main" id="{A51DC082-5D24-4A90-8E76-9252E3EA0045}"/>
              </a:ext>
            </a:extLst>
          </p:cNvPr>
          <p:cNvSpPr/>
          <p:nvPr/>
        </p:nvSpPr>
        <p:spPr>
          <a:xfrm>
            <a:off x="5040891" y="2215020"/>
            <a:ext cx="108012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a:solidFill>
                  <a:srgbClr val="000000"/>
                </a:solidFill>
                <a:latin typeface="Consolas" panose="020B0609020204030204" pitchFamily="49" charset="0"/>
              </a:rPr>
              <a:t>Markers</a:t>
            </a:r>
            <a:endParaRPr lang="ko-KR" altLang="en-US" sz="1600" b="1" dirty="0"/>
          </a:p>
        </p:txBody>
      </p:sp>
      <p:graphicFrame>
        <p:nvGraphicFramePr>
          <p:cNvPr id="38" name="표 37">
            <a:extLst>
              <a:ext uri="{FF2B5EF4-FFF2-40B4-BE49-F238E27FC236}">
                <a16:creationId xmlns:a16="http://schemas.microsoft.com/office/drawing/2014/main" id="{B10B9265-074B-4B1A-AE09-4017960F2A66}"/>
              </a:ext>
            </a:extLst>
          </p:cNvPr>
          <p:cNvGraphicFramePr>
            <a:graphicFrameLocks noGrp="1"/>
          </p:cNvGraphicFramePr>
          <p:nvPr>
            <p:extLst>
              <p:ext uri="{D42A27DB-BD31-4B8C-83A1-F6EECF244321}">
                <p14:modId xmlns:p14="http://schemas.microsoft.com/office/powerpoint/2010/main" val="758319654"/>
              </p:ext>
            </p:extLst>
          </p:nvPr>
        </p:nvGraphicFramePr>
        <p:xfrm>
          <a:off x="5040891" y="2764795"/>
          <a:ext cx="2063212" cy="3657600"/>
        </p:xfrm>
        <a:graphic>
          <a:graphicData uri="http://schemas.openxmlformats.org/drawingml/2006/table">
            <a:tbl>
              <a:tblPr firstRow="1" bandRow="1">
                <a:tableStyleId>{B301B821-A1FF-4177-AEE7-76D212191A09}</a:tableStyleId>
              </a:tblPr>
              <a:tblGrid>
                <a:gridCol w="660925">
                  <a:extLst>
                    <a:ext uri="{9D8B030D-6E8A-4147-A177-3AD203B41FA5}">
                      <a16:colId xmlns:a16="http://schemas.microsoft.com/office/drawing/2014/main" val="3281501617"/>
                    </a:ext>
                  </a:extLst>
                </a:gridCol>
                <a:gridCol w="1402287">
                  <a:extLst>
                    <a:ext uri="{9D8B030D-6E8A-4147-A177-3AD203B41FA5}">
                      <a16:colId xmlns:a16="http://schemas.microsoft.com/office/drawing/2014/main" val="317159337"/>
                    </a:ext>
                  </a:extLst>
                </a:gridCol>
              </a:tblGrid>
              <a:tr h="213085">
                <a:tc>
                  <a:txBody>
                    <a:bodyPr/>
                    <a:lstStyle/>
                    <a:p>
                      <a:pPr algn="l" latinLnBrk="1"/>
                      <a:r>
                        <a:rPr lang="ko-KR" altLang="en-US" sz="1400" dirty="0"/>
                        <a:t>문자</a:t>
                      </a:r>
                    </a:p>
                  </a:txBody>
                  <a:tcPr marL="121706" marR="121706"/>
                </a:tc>
                <a:tc>
                  <a:txBody>
                    <a:bodyPr/>
                    <a:lstStyle/>
                    <a:p>
                      <a:pPr algn="l" latinLnBrk="1"/>
                      <a:r>
                        <a:rPr lang="ko-KR" altLang="en-US" sz="1400" dirty="0"/>
                        <a:t>설명</a:t>
                      </a:r>
                    </a:p>
                  </a:txBody>
                  <a:tcPr marL="121706" marR="121706"/>
                </a:tc>
                <a:extLst>
                  <a:ext uri="{0D108BD9-81ED-4DB2-BD59-A6C34878D82A}">
                    <a16:rowId xmlns:a16="http://schemas.microsoft.com/office/drawing/2014/main" val="1140514492"/>
                  </a:ext>
                </a:extLst>
              </a:tr>
              <a:tr h="259253">
                <a:tc>
                  <a:txBody>
                    <a:bodyPr/>
                    <a:lstStyle/>
                    <a:p>
                      <a:pPr algn="l"/>
                      <a:r>
                        <a:rPr lang="en-US" altLang="ko-KR" sz="1400" kern="1200" dirty="0">
                          <a:solidFill>
                            <a:schemeClr val="dk1"/>
                          </a:solidFill>
                          <a:effectLst/>
                          <a:latin typeface="Consolas" panose="020B0609020204030204" pitchFamily="49" charset="0"/>
                          <a:ea typeface="+mn-ea"/>
                          <a:cs typeface="+mn-cs"/>
                        </a:rPr>
                        <a:t>‘.’</a:t>
                      </a:r>
                    </a:p>
                  </a:txBody>
                  <a:tcPr marL="121706" marR="121706"/>
                </a:tc>
                <a:tc>
                  <a:txBody>
                    <a:bodyPr/>
                    <a:lstStyle/>
                    <a:p>
                      <a:pPr algn="l" latinLnBrk="1"/>
                      <a:r>
                        <a:rPr lang="en-US" altLang="ko-KR" sz="1400" kern="1200" dirty="0">
                          <a:solidFill>
                            <a:schemeClr val="dk1"/>
                          </a:solidFill>
                          <a:latin typeface="+mn-lt"/>
                          <a:ea typeface="+mn-ea"/>
                          <a:cs typeface="+mn-cs"/>
                        </a:rPr>
                        <a:t>Point</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4068800339"/>
                  </a:ext>
                </a:extLst>
              </a:tr>
              <a:tr h="259253">
                <a:tc>
                  <a:txBody>
                    <a:bodyPr/>
                    <a:lstStyle/>
                    <a:p>
                      <a:pPr algn="l"/>
                      <a:r>
                        <a:rPr lang="en-US" altLang="ko-KR" sz="1400" kern="1200" dirty="0">
                          <a:solidFill>
                            <a:schemeClr val="dk1"/>
                          </a:solidFill>
                          <a:effectLst/>
                          <a:latin typeface="Consolas" panose="020B0609020204030204" pitchFamily="49" charset="0"/>
                          <a:ea typeface="+mn-ea"/>
                          <a:cs typeface="+mn-cs"/>
                        </a:rPr>
                        <a: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Pixel</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230123257"/>
                  </a:ext>
                </a:extLst>
              </a:tr>
              <a:tr h="259253">
                <a:tc>
                  <a:txBody>
                    <a:bodyPr/>
                    <a:lstStyle/>
                    <a:p>
                      <a:pPr algn="l"/>
                      <a:r>
                        <a:rPr lang="en-US" altLang="ko-KR" sz="1400" kern="1200" dirty="0">
                          <a:solidFill>
                            <a:schemeClr val="dk1"/>
                          </a:solidFill>
                          <a:effectLst/>
                          <a:latin typeface="Consolas" panose="020B0609020204030204" pitchFamily="49" charset="0"/>
                          <a:ea typeface="+mn-ea"/>
                          <a:cs typeface="+mn-cs"/>
                        </a:rPr>
                        <a:t>‘o’</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Circle</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2452970446"/>
                  </a:ext>
                </a:extLst>
              </a:tr>
              <a:tr h="259253">
                <a:tc>
                  <a:txBody>
                    <a:bodyPr/>
                    <a:lstStyle/>
                    <a:p>
                      <a:pPr algn="l"/>
                      <a:r>
                        <a:rPr lang="en-US" altLang="ko-KR" sz="1400" kern="1200" dirty="0">
                          <a:solidFill>
                            <a:schemeClr val="dk1"/>
                          </a:solidFill>
                          <a:effectLst/>
                          <a:latin typeface="Consolas" panose="020B0609020204030204" pitchFamily="49" charset="0"/>
                          <a:ea typeface="+mn-ea"/>
                          <a:cs typeface="+mn-cs"/>
                        </a:rPr>
                        <a:t>‘v’</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err="1">
                          <a:solidFill>
                            <a:schemeClr val="dk1"/>
                          </a:solidFill>
                          <a:latin typeface="+mn-lt"/>
                          <a:ea typeface="+mn-ea"/>
                          <a:cs typeface="+mn-cs"/>
                        </a:rPr>
                        <a:t>Triangle_down</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664908471"/>
                  </a:ext>
                </a:extLst>
              </a:tr>
              <a:tr h="259253">
                <a:tc>
                  <a:txBody>
                    <a:bodyPr/>
                    <a:lstStyle/>
                    <a:p>
                      <a:pPr algn="l"/>
                      <a:r>
                        <a:rPr lang="en-US" altLang="ko-KR" sz="1400" kern="1200" dirty="0">
                          <a:solidFill>
                            <a:schemeClr val="dk1"/>
                          </a:solidFill>
                          <a:effectLst/>
                          <a:latin typeface="Consolas" panose="020B0609020204030204" pitchFamily="49" charset="0"/>
                          <a:ea typeface="+mn-ea"/>
                          <a:cs typeface="+mn-cs"/>
                        </a:rPr>
                        <a: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err="1">
                          <a:solidFill>
                            <a:schemeClr val="dk1"/>
                          </a:solidFill>
                          <a:latin typeface="+mn-lt"/>
                          <a:ea typeface="+mn-ea"/>
                          <a:cs typeface="+mn-cs"/>
                        </a:rPr>
                        <a:t>Triangle_up</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1267836949"/>
                  </a:ext>
                </a:extLst>
              </a:tr>
              <a:tr h="259253">
                <a:tc>
                  <a:txBody>
                    <a:bodyPr/>
                    <a:lstStyle/>
                    <a:p>
                      <a:pPr algn="l"/>
                      <a:r>
                        <a:rPr lang="en-US" altLang="ko-KR" sz="1400" kern="1200" dirty="0">
                          <a:solidFill>
                            <a:schemeClr val="dk1"/>
                          </a:solidFill>
                          <a:effectLst/>
                          <a:latin typeface="Consolas" panose="020B0609020204030204" pitchFamily="49" charset="0"/>
                          <a:ea typeface="+mn-ea"/>
                          <a:cs typeface="+mn-cs"/>
                        </a:rPr>
                        <a:t>‘&lt;’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err="1">
                          <a:solidFill>
                            <a:schemeClr val="dk1"/>
                          </a:solidFill>
                          <a:latin typeface="+mn-lt"/>
                          <a:ea typeface="+mn-ea"/>
                          <a:cs typeface="+mn-cs"/>
                        </a:rPr>
                        <a:t>Triangle_left</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953425559"/>
                  </a:ext>
                </a:extLst>
              </a:tr>
              <a:tr h="259253">
                <a:tc>
                  <a:txBody>
                    <a:bodyPr/>
                    <a:lstStyle/>
                    <a:p>
                      <a:pPr algn="l"/>
                      <a:r>
                        <a:rPr lang="en-US" altLang="ko-KR" sz="1400" kern="1200" dirty="0">
                          <a:solidFill>
                            <a:schemeClr val="dk1"/>
                          </a:solidFill>
                          <a:effectLst/>
                          <a:latin typeface="Consolas" panose="020B0609020204030204" pitchFamily="49" charset="0"/>
                          <a:ea typeface="+mn-ea"/>
                          <a:cs typeface="+mn-cs"/>
                        </a:rPr>
                        <a:t>‘&gt;’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err="1">
                          <a:solidFill>
                            <a:schemeClr val="dk1"/>
                          </a:solidFill>
                          <a:latin typeface="+mn-lt"/>
                          <a:ea typeface="+mn-ea"/>
                          <a:cs typeface="+mn-cs"/>
                        </a:rPr>
                        <a:t>Triangle_right</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495742138"/>
                  </a:ext>
                </a:extLst>
              </a:tr>
              <a:tr h="2592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effectLst/>
                          <a:latin typeface="Consolas" panose="020B0609020204030204" pitchFamily="49" charset="0"/>
                          <a:ea typeface="+mn-ea"/>
                          <a:cs typeface="+mn-cs"/>
                        </a:rPr>
                        <a:t>‘1’</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err="1">
                          <a:solidFill>
                            <a:schemeClr val="dk1"/>
                          </a:solidFill>
                          <a:latin typeface="+mn-lt"/>
                          <a:ea typeface="+mn-ea"/>
                          <a:cs typeface="+mn-cs"/>
                        </a:rPr>
                        <a:t>Tri_down</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4120866731"/>
                  </a:ext>
                </a:extLst>
              </a:tr>
              <a:tr h="2592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effectLst/>
                          <a:latin typeface="Consolas" panose="020B0609020204030204" pitchFamily="49" charset="0"/>
                          <a:ea typeface="+mn-ea"/>
                          <a:cs typeface="+mn-cs"/>
                        </a:rPr>
                        <a:t>‘2’</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err="1">
                          <a:solidFill>
                            <a:schemeClr val="dk1"/>
                          </a:solidFill>
                          <a:latin typeface="+mn-lt"/>
                          <a:ea typeface="+mn-ea"/>
                          <a:cs typeface="+mn-cs"/>
                        </a:rPr>
                        <a:t>Tri_up</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2497848653"/>
                  </a:ext>
                </a:extLst>
              </a:tr>
              <a:tr h="2592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effectLst/>
                          <a:latin typeface="Consolas" panose="020B0609020204030204" pitchFamily="49" charset="0"/>
                          <a:ea typeface="+mn-ea"/>
                          <a:cs typeface="+mn-cs"/>
                        </a:rPr>
                        <a:t>‘3’</a:t>
                      </a:r>
                    </a:p>
                  </a:txBody>
                  <a:tcPr marL="121706" marR="121706"/>
                </a:tc>
                <a:tc>
                  <a:txBody>
                    <a:bodyPr/>
                    <a:lstStyle/>
                    <a:p>
                      <a:pPr algn="l" latinLnBrk="1"/>
                      <a:r>
                        <a:rPr lang="en-US" altLang="ko-KR" sz="1400" kern="1200" dirty="0" err="1">
                          <a:solidFill>
                            <a:schemeClr val="dk1"/>
                          </a:solidFill>
                          <a:latin typeface="+mn-lt"/>
                          <a:ea typeface="+mn-ea"/>
                          <a:cs typeface="+mn-cs"/>
                        </a:rPr>
                        <a:t>Tri_left</a:t>
                      </a:r>
                      <a:endParaRPr lang="en-US" altLang="ko-KR"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1319298483"/>
                  </a:ext>
                </a:extLst>
              </a:tr>
              <a:tr h="2592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effectLst/>
                          <a:latin typeface="Consolas" panose="020B0609020204030204" pitchFamily="49" charset="0"/>
                          <a:ea typeface="+mn-ea"/>
                          <a:cs typeface="+mn-cs"/>
                        </a:rPr>
                        <a:t>‘4’</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err="1">
                          <a:solidFill>
                            <a:schemeClr val="dk1"/>
                          </a:solidFill>
                          <a:latin typeface="+mn-lt"/>
                          <a:ea typeface="+mn-ea"/>
                          <a:cs typeface="+mn-cs"/>
                        </a:rPr>
                        <a:t>Tri_right</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2170574580"/>
                  </a:ext>
                </a:extLst>
              </a:tr>
            </a:tbl>
          </a:graphicData>
        </a:graphic>
      </p:graphicFrame>
      <p:graphicFrame>
        <p:nvGraphicFramePr>
          <p:cNvPr id="40" name="표 39">
            <a:extLst>
              <a:ext uri="{FF2B5EF4-FFF2-40B4-BE49-F238E27FC236}">
                <a16:creationId xmlns:a16="http://schemas.microsoft.com/office/drawing/2014/main" id="{3F672A82-4B11-4DA2-9462-94270A9D98B3}"/>
              </a:ext>
            </a:extLst>
          </p:cNvPr>
          <p:cNvGraphicFramePr>
            <a:graphicFrameLocks noGrp="1"/>
          </p:cNvGraphicFramePr>
          <p:nvPr>
            <p:extLst>
              <p:ext uri="{D42A27DB-BD31-4B8C-83A1-F6EECF244321}">
                <p14:modId xmlns:p14="http://schemas.microsoft.com/office/powerpoint/2010/main" val="1866874335"/>
              </p:ext>
            </p:extLst>
          </p:nvPr>
        </p:nvGraphicFramePr>
        <p:xfrm>
          <a:off x="7203712" y="2764795"/>
          <a:ext cx="2063212" cy="3657600"/>
        </p:xfrm>
        <a:graphic>
          <a:graphicData uri="http://schemas.openxmlformats.org/drawingml/2006/table">
            <a:tbl>
              <a:tblPr firstRow="1" bandRow="1">
                <a:tableStyleId>{B301B821-A1FF-4177-AEE7-76D212191A09}</a:tableStyleId>
              </a:tblPr>
              <a:tblGrid>
                <a:gridCol w="660925">
                  <a:extLst>
                    <a:ext uri="{9D8B030D-6E8A-4147-A177-3AD203B41FA5}">
                      <a16:colId xmlns:a16="http://schemas.microsoft.com/office/drawing/2014/main" val="3281501617"/>
                    </a:ext>
                  </a:extLst>
                </a:gridCol>
                <a:gridCol w="1402287">
                  <a:extLst>
                    <a:ext uri="{9D8B030D-6E8A-4147-A177-3AD203B41FA5}">
                      <a16:colId xmlns:a16="http://schemas.microsoft.com/office/drawing/2014/main" val="317159337"/>
                    </a:ext>
                  </a:extLst>
                </a:gridCol>
              </a:tblGrid>
              <a:tr h="183985">
                <a:tc>
                  <a:txBody>
                    <a:bodyPr/>
                    <a:lstStyle/>
                    <a:p>
                      <a:pPr algn="l" latinLnBrk="1"/>
                      <a:r>
                        <a:rPr lang="ko-KR" altLang="en-US" sz="1400" dirty="0"/>
                        <a:t>문자</a:t>
                      </a:r>
                    </a:p>
                  </a:txBody>
                  <a:tcPr marL="121706" marR="121706"/>
                </a:tc>
                <a:tc>
                  <a:txBody>
                    <a:bodyPr/>
                    <a:lstStyle/>
                    <a:p>
                      <a:pPr algn="l" latinLnBrk="1"/>
                      <a:r>
                        <a:rPr lang="ko-KR" altLang="en-US" sz="1400" dirty="0"/>
                        <a:t>설명</a:t>
                      </a:r>
                    </a:p>
                  </a:txBody>
                  <a:tcPr marL="121706" marR="121706"/>
                </a:tc>
                <a:extLst>
                  <a:ext uri="{0D108BD9-81ED-4DB2-BD59-A6C34878D82A}">
                    <a16:rowId xmlns:a16="http://schemas.microsoft.com/office/drawing/2014/main" val="1140514492"/>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‘s’</a:t>
                      </a:r>
                    </a:p>
                  </a:txBody>
                  <a:tcPr marL="121706" marR="121706"/>
                </a:tc>
                <a:tc>
                  <a:txBody>
                    <a:bodyPr/>
                    <a:lstStyle/>
                    <a:p>
                      <a:pPr algn="l" latinLnBrk="1"/>
                      <a:r>
                        <a:rPr lang="en-US" altLang="ko-KR" sz="1400" kern="1200">
                          <a:solidFill>
                            <a:schemeClr val="dk1"/>
                          </a:solidFill>
                          <a:latin typeface="+mn-lt"/>
                          <a:ea typeface="+mn-ea"/>
                          <a:cs typeface="+mn-cs"/>
                        </a:rPr>
                        <a:t>Square</a:t>
                      </a:r>
                      <a:endParaRPr lang="en-US" altLang="ko-KR"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4068800339"/>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‘p’</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Pentagon</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230123257"/>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Star</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2452970446"/>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‘h’</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Hexagon1</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664908471"/>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‘H’</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Hexagon2</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1267836949"/>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Plus</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953425559"/>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‘x’</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X</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3495742138"/>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‘D’</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a:solidFill>
                            <a:schemeClr val="dk1"/>
                          </a:solidFill>
                          <a:latin typeface="+mn-lt"/>
                          <a:ea typeface="+mn-ea"/>
                          <a:cs typeface="+mn-cs"/>
                        </a:rPr>
                        <a:t>Diamond</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4120866731"/>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‘d’</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a:solidFill>
                            <a:schemeClr val="dk1"/>
                          </a:solidFill>
                          <a:latin typeface="+mn-lt"/>
                          <a:ea typeface="+mn-ea"/>
                          <a:cs typeface="+mn-cs"/>
                        </a:rPr>
                        <a:t>Thin_diamond</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2497848653"/>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err="1">
                          <a:solidFill>
                            <a:schemeClr val="dk1"/>
                          </a:solidFill>
                          <a:latin typeface="+mn-lt"/>
                          <a:ea typeface="+mn-ea"/>
                          <a:cs typeface="+mn-cs"/>
                        </a:rPr>
                        <a:t>Vline</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2979753725"/>
                  </a:ext>
                </a:extLst>
              </a:tr>
              <a:tr h="22384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‘_’</a:t>
                      </a:r>
                    </a:p>
                  </a:txBody>
                  <a:tcPr marL="121706" marR="121706"/>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err="1">
                          <a:solidFill>
                            <a:schemeClr val="dk1"/>
                          </a:solidFill>
                          <a:latin typeface="+mn-lt"/>
                          <a:ea typeface="+mn-ea"/>
                          <a:cs typeface="+mn-cs"/>
                        </a:rPr>
                        <a:t>Hline</a:t>
                      </a:r>
                      <a:endParaRPr lang="ko-KR" altLang="en-US" sz="1400" kern="1200" dirty="0">
                        <a:solidFill>
                          <a:schemeClr val="dk1"/>
                        </a:solidFill>
                        <a:latin typeface="+mn-lt"/>
                        <a:ea typeface="+mn-ea"/>
                        <a:cs typeface="+mn-cs"/>
                      </a:endParaRPr>
                    </a:p>
                  </a:txBody>
                  <a:tcPr marL="121706" marR="121706"/>
                </a:tc>
                <a:extLst>
                  <a:ext uri="{0D108BD9-81ED-4DB2-BD59-A6C34878D82A}">
                    <a16:rowId xmlns:a16="http://schemas.microsoft.com/office/drawing/2014/main" val="2026982225"/>
                  </a:ext>
                </a:extLst>
              </a:tr>
            </a:tbl>
          </a:graphicData>
        </a:graphic>
      </p:graphicFrame>
    </p:spTree>
    <p:extLst>
      <p:ext uri="{BB962C8B-B14F-4D97-AF65-F5344CB8AC3E}">
        <p14:creationId xmlns:p14="http://schemas.microsoft.com/office/powerpoint/2010/main" val="3391172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마커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(marker)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파라미터 사용하기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125</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plot()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marker </a:t>
            </a:r>
            <a:r>
              <a:rPr lang="ko-KR" altLang="en-US" sz="1600" b="1" dirty="0">
                <a:solidFill>
                  <a:srgbClr val="000000"/>
                </a:solidFill>
                <a:latin typeface="Consolas" panose="020B0609020204030204" pitchFamily="49" charset="0"/>
              </a:rPr>
              <a:t>파라미터를 사용하면 더욱 다양한 마커 형태를 지정할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35820"/>
            <a:ext cx="4320001" cy="2308324"/>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marker</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"H"</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marker</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"d"</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marker</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"x"</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marker</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"1"</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marker</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'$Z$’</a:t>
            </a:r>
            <a:r>
              <a:rPr lang="en-US" altLang="ko-KR" sz="1600" dirty="0">
                <a:solidFill>
                  <a:srgbClr val="D4D4D4"/>
                </a:solidFill>
                <a:latin typeface="Consolas" panose="020B0609020204030204" pitchFamily="49" charset="0"/>
              </a:rPr>
              <a:t>)</a:t>
            </a:r>
          </a:p>
          <a:p>
            <a:endParaRPr lang="en-US" altLang="ko-KR" sz="1600" dirty="0">
              <a:solidFill>
                <a:srgbClr val="4EC9B0"/>
              </a:solidFill>
              <a:latin typeface="Consolas" panose="020B0609020204030204" pitchFamily="49" charset="0"/>
            </a:endParaRP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429000"/>
            <a:ext cx="4319999" cy="29595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3214383" y="2987787"/>
            <a:ext cx="3477234"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plt.plot</a:t>
            </a:r>
            <a:r>
              <a:rPr lang="en-US" altLang="ko-KR" dirty="0">
                <a:solidFill>
                  <a:schemeClr val="tx1">
                    <a:lumMod val="50000"/>
                    <a:lumOff val="50000"/>
                  </a:schemeClr>
                </a:solidFill>
                <a:latin typeface="Consolas" panose="020B0609020204030204" pitchFamily="49" charset="0"/>
              </a:rPr>
              <a:t>(x, y, </a:t>
            </a:r>
            <a:r>
              <a:rPr lang="en-US" altLang="ko-KR" dirty="0">
                <a:solidFill>
                  <a:srgbClr val="00B0F0"/>
                </a:solidFill>
                <a:latin typeface="Consolas" panose="020B0609020204030204" pitchFamily="49" charset="0"/>
              </a:rPr>
              <a:t>marker</a:t>
            </a:r>
            <a:r>
              <a:rPr lang="en-US" altLang="ko-KR" dirty="0">
                <a:solidFill>
                  <a:schemeClr val="tx1">
                    <a:lumMod val="50000"/>
                    <a:lumOff val="50000"/>
                  </a:schemeClr>
                </a:solidFill>
                <a:latin typeface="Consolas" panose="020B0609020204030204" pitchFamily="49" charset="0"/>
              </a:rPr>
              <a:t>=</a:t>
            </a:r>
            <a:r>
              <a:rPr lang="en-US" altLang="ko-KR" dirty="0">
                <a:solidFill>
                  <a:srgbClr val="00B0F0"/>
                </a:solidFill>
                <a:latin typeface="Consolas" panose="020B0609020204030204" pitchFamily="49" charset="0"/>
              </a:rPr>
              <a:t>‘s’</a:t>
            </a:r>
            <a:r>
              <a:rPr lang="en-US" altLang="ko-KR" dirty="0">
                <a:solidFill>
                  <a:schemeClr val="tx1">
                    <a:lumMod val="50000"/>
                    <a:lumOff val="50000"/>
                  </a:schemeClr>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1" name="직사각형 20">
            <a:extLst>
              <a:ext uri="{FF2B5EF4-FFF2-40B4-BE49-F238E27FC236}">
                <a16:creationId xmlns:a16="http://schemas.microsoft.com/office/drawing/2014/main" id="{D95B93BD-7C1A-4367-95D4-7320EBE5A203}"/>
              </a:ext>
            </a:extLst>
          </p:cNvPr>
          <p:cNvSpPr/>
          <p:nvPr/>
        </p:nvSpPr>
        <p:spPr>
          <a:xfrm>
            <a:off x="5932551" y="2580447"/>
            <a:ext cx="699230"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square</a:t>
            </a:r>
            <a:endParaRPr lang="ko-KR" altLang="en-US" dirty="0">
              <a:solidFill>
                <a:schemeClr val="tx1">
                  <a:lumMod val="50000"/>
                  <a:lumOff val="50000"/>
                </a:schemeClr>
              </a:solidFill>
            </a:endParaRPr>
          </a:p>
        </p:txBody>
      </p:sp>
      <p:sp>
        <p:nvSpPr>
          <p:cNvPr id="22" name="직사각형 21">
            <a:extLst>
              <a:ext uri="{FF2B5EF4-FFF2-40B4-BE49-F238E27FC236}">
                <a16:creationId xmlns:a16="http://schemas.microsoft.com/office/drawing/2014/main" id="{133F5F2F-1A05-4DD6-93CC-865C9084F477}"/>
              </a:ext>
            </a:extLst>
          </p:cNvPr>
          <p:cNvSpPr/>
          <p:nvPr/>
        </p:nvSpPr>
        <p:spPr>
          <a:xfrm>
            <a:off x="5140546" y="3025471"/>
            <a:ext cx="1294791" cy="32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3" name="연결선: 구부러짐 22">
            <a:extLst>
              <a:ext uri="{FF2B5EF4-FFF2-40B4-BE49-F238E27FC236}">
                <a16:creationId xmlns:a16="http://schemas.microsoft.com/office/drawing/2014/main" id="{7228F7CA-51ED-455A-9188-5B82454EFCA0}"/>
              </a:ext>
            </a:extLst>
          </p:cNvPr>
          <p:cNvCxnSpPr>
            <a:cxnSpLocks/>
            <a:stCxn id="21" idx="1"/>
            <a:endCxn id="22" idx="0"/>
          </p:cNvCxnSpPr>
          <p:nvPr/>
        </p:nvCxnSpPr>
        <p:spPr>
          <a:xfrm rot="10800000" flipV="1">
            <a:off x="5787943" y="2765113"/>
            <a:ext cx="144609" cy="260358"/>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253485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색상</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(color)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126</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plot() </a:t>
            </a:r>
            <a:r>
              <a:rPr lang="ko-KR" altLang="en-US" sz="1600" b="1" dirty="0">
                <a:solidFill>
                  <a:srgbClr val="000000"/>
                </a:solidFill>
                <a:latin typeface="Consolas" panose="020B0609020204030204" pitchFamily="49" charset="0"/>
              </a:rPr>
              <a:t>함수의 포맷 문자열 </a:t>
            </a:r>
            <a:r>
              <a:rPr lang="en-US" altLang="ko-KR" sz="1600" b="1" dirty="0">
                <a:solidFill>
                  <a:srgbClr val="000000"/>
                </a:solidFill>
                <a:latin typeface="Consolas" panose="020B0609020204030204" pitchFamily="49" charset="0"/>
              </a:rPr>
              <a:t>(Format string)</a:t>
            </a:r>
            <a:r>
              <a:rPr lang="ko-KR" altLang="en-US" sz="1600" b="1" dirty="0">
                <a:solidFill>
                  <a:srgbClr val="000000"/>
                </a:solidFill>
                <a:latin typeface="Consolas" panose="020B0609020204030204" pitchFamily="49" charset="0"/>
              </a:rPr>
              <a:t>을 사용해서 실선의 색상을 지정 가능</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37413"/>
            <a:ext cx="4320001" cy="2800767"/>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10.0</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'r'</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6.5</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'g'</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4.5</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'b'</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xlabel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'X-Axis'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ylabel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'Y-Axis'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999" y="3428999"/>
            <a:ext cx="4320000" cy="296293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3794670" y="2589591"/>
            <a:ext cx="2316660" cy="830997"/>
          </a:xfrm>
          <a:prstGeom prst="rect">
            <a:avLst/>
          </a:prstGeom>
          <a:noFill/>
        </p:spPr>
        <p:txBody>
          <a:bodyPr wrap="none" rtlCol="0">
            <a:spAutoFit/>
          </a:bodyPr>
          <a:lstStyle/>
          <a:p>
            <a:r>
              <a:rPr lang="en-US" altLang="ko-KR" sz="1600" dirty="0" err="1">
                <a:solidFill>
                  <a:schemeClr val="tx1">
                    <a:lumMod val="50000"/>
                    <a:lumOff val="50000"/>
                  </a:schemeClr>
                </a:solidFill>
                <a:latin typeface="Consolas" panose="020B0609020204030204" pitchFamily="49" charset="0"/>
              </a:rPr>
              <a:t>plt.plot</a:t>
            </a:r>
            <a:r>
              <a:rPr lang="en-US" altLang="ko-KR" sz="1600" dirty="0">
                <a:solidFill>
                  <a:schemeClr val="tx1">
                    <a:lumMod val="50000"/>
                    <a:lumOff val="50000"/>
                  </a:schemeClr>
                </a:solidFill>
                <a:latin typeface="Consolas" panose="020B0609020204030204" pitchFamily="49" charset="0"/>
              </a:rPr>
              <a:t>(x, y, </a:t>
            </a:r>
            <a:r>
              <a:rPr lang="en-US" altLang="ko-KR" sz="1600" dirty="0">
                <a:solidFill>
                  <a:srgbClr val="FF0000"/>
                </a:solidFill>
                <a:latin typeface="Consolas" panose="020B0609020204030204" pitchFamily="49" charset="0"/>
              </a:rPr>
              <a:t>‘r’</a:t>
            </a:r>
            <a:r>
              <a:rPr lang="en-US" altLang="ko-KR" sz="1600" dirty="0">
                <a:solidFill>
                  <a:schemeClr val="tx1">
                    <a:lumMod val="50000"/>
                    <a:lumOff val="50000"/>
                  </a:schemeClr>
                </a:solidFill>
                <a:latin typeface="Consolas" panose="020B0609020204030204" pitchFamily="49" charset="0"/>
              </a:rPr>
              <a:t>)</a:t>
            </a:r>
          </a:p>
          <a:p>
            <a:r>
              <a:rPr lang="en-US" altLang="ko-KR" sz="1600" dirty="0" err="1">
                <a:solidFill>
                  <a:schemeClr val="tx1">
                    <a:lumMod val="50000"/>
                    <a:lumOff val="50000"/>
                  </a:schemeClr>
                </a:solidFill>
                <a:latin typeface="Consolas" panose="020B0609020204030204" pitchFamily="49" charset="0"/>
              </a:rPr>
              <a:t>plt.plot</a:t>
            </a:r>
            <a:r>
              <a:rPr lang="en-US" altLang="ko-KR" sz="1600" dirty="0">
                <a:solidFill>
                  <a:schemeClr val="tx1">
                    <a:lumMod val="50000"/>
                    <a:lumOff val="50000"/>
                  </a:schemeClr>
                </a:solidFill>
                <a:latin typeface="Consolas" panose="020B0609020204030204" pitchFamily="49" charset="0"/>
              </a:rPr>
              <a:t>(x, y, </a:t>
            </a:r>
            <a:r>
              <a:rPr lang="en-US" altLang="ko-KR" sz="1600" dirty="0">
                <a:solidFill>
                  <a:srgbClr val="00B050"/>
                </a:solidFill>
                <a:latin typeface="Consolas" panose="020B0609020204030204" pitchFamily="49" charset="0"/>
              </a:rPr>
              <a:t>‘g’</a:t>
            </a:r>
            <a:r>
              <a:rPr lang="en-US" altLang="ko-KR" sz="1600" dirty="0">
                <a:solidFill>
                  <a:schemeClr val="tx1">
                    <a:lumMod val="50000"/>
                    <a:lumOff val="50000"/>
                  </a:schemeClr>
                </a:solidFill>
                <a:latin typeface="Consolas" panose="020B0609020204030204" pitchFamily="49" charset="0"/>
              </a:rPr>
              <a:t>)</a:t>
            </a:r>
          </a:p>
          <a:p>
            <a:r>
              <a:rPr lang="en-US" altLang="ko-KR" sz="1600" dirty="0" err="1">
                <a:solidFill>
                  <a:schemeClr val="tx1">
                    <a:lumMod val="50000"/>
                    <a:lumOff val="50000"/>
                  </a:schemeClr>
                </a:solidFill>
                <a:latin typeface="Consolas" panose="020B0609020204030204" pitchFamily="49" charset="0"/>
              </a:rPr>
              <a:t>plt.plot</a:t>
            </a:r>
            <a:r>
              <a:rPr lang="en-US" altLang="ko-KR" sz="1600" dirty="0">
                <a:solidFill>
                  <a:schemeClr val="tx1">
                    <a:lumMod val="50000"/>
                    <a:lumOff val="50000"/>
                  </a:schemeClr>
                </a:solidFill>
                <a:latin typeface="Consolas" panose="020B0609020204030204" pitchFamily="49" charset="0"/>
              </a:rPr>
              <a:t>(x, y, </a:t>
            </a:r>
            <a:r>
              <a:rPr lang="en-US" altLang="ko-KR" sz="1600" dirty="0">
                <a:solidFill>
                  <a:srgbClr val="0070C0"/>
                </a:solidFill>
                <a:latin typeface="Consolas" panose="020B0609020204030204" pitchFamily="49" charset="0"/>
              </a:rPr>
              <a:t>‘b’</a:t>
            </a:r>
            <a:r>
              <a:rPr lang="en-US" altLang="ko-KR" sz="1600" dirty="0">
                <a:solidFill>
                  <a:schemeClr val="tx1">
                    <a:lumMod val="50000"/>
                    <a:lumOff val="50000"/>
                  </a:schemeClr>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12887187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(axis)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스케일</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(scale)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지정하기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a:ln>
                  <a:solidFill>
                    <a:schemeClr val="bg1">
                      <a:lumMod val="75000"/>
                      <a:alpha val="3000"/>
                    </a:schemeClr>
                  </a:solidFill>
                </a:ln>
                <a:solidFill>
                  <a:schemeClr val="tx2">
                    <a:lumMod val="50000"/>
                  </a:schemeClr>
                </a:solidFill>
                <a:highlight>
                  <a:srgbClr val="FFFF00"/>
                </a:highlight>
                <a:latin typeface="Consolas" panose="020B0609020204030204" pitchFamily="49" charset="0"/>
                <a:ea typeface="+mn-ea"/>
              </a:rPr>
              <a:t>X</a:t>
            </a:r>
            <a:r>
              <a:rPr lang="ko-KR" altLang="en-US" sz="1800" b="1" dirty="0">
                <a:ln>
                  <a:solidFill>
                    <a:schemeClr val="bg1">
                      <a:lumMod val="75000"/>
                      <a:alpha val="3000"/>
                    </a:schemeClr>
                  </a:solidFill>
                </a:ln>
                <a:solidFill>
                  <a:schemeClr val="tx2">
                    <a:lumMod val="50000"/>
                  </a:schemeClr>
                </a:solidFill>
                <a:highlight>
                  <a:srgbClr val="FFFF00"/>
                </a:highlight>
                <a:latin typeface="Consolas" panose="020B0609020204030204" pitchFamily="49" charset="0"/>
                <a:ea typeface="+mn-ea"/>
              </a:rPr>
              <a:t>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Y</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축</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127</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xscale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yscale</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함수를 사용해서 그래프의 축 스케일을 다양하게 지정할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29000"/>
            <a:ext cx="4326549" cy="2554545"/>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numpy</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a:solidFill>
                  <a:srgbClr val="4EC9B0"/>
                </a:solidFill>
                <a:latin typeface="Consolas" panose="020B0609020204030204" pitchFamily="49" charset="0"/>
              </a:rPr>
              <a:t>np</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 </a:t>
            </a:r>
            <a:r>
              <a:rPr lang="en-US" altLang="ko-KR" sz="1600" dirty="0" err="1">
                <a:solidFill>
                  <a:srgbClr val="4EC9B0"/>
                </a:solidFill>
                <a:latin typeface="Consolas" panose="020B0609020204030204" pitchFamily="49" charset="0"/>
              </a:rPr>
              <a:t>np</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linspace</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10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100</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y</a:t>
            </a:r>
            <a:r>
              <a:rPr lang="en-US" altLang="ko-KR" sz="1600" dirty="0">
                <a:solidFill>
                  <a:srgbClr val="D4D4D4"/>
                </a:solidFill>
                <a:latin typeface="Consolas" panose="020B0609020204030204" pitchFamily="49" charset="0"/>
              </a:rPr>
              <a:t> = </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3</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y</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xscale</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symlog</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998" y="3438611"/>
            <a:ext cx="4320001" cy="279856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3594293" y="2986272"/>
            <a:ext cx="2717411"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xscale</a:t>
            </a:r>
            <a:r>
              <a:rPr lang="en-US" altLang="ko-KR" dirty="0">
                <a:solidFill>
                  <a:schemeClr val="tx1">
                    <a:lumMod val="50000"/>
                    <a:lumOff val="50000"/>
                  </a:schemeClr>
                </a:solidFill>
                <a:latin typeface="Consolas" panose="020B0609020204030204" pitchFamily="49" charset="0"/>
              </a:rPr>
              <a:t>(‘</a:t>
            </a:r>
            <a:r>
              <a:rPr lang="en-US" altLang="ko-KR" dirty="0" err="1">
                <a:solidFill>
                  <a:schemeClr val="tx1">
                    <a:lumMod val="50000"/>
                    <a:lumOff val="50000"/>
                  </a:schemeClr>
                </a:solidFill>
                <a:latin typeface="Consolas" panose="020B0609020204030204" pitchFamily="49" charset="0"/>
              </a:rPr>
              <a:t>symlog</a:t>
            </a:r>
            <a:r>
              <a:rPr lang="en-US" altLang="ko-KR" dirty="0">
                <a:solidFill>
                  <a:schemeClr val="tx1">
                    <a:lumMod val="50000"/>
                    <a:lumOff val="50000"/>
                  </a:schemeClr>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1" name="직사각형 20">
            <a:extLst>
              <a:ext uri="{FF2B5EF4-FFF2-40B4-BE49-F238E27FC236}">
                <a16:creationId xmlns:a16="http://schemas.microsoft.com/office/drawing/2014/main" id="{D95B93BD-7C1A-4367-95D4-7320EBE5A203}"/>
              </a:ext>
            </a:extLst>
          </p:cNvPr>
          <p:cNvSpPr/>
          <p:nvPr/>
        </p:nvSpPr>
        <p:spPr>
          <a:xfrm>
            <a:off x="5932551" y="2578932"/>
            <a:ext cx="1973617"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Symmetrical Log Scale</a:t>
            </a:r>
            <a:endParaRPr lang="ko-KR" altLang="en-US" dirty="0">
              <a:solidFill>
                <a:schemeClr val="tx1">
                  <a:lumMod val="50000"/>
                  <a:lumOff val="50000"/>
                </a:schemeClr>
              </a:solidFill>
            </a:endParaRPr>
          </a:p>
        </p:txBody>
      </p:sp>
      <p:sp>
        <p:nvSpPr>
          <p:cNvPr id="22" name="직사각형 21">
            <a:extLst>
              <a:ext uri="{FF2B5EF4-FFF2-40B4-BE49-F238E27FC236}">
                <a16:creationId xmlns:a16="http://schemas.microsoft.com/office/drawing/2014/main" id="{133F5F2F-1A05-4DD6-93CC-865C9084F477}"/>
              </a:ext>
            </a:extLst>
          </p:cNvPr>
          <p:cNvSpPr/>
          <p:nvPr/>
        </p:nvSpPr>
        <p:spPr>
          <a:xfrm>
            <a:off x="5047488" y="3023956"/>
            <a:ext cx="1009497" cy="32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구부러짐 22">
            <a:extLst>
              <a:ext uri="{FF2B5EF4-FFF2-40B4-BE49-F238E27FC236}">
                <a16:creationId xmlns:a16="http://schemas.microsoft.com/office/drawing/2014/main" id="{7228F7CA-51ED-455A-9188-5B82454EFCA0}"/>
              </a:ext>
            </a:extLst>
          </p:cNvPr>
          <p:cNvCxnSpPr>
            <a:cxnSpLocks/>
            <a:stCxn id="21" idx="1"/>
            <a:endCxn id="22" idx="0"/>
          </p:cNvCxnSpPr>
          <p:nvPr/>
        </p:nvCxnSpPr>
        <p:spPr>
          <a:xfrm rot="10800000" flipV="1">
            <a:off x="5552237" y="2763598"/>
            <a:ext cx="380314" cy="260358"/>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C8F10233-FAFA-4CBD-81B1-552B811F6995}"/>
              </a:ext>
            </a:extLst>
          </p:cNvPr>
          <p:cNvSpPr/>
          <p:nvPr/>
        </p:nvSpPr>
        <p:spPr>
          <a:xfrm>
            <a:off x="433286" y="5988426"/>
            <a:ext cx="4725974" cy="307777"/>
          </a:xfrm>
          <a:prstGeom prst="rect">
            <a:avLst/>
          </a:prstGeom>
        </p:spPr>
        <p:txBody>
          <a:bodyPr wrap="none">
            <a:spAutoFit/>
          </a:bodyPr>
          <a:lstStyle/>
          <a:p>
            <a:pPr algn="ctr"/>
            <a:r>
              <a:rPr lang="ko-KR" altLang="en-US" sz="1400" dirty="0">
                <a:latin typeface="나눔손글씨 펜" panose="03040600000000000000" pitchFamily="66" charset="-127"/>
                <a:ea typeface="나눔손글씨 펜" panose="03040600000000000000" pitchFamily="66" charset="-127"/>
              </a:rPr>
              <a:t>축은 기본적으로 ‘</a:t>
            </a:r>
            <a:r>
              <a:rPr lang="en-US" altLang="ko-KR" sz="1400" dirty="0">
                <a:latin typeface="나눔손글씨 펜" panose="03040600000000000000" pitchFamily="66" charset="-127"/>
                <a:ea typeface="나눔손글씨 펜" panose="03040600000000000000" pitchFamily="66" charset="-127"/>
              </a:rPr>
              <a:t>linear’ </a:t>
            </a:r>
            <a:r>
              <a:rPr lang="ko-KR" altLang="en-US" sz="1400" dirty="0">
                <a:latin typeface="나눔손글씨 펜" panose="03040600000000000000" pitchFamily="66" charset="-127"/>
                <a:ea typeface="나눔손글씨 펜" panose="03040600000000000000" pitchFamily="66" charset="-127"/>
              </a:rPr>
              <a:t>스케일로 표시되지만 ‘</a:t>
            </a:r>
            <a:r>
              <a:rPr lang="en-US" altLang="ko-KR" sz="1400" dirty="0">
                <a:latin typeface="나눔손글씨 펜" panose="03040600000000000000" pitchFamily="66" charset="-127"/>
                <a:ea typeface="나눔손글씨 펜" panose="03040600000000000000" pitchFamily="66" charset="-127"/>
              </a:rPr>
              <a:t>log’, ‘</a:t>
            </a:r>
            <a:r>
              <a:rPr lang="en-US" altLang="ko-KR" sz="1400" dirty="0" err="1">
                <a:latin typeface="나눔손글씨 펜" panose="03040600000000000000" pitchFamily="66" charset="-127"/>
                <a:ea typeface="나눔손글씨 펜" panose="03040600000000000000" pitchFamily="66" charset="-127"/>
              </a:rPr>
              <a:t>symlog</a:t>
            </a:r>
            <a:r>
              <a:rPr lang="en-US" altLang="ko-KR" sz="1400" dirty="0">
                <a:latin typeface="나눔손글씨 펜" panose="03040600000000000000" pitchFamily="66" charset="-127"/>
                <a:ea typeface="나눔손글씨 펜" panose="03040600000000000000" pitchFamily="66" charset="-127"/>
              </a:rPr>
              <a:t>’, ‘logit’</a:t>
            </a:r>
            <a:r>
              <a:rPr lang="ko-KR" altLang="en-US" sz="1400" dirty="0">
                <a:latin typeface="나눔손글씨 펜" panose="03040600000000000000" pitchFamily="66" charset="-127"/>
                <a:ea typeface="나눔손글씨 펜" panose="03040600000000000000" pitchFamily="66" charset="-127"/>
              </a:rPr>
              <a:t>으로 변경할 수 있음</a:t>
            </a:r>
            <a:endParaRPr lang="en-US" altLang="ko-KR" sz="1400" dirty="0">
              <a:latin typeface="나눔손글씨 펜" panose="03040600000000000000" pitchFamily="66" charset="-127"/>
              <a:ea typeface="나눔손글씨 펜" panose="03040600000000000000" pitchFamily="66" charset="-127"/>
            </a:endParaRPr>
          </a:p>
        </p:txBody>
      </p:sp>
      <p:sp>
        <p:nvSpPr>
          <p:cNvPr id="35" name="직사각형 34">
            <a:extLst>
              <a:ext uri="{FF2B5EF4-FFF2-40B4-BE49-F238E27FC236}">
                <a16:creationId xmlns:a16="http://schemas.microsoft.com/office/drawing/2014/main" id="{975981A5-54D3-462F-996E-5DFE56BB988B}"/>
              </a:ext>
            </a:extLst>
          </p:cNvPr>
          <p:cNvSpPr/>
          <p:nvPr/>
        </p:nvSpPr>
        <p:spPr>
          <a:xfrm>
            <a:off x="5447318" y="6239947"/>
            <a:ext cx="3331360" cy="307777"/>
          </a:xfrm>
          <a:prstGeom prst="rect">
            <a:avLst/>
          </a:prstGeom>
        </p:spPr>
        <p:txBody>
          <a:bodyPr wrap="none">
            <a:spAutoFit/>
          </a:bodyPr>
          <a:lstStyle/>
          <a:p>
            <a:pPr algn="ctr"/>
            <a:r>
              <a:rPr lang="ko-KR" altLang="en-US" sz="1400" dirty="0">
                <a:latin typeface="나눔손글씨 펜" panose="03040600000000000000" pitchFamily="66" charset="-127"/>
                <a:ea typeface="나눔손글씨 펜" panose="03040600000000000000" pitchFamily="66" charset="-127"/>
              </a:rPr>
              <a:t>축의 원점을 기준으로 양</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음의 방향이 대칭적인 로그 스케일로 표시</a:t>
            </a:r>
            <a:endParaRPr lang="en-US" altLang="ko-KR" sz="1400" dirty="0">
              <a:latin typeface="나눔손글씨 펜" panose="03040600000000000000" pitchFamily="66" charset="-127"/>
              <a:ea typeface="나눔손글씨 펜" panose="03040600000000000000" pitchFamily="66" charset="-127"/>
            </a:endParaRPr>
          </a:p>
        </p:txBody>
      </p:sp>
    </p:spTree>
    <p:extLst>
      <p:ext uri="{BB962C8B-B14F-4D97-AF65-F5344CB8AC3E}">
        <p14:creationId xmlns:p14="http://schemas.microsoft.com/office/powerpoint/2010/main" val="6863898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(axis)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스케일</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(scale)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지정하기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X</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a:ln>
                  <a:solidFill>
                    <a:schemeClr val="bg1">
                      <a:lumMod val="75000"/>
                      <a:alpha val="3000"/>
                    </a:schemeClr>
                  </a:solidFill>
                </a:ln>
                <a:solidFill>
                  <a:schemeClr val="tx2">
                    <a:lumMod val="50000"/>
                  </a:schemeClr>
                </a:solidFill>
                <a:highlight>
                  <a:srgbClr val="FFFF00"/>
                </a:highlight>
                <a:latin typeface="Consolas" panose="020B0609020204030204" pitchFamily="49" charset="0"/>
                <a:ea typeface="+mn-ea"/>
              </a:rPr>
              <a:t>Y</a:t>
            </a:r>
            <a:r>
              <a:rPr lang="ko-KR" altLang="en-US" sz="1800" b="1" dirty="0">
                <a:ln>
                  <a:solidFill>
                    <a:schemeClr val="bg1">
                      <a:lumMod val="75000"/>
                      <a:alpha val="3000"/>
                    </a:schemeClr>
                  </a:solidFill>
                </a:ln>
                <a:solidFill>
                  <a:schemeClr val="tx2">
                    <a:lumMod val="50000"/>
                  </a:schemeClr>
                </a:solidFill>
                <a:highlight>
                  <a:srgbClr val="FFFF00"/>
                </a:highlight>
                <a:latin typeface="Consolas" panose="020B0609020204030204" pitchFamily="49" charset="0"/>
                <a:ea typeface="+mn-ea"/>
              </a:rPr>
              <a:t>축</a:t>
            </a:r>
            <a:endParaRPr lang="en-US" altLang="ko-KR" sz="1800" b="1" dirty="0">
              <a:ln>
                <a:solidFill>
                  <a:schemeClr val="bg1">
                    <a:lumMod val="75000"/>
                    <a:alpha val="3000"/>
                  </a:schemeClr>
                </a:solidFill>
              </a:ln>
              <a:solidFill>
                <a:schemeClr val="tx2">
                  <a:lumMod val="50000"/>
                </a:schemeClr>
              </a:solidFill>
              <a:highlight>
                <a:srgbClr val="FFFF00"/>
              </a:highlight>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128</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xscale</a:t>
            </a:r>
            <a:r>
              <a:rPr lang="en-US" altLang="ko-KR" sz="1600" b="1"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yscale</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함수를 사용해서 그래프의 축 스케일을 다양하게 지정할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431054"/>
            <a:ext cx="4318575" cy="2862322"/>
          </a:xfrm>
          <a:prstGeom prst="rect">
            <a:avLst/>
          </a:prstGeom>
          <a:solidFill>
            <a:schemeClr val="tx1"/>
          </a:solidFill>
        </p:spPr>
        <p:txBody>
          <a:bodyPr wrap="square">
            <a:spAutoFit/>
          </a:bodyPr>
          <a:lstStyle/>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matplotlib</a:t>
            </a:r>
            <a:r>
              <a:rPr lang="en-US" altLang="ko-KR" dirty="0" err="1">
                <a:solidFill>
                  <a:srgbClr val="D4D4D4"/>
                </a:solidFill>
                <a:latin typeface="Consolas" panose="020B0609020204030204" pitchFamily="49" charset="0"/>
              </a:rPr>
              <a:t>.</a:t>
            </a:r>
            <a:r>
              <a:rPr lang="en-US" altLang="ko-KR" dirty="0" err="1">
                <a:solidFill>
                  <a:srgbClr val="4EC9B0"/>
                </a:solidFill>
                <a:latin typeface="Consolas" panose="020B0609020204030204" pitchFamily="49" charset="0"/>
              </a:rPr>
              <a:t>pyplot</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plt</a:t>
            </a:r>
            <a:endParaRPr lang="en-US" altLang="ko-KR" dirty="0">
              <a:solidFill>
                <a:srgbClr val="D4D4D4"/>
              </a:solidFill>
              <a:latin typeface="Consolas" panose="020B0609020204030204" pitchFamily="49" charset="0"/>
            </a:endParaRPr>
          </a:p>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numpy</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np</a:t>
            </a:r>
            <a:endParaRPr lang="en-US" altLang="ko-KR" dirty="0">
              <a:solidFill>
                <a:srgbClr val="D4D4D4"/>
              </a:solidFill>
              <a:latin typeface="Consolas" panose="020B0609020204030204" pitchFamily="49" charset="0"/>
            </a:endParaRPr>
          </a:p>
          <a:p>
            <a:br>
              <a:rPr lang="en-US" altLang="ko-KR" dirty="0">
                <a:solidFill>
                  <a:srgbClr val="D4D4D4"/>
                </a:solidFill>
                <a:latin typeface="Consolas" panose="020B0609020204030204" pitchFamily="49" charset="0"/>
              </a:rPr>
            </a:br>
            <a:r>
              <a:rPr lang="en-US" altLang="ko-KR" dirty="0">
                <a:solidFill>
                  <a:srgbClr val="9CDCFE"/>
                </a:solidFill>
                <a:latin typeface="Consolas" panose="020B0609020204030204" pitchFamily="49" charset="0"/>
              </a:rPr>
              <a:t>x</a:t>
            </a:r>
            <a:r>
              <a:rPr lang="en-US" altLang="ko-KR" dirty="0">
                <a:solidFill>
                  <a:srgbClr val="D4D4D4"/>
                </a:solidFill>
                <a:latin typeface="Consolas" panose="020B0609020204030204" pitchFamily="49" charset="0"/>
              </a:rPr>
              <a:t> = </a:t>
            </a:r>
            <a:r>
              <a:rPr lang="en-US" altLang="ko-KR" dirty="0" err="1">
                <a:solidFill>
                  <a:srgbClr val="4EC9B0"/>
                </a:solidFill>
                <a:latin typeface="Consolas" panose="020B0609020204030204" pitchFamily="49" charset="0"/>
              </a:rPr>
              <a:t>np</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linspace</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5</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100</a:t>
            </a:r>
            <a:r>
              <a:rPr lang="en-US" altLang="ko-KR" dirty="0">
                <a:solidFill>
                  <a:srgbClr val="D4D4D4"/>
                </a:solidFill>
                <a:latin typeface="Consolas" panose="020B0609020204030204" pitchFamily="49" charset="0"/>
              </a:rPr>
              <a:t>)</a:t>
            </a:r>
          </a:p>
          <a:p>
            <a:r>
              <a:rPr lang="en-US" altLang="ko-KR" dirty="0">
                <a:solidFill>
                  <a:srgbClr val="9CDCFE"/>
                </a:solidFill>
                <a:latin typeface="Consolas" panose="020B0609020204030204" pitchFamily="49" charset="0"/>
              </a:rPr>
              <a:t>y</a:t>
            </a:r>
            <a:r>
              <a:rPr lang="en-US" altLang="ko-KR" dirty="0">
                <a:solidFill>
                  <a:srgbClr val="D4D4D4"/>
                </a:solidFill>
                <a:latin typeface="Consolas" panose="020B0609020204030204" pitchFamily="49" charset="0"/>
              </a:rPr>
              <a:t> = </a:t>
            </a:r>
            <a:r>
              <a:rPr lang="en-US" altLang="ko-KR" dirty="0" err="1">
                <a:solidFill>
                  <a:srgbClr val="4EC9B0"/>
                </a:solidFill>
                <a:latin typeface="Consolas" panose="020B0609020204030204" pitchFamily="49" charset="0"/>
              </a:rPr>
              <a:t>np</a:t>
            </a:r>
            <a:r>
              <a:rPr lang="en-US" altLang="ko-KR" dirty="0" err="1">
                <a:solidFill>
                  <a:srgbClr val="D4D4D4"/>
                </a:solidFill>
                <a:latin typeface="Consolas" panose="020B0609020204030204" pitchFamily="49" charset="0"/>
              </a:rPr>
              <a:t>.</a:t>
            </a:r>
            <a:r>
              <a:rPr lang="en-US" altLang="ko-KR" dirty="0" err="1">
                <a:solidFill>
                  <a:srgbClr val="9CDCFE"/>
                </a:solidFill>
                <a:latin typeface="Consolas" panose="020B0609020204030204" pitchFamily="49" charset="0"/>
              </a:rPr>
              <a:t>exp</a:t>
            </a:r>
            <a:r>
              <a:rPr lang="en-US" altLang="ko-KR" dirty="0">
                <a:solidFill>
                  <a:srgbClr val="D4D4D4"/>
                </a:solidFill>
                <a:latin typeface="Consolas" panose="020B0609020204030204" pitchFamily="49" charset="0"/>
              </a:rPr>
              <a:t>(</a:t>
            </a:r>
            <a:r>
              <a:rPr lang="en-US" altLang="ko-KR" dirty="0">
                <a:solidFill>
                  <a:srgbClr val="9CDCFE"/>
                </a:solidFill>
                <a:latin typeface="Consolas" panose="020B0609020204030204" pitchFamily="49" charset="0"/>
              </a:rPr>
              <a:t>x</a:t>
            </a:r>
            <a:r>
              <a:rPr lang="en-US" altLang="ko-KR" dirty="0">
                <a:solidFill>
                  <a:srgbClr val="D4D4D4"/>
                </a:solidFill>
                <a:latin typeface="Consolas" panose="020B0609020204030204" pitchFamily="49" charset="0"/>
              </a:rPr>
              <a:t>)</a:t>
            </a:r>
          </a:p>
          <a:p>
            <a:br>
              <a:rPr lang="en-US" altLang="ko-KR" dirty="0">
                <a:solidFill>
                  <a:srgbClr val="D4D4D4"/>
                </a:solidFill>
                <a:latin typeface="Consolas" panose="020B0609020204030204" pitchFamily="49" charset="0"/>
              </a:rPr>
            </a:br>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plot</a:t>
            </a:r>
            <a:r>
              <a:rPr lang="en-US" altLang="ko-KR" dirty="0">
                <a:solidFill>
                  <a:srgbClr val="D4D4D4"/>
                </a:solidFill>
                <a:latin typeface="Consolas" panose="020B0609020204030204" pitchFamily="49" charset="0"/>
              </a:rPr>
              <a:t>(</a:t>
            </a:r>
            <a:r>
              <a:rPr lang="en-US" altLang="ko-KR" dirty="0">
                <a:solidFill>
                  <a:srgbClr val="9CDCFE"/>
                </a:solidFill>
                <a:latin typeface="Consolas" panose="020B0609020204030204" pitchFamily="49" charset="0"/>
              </a:rPr>
              <a:t>x</a:t>
            </a:r>
            <a:r>
              <a:rPr lang="en-US"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y</a:t>
            </a:r>
            <a:r>
              <a:rPr lang="en-US" altLang="ko-KR" dirty="0">
                <a:solidFill>
                  <a:srgbClr val="D4D4D4"/>
                </a:solidFill>
                <a:latin typeface="Consolas" panose="020B0609020204030204" pitchFamily="49" charset="0"/>
              </a:rPr>
              <a:t>)</a:t>
            </a:r>
          </a:p>
          <a:p>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yscale</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'linear'</a:t>
            </a:r>
            <a:r>
              <a:rPr lang="en-US" altLang="ko-KR" dirty="0">
                <a:solidFill>
                  <a:srgbClr val="D4D4D4"/>
                </a:solidFill>
                <a:latin typeface="Consolas" panose="020B0609020204030204" pitchFamily="49" charset="0"/>
              </a:rPr>
              <a:t>)</a:t>
            </a:r>
          </a:p>
          <a:p>
            <a:r>
              <a:rPr lang="en-US" altLang="ko-KR" dirty="0">
                <a:solidFill>
                  <a:srgbClr val="6A9955"/>
                </a:solidFill>
                <a:latin typeface="Consolas" panose="020B0609020204030204" pitchFamily="49" charset="0"/>
              </a:rPr>
              <a:t># </a:t>
            </a:r>
            <a:r>
              <a:rPr lang="en-US" altLang="ko-KR" dirty="0" err="1">
                <a:solidFill>
                  <a:srgbClr val="6A9955"/>
                </a:solidFill>
                <a:latin typeface="Consolas" panose="020B0609020204030204" pitchFamily="49" charset="0"/>
              </a:rPr>
              <a:t>plt.yscale</a:t>
            </a:r>
            <a:r>
              <a:rPr lang="en-US" altLang="ko-KR" dirty="0">
                <a:solidFill>
                  <a:srgbClr val="6A9955"/>
                </a:solidFill>
                <a:latin typeface="Consolas" panose="020B0609020204030204" pitchFamily="49" charset="0"/>
              </a:rPr>
              <a:t>('log')</a:t>
            </a:r>
            <a:br>
              <a:rPr lang="en-US" altLang="ko-KR" dirty="0">
                <a:solidFill>
                  <a:srgbClr val="D4D4D4"/>
                </a:solidFill>
                <a:latin typeface="Consolas" panose="020B0609020204030204" pitchFamily="49" charset="0"/>
              </a:rPr>
            </a:br>
            <a:r>
              <a:rPr lang="en-US" altLang="ko-KR" dirty="0" err="1">
                <a:solidFill>
                  <a:srgbClr val="4EC9B0"/>
                </a:solidFill>
                <a:latin typeface="Consolas" panose="020B0609020204030204" pitchFamily="49" charset="0"/>
              </a:rPr>
              <a:t>plt</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show</a:t>
            </a:r>
            <a:r>
              <a:rPr lang="en-US" altLang="ko-KR"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551367" y="2727040"/>
            <a:ext cx="3007319" cy="198884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1634370" y="2761868"/>
            <a:ext cx="2717411" cy="646331"/>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yscale</a:t>
            </a:r>
            <a:r>
              <a:rPr lang="en-US" altLang="ko-KR" dirty="0">
                <a:solidFill>
                  <a:schemeClr val="tx1">
                    <a:lumMod val="50000"/>
                    <a:lumOff val="50000"/>
                  </a:schemeClr>
                </a:solidFill>
                <a:latin typeface="Consolas" panose="020B0609020204030204" pitchFamily="49" charset="0"/>
              </a:rPr>
              <a:t>(‘linear’)</a:t>
            </a:r>
          </a:p>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yscale</a:t>
            </a:r>
            <a:r>
              <a:rPr lang="en-US" altLang="ko-KR" dirty="0">
                <a:solidFill>
                  <a:schemeClr val="tx1">
                    <a:lumMod val="50000"/>
                    <a:lumOff val="50000"/>
                  </a:schemeClr>
                </a:solidFill>
                <a:latin typeface="Consolas" panose="020B0609020204030204" pitchFamily="49" charset="0"/>
              </a:rPr>
              <a:t>(‘log’)</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13314" name="Picture 2">
            <a:extLst>
              <a:ext uri="{FF2B5EF4-FFF2-40B4-BE49-F238E27FC236}">
                <a16:creationId xmlns:a16="http://schemas.microsoft.com/office/drawing/2014/main" id="{FE16BEB2-3409-4F26-A723-614952B6DA5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1367" y="4812194"/>
            <a:ext cx="3007319" cy="198884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C5180D91-C311-4C7A-B810-453B1222299F}"/>
              </a:ext>
            </a:extLst>
          </p:cNvPr>
          <p:cNvSpPr/>
          <p:nvPr/>
        </p:nvSpPr>
        <p:spPr>
          <a:xfrm>
            <a:off x="5840208" y="2770861"/>
            <a:ext cx="635110" cy="369332"/>
          </a:xfrm>
          <a:prstGeom prst="rect">
            <a:avLst/>
          </a:prstGeom>
        </p:spPr>
        <p:txBody>
          <a:bodyPr wrap="none">
            <a:spAutoFit/>
          </a:bodyPr>
          <a:lstStyle/>
          <a:p>
            <a:r>
              <a:rPr lang="en-US" altLang="ko-KR" dirty="0">
                <a:latin typeface="나눔손글씨 펜" panose="03040600000000000000" pitchFamily="66" charset="-127"/>
                <a:ea typeface="나눔손글씨 펜" panose="03040600000000000000" pitchFamily="66" charset="-127"/>
              </a:rPr>
              <a:t>linear</a:t>
            </a:r>
            <a:endParaRPr lang="ko-KR" altLang="en-US" dirty="0"/>
          </a:p>
        </p:txBody>
      </p:sp>
      <p:sp>
        <p:nvSpPr>
          <p:cNvPr id="36" name="직사각형 35">
            <a:extLst>
              <a:ext uri="{FF2B5EF4-FFF2-40B4-BE49-F238E27FC236}">
                <a16:creationId xmlns:a16="http://schemas.microsoft.com/office/drawing/2014/main" id="{1BF59921-91D3-47E7-871E-E10EBC8D9C72}"/>
              </a:ext>
            </a:extLst>
          </p:cNvPr>
          <p:cNvSpPr/>
          <p:nvPr/>
        </p:nvSpPr>
        <p:spPr>
          <a:xfrm>
            <a:off x="5815952" y="4870404"/>
            <a:ext cx="404278" cy="369332"/>
          </a:xfrm>
          <a:prstGeom prst="rect">
            <a:avLst/>
          </a:prstGeom>
        </p:spPr>
        <p:txBody>
          <a:bodyPr wrap="none">
            <a:spAutoFit/>
          </a:bodyPr>
          <a:lstStyle/>
          <a:p>
            <a:r>
              <a:rPr lang="en-US" altLang="ko-KR" dirty="0">
                <a:latin typeface="나눔손글씨 펜" panose="03040600000000000000" pitchFamily="66" charset="-127"/>
                <a:ea typeface="나눔손글씨 펜" panose="03040600000000000000" pitchFamily="66" charset="-127"/>
              </a:rPr>
              <a:t>log</a:t>
            </a:r>
            <a:endParaRPr lang="ko-KR" altLang="en-US" dirty="0"/>
          </a:p>
        </p:txBody>
      </p:sp>
    </p:spTree>
    <p:extLst>
      <p:ext uri="{BB962C8B-B14F-4D97-AF65-F5344CB8AC3E}">
        <p14:creationId xmlns:p14="http://schemas.microsoft.com/office/powerpoint/2010/main" val="13740547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여러 곡선 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129</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plot() </a:t>
            </a:r>
            <a:r>
              <a:rPr lang="ko-KR" altLang="en-US" sz="1600" b="1" dirty="0">
                <a:solidFill>
                  <a:srgbClr val="000000"/>
                </a:solidFill>
                <a:latin typeface="Consolas" panose="020B0609020204030204" pitchFamily="49" charset="0"/>
              </a:rPr>
              <a:t>함수에 </a:t>
            </a:r>
            <a:r>
              <a:rPr lang="en-US" altLang="ko-KR" sz="1600" b="1" dirty="0">
                <a:solidFill>
                  <a:srgbClr val="000000"/>
                </a:solidFill>
                <a:latin typeface="Consolas" panose="020B0609020204030204" pitchFamily="49" charset="0"/>
              </a:rPr>
              <a:t>x </a:t>
            </a:r>
            <a:r>
              <a:rPr lang="ko-KR" altLang="en-US" sz="1600" b="1" dirty="0">
                <a:solidFill>
                  <a:srgbClr val="000000"/>
                </a:solidFill>
                <a:latin typeface="Consolas" panose="020B0609020204030204" pitchFamily="49" charset="0"/>
              </a:rPr>
              <a:t>값</a:t>
            </a:r>
            <a:r>
              <a:rPr lang="en-US" altLang="ko-KR" sz="1600" b="1" dirty="0">
                <a:solidFill>
                  <a:srgbClr val="000000"/>
                </a:solidFill>
                <a:latin typeface="Consolas" panose="020B0609020204030204" pitchFamily="49" charset="0"/>
              </a:rPr>
              <a:t>, y </a:t>
            </a:r>
            <a:r>
              <a:rPr lang="ko-KR" altLang="en-US" sz="1600" b="1" dirty="0">
                <a:solidFill>
                  <a:srgbClr val="000000"/>
                </a:solidFill>
                <a:latin typeface="Consolas" panose="020B0609020204030204" pitchFamily="49" charset="0"/>
              </a:rPr>
              <a:t>값</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스타일을 순서대로 입력하면 여러 곡선을 그릴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2999" y="3611575"/>
            <a:ext cx="4320000" cy="2308324"/>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numpy</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a:solidFill>
                  <a:srgbClr val="4EC9B0"/>
                </a:solidFill>
                <a:latin typeface="Consolas" panose="020B0609020204030204" pitchFamily="49" charset="0"/>
              </a:rPr>
              <a:t>np</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 </a:t>
            </a:r>
            <a:r>
              <a:rPr lang="en-US" altLang="ko-KR" sz="1600" dirty="0" err="1">
                <a:solidFill>
                  <a:srgbClr val="4EC9B0"/>
                </a:solidFill>
                <a:latin typeface="Consolas" panose="020B0609020204030204" pitchFamily="49" charset="0"/>
              </a:rPr>
              <a:t>np</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arange</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0.2</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'r--'</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bo</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'g-.'</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1758054" y="3067875"/>
            <a:ext cx="6389891"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plt.plot</a:t>
            </a:r>
            <a:r>
              <a:rPr lang="en-US" altLang="ko-KR" dirty="0">
                <a:solidFill>
                  <a:schemeClr val="tx1">
                    <a:lumMod val="50000"/>
                    <a:lumOff val="50000"/>
                  </a:schemeClr>
                </a:solidFill>
                <a:latin typeface="Consolas" panose="020B0609020204030204" pitchFamily="49" charset="0"/>
              </a:rPr>
              <a:t>(</a:t>
            </a:r>
            <a:r>
              <a:rPr lang="en-US" altLang="ko-KR" dirty="0">
                <a:solidFill>
                  <a:srgbClr val="00B0F0"/>
                </a:solidFill>
                <a:latin typeface="Consolas" panose="020B0609020204030204" pitchFamily="49" charset="0"/>
              </a:rPr>
              <a:t>x</a:t>
            </a:r>
            <a:r>
              <a:rPr lang="en-US" altLang="ko-KR" dirty="0">
                <a:solidFill>
                  <a:schemeClr val="tx1">
                    <a:lumMod val="50000"/>
                    <a:lumOff val="50000"/>
                  </a:schemeClr>
                </a:solidFill>
                <a:latin typeface="Consolas" panose="020B0609020204030204" pitchFamily="49" charset="0"/>
              </a:rPr>
              <a:t>, </a:t>
            </a:r>
            <a:r>
              <a:rPr lang="en-US" altLang="ko-KR" dirty="0">
                <a:solidFill>
                  <a:srgbClr val="00B0F0"/>
                </a:solidFill>
                <a:latin typeface="Consolas" panose="020B0609020204030204" pitchFamily="49" charset="0"/>
              </a:rPr>
              <a:t>y1</a:t>
            </a:r>
            <a:r>
              <a:rPr lang="en-US" altLang="ko-KR" dirty="0">
                <a:solidFill>
                  <a:schemeClr val="tx1">
                    <a:lumMod val="50000"/>
                    <a:lumOff val="50000"/>
                  </a:schemeClr>
                </a:solidFill>
                <a:latin typeface="Consolas" panose="020B0609020204030204" pitchFamily="49" charset="0"/>
              </a:rPr>
              <a:t>, ‘r--’, </a:t>
            </a:r>
            <a:r>
              <a:rPr lang="en-US" altLang="ko-KR" dirty="0">
                <a:solidFill>
                  <a:srgbClr val="00B0F0"/>
                </a:solidFill>
                <a:latin typeface="Consolas" panose="020B0609020204030204" pitchFamily="49" charset="0"/>
              </a:rPr>
              <a:t>x</a:t>
            </a:r>
            <a:r>
              <a:rPr lang="en-US" altLang="ko-KR" dirty="0">
                <a:solidFill>
                  <a:schemeClr val="tx1">
                    <a:lumMod val="50000"/>
                    <a:lumOff val="50000"/>
                  </a:schemeClr>
                </a:solidFill>
                <a:latin typeface="Consolas" panose="020B0609020204030204" pitchFamily="49" charset="0"/>
              </a:rPr>
              <a:t>, </a:t>
            </a:r>
            <a:r>
              <a:rPr lang="en-US" altLang="ko-KR" dirty="0">
                <a:solidFill>
                  <a:srgbClr val="00B0F0"/>
                </a:solidFill>
                <a:latin typeface="Consolas" panose="020B0609020204030204" pitchFamily="49" charset="0"/>
              </a:rPr>
              <a:t>y2</a:t>
            </a:r>
            <a:r>
              <a:rPr lang="en-US" altLang="ko-KR" dirty="0">
                <a:solidFill>
                  <a:schemeClr val="tx1">
                    <a:lumMod val="50000"/>
                    <a:lumOff val="50000"/>
                  </a:schemeClr>
                </a:solidFill>
                <a:latin typeface="Consolas" panose="020B0609020204030204" pitchFamily="49" charset="0"/>
              </a:rPr>
              <a:t>, ‘</a:t>
            </a:r>
            <a:r>
              <a:rPr lang="en-US" altLang="ko-KR" dirty="0" err="1">
                <a:solidFill>
                  <a:schemeClr val="tx1">
                    <a:lumMod val="50000"/>
                    <a:lumOff val="50000"/>
                  </a:schemeClr>
                </a:solidFill>
                <a:latin typeface="Consolas" panose="020B0609020204030204" pitchFamily="49" charset="0"/>
              </a:rPr>
              <a:t>bo</a:t>
            </a:r>
            <a:r>
              <a:rPr lang="en-US" altLang="ko-KR" dirty="0">
                <a:solidFill>
                  <a:schemeClr val="tx1">
                    <a:lumMod val="50000"/>
                    <a:lumOff val="50000"/>
                  </a:schemeClr>
                </a:solidFill>
                <a:latin typeface="Consolas" panose="020B0609020204030204" pitchFamily="49" charset="0"/>
              </a:rPr>
              <a:t>’, </a:t>
            </a:r>
            <a:r>
              <a:rPr lang="en-US" altLang="ko-KR" dirty="0">
                <a:solidFill>
                  <a:srgbClr val="00B0F0"/>
                </a:solidFill>
                <a:latin typeface="Consolas" panose="020B0609020204030204" pitchFamily="49" charset="0"/>
              </a:rPr>
              <a:t>x</a:t>
            </a:r>
            <a:r>
              <a:rPr lang="en-US" altLang="ko-KR" dirty="0">
                <a:solidFill>
                  <a:schemeClr val="tx1">
                    <a:lumMod val="50000"/>
                    <a:lumOff val="50000"/>
                  </a:schemeClr>
                </a:solidFill>
                <a:latin typeface="Consolas" panose="020B0609020204030204" pitchFamily="49" charset="0"/>
              </a:rPr>
              <a:t>, </a:t>
            </a:r>
            <a:r>
              <a:rPr lang="en-US" altLang="ko-KR" dirty="0">
                <a:solidFill>
                  <a:srgbClr val="00B0F0"/>
                </a:solidFill>
                <a:latin typeface="Consolas" panose="020B0609020204030204" pitchFamily="49" charset="0"/>
              </a:rPr>
              <a:t>y3</a:t>
            </a:r>
            <a:r>
              <a:rPr lang="en-US" altLang="ko-KR" dirty="0">
                <a:solidFill>
                  <a:schemeClr val="tx1">
                    <a:lumMod val="50000"/>
                    <a:lumOff val="50000"/>
                  </a:schemeClr>
                </a:solidFill>
                <a:latin typeface="Consolas" panose="020B0609020204030204" pitchFamily="49" charset="0"/>
              </a:rPr>
              <a:t>, ‘g-.’)</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1" name="직사각형 20">
            <a:extLst>
              <a:ext uri="{FF2B5EF4-FFF2-40B4-BE49-F238E27FC236}">
                <a16:creationId xmlns:a16="http://schemas.microsoft.com/office/drawing/2014/main" id="{D95B93BD-7C1A-4367-95D4-7320EBE5A203}"/>
              </a:ext>
            </a:extLst>
          </p:cNvPr>
          <p:cNvSpPr/>
          <p:nvPr/>
        </p:nvSpPr>
        <p:spPr>
          <a:xfrm>
            <a:off x="4027193" y="2660535"/>
            <a:ext cx="843501"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1</a:t>
            </a:r>
            <a:r>
              <a:rPr lang="en-US" altLang="ko-KR" baseline="30000" dirty="0">
                <a:solidFill>
                  <a:schemeClr val="tx1">
                    <a:lumMod val="50000"/>
                    <a:lumOff val="50000"/>
                  </a:schemeClr>
                </a:solidFill>
                <a:latin typeface="나눔손글씨 펜" panose="03040600000000000000" pitchFamily="66" charset="-127"/>
                <a:ea typeface="나눔손글씨 펜" panose="03040600000000000000" pitchFamily="66" charset="-127"/>
              </a:rPr>
              <a:t>st</a:t>
            </a:r>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 curve</a:t>
            </a:r>
            <a:endParaRPr lang="ko-KR" altLang="en-US" dirty="0">
              <a:solidFill>
                <a:schemeClr val="tx1">
                  <a:lumMod val="50000"/>
                  <a:lumOff val="50000"/>
                </a:schemeClr>
              </a:solidFill>
            </a:endParaRPr>
          </a:p>
        </p:txBody>
      </p:sp>
      <p:sp>
        <p:nvSpPr>
          <p:cNvPr id="22" name="직사각형 21">
            <a:extLst>
              <a:ext uri="{FF2B5EF4-FFF2-40B4-BE49-F238E27FC236}">
                <a16:creationId xmlns:a16="http://schemas.microsoft.com/office/drawing/2014/main" id="{133F5F2F-1A05-4DD6-93CC-865C9084F477}"/>
              </a:ext>
            </a:extLst>
          </p:cNvPr>
          <p:cNvSpPr/>
          <p:nvPr/>
        </p:nvSpPr>
        <p:spPr>
          <a:xfrm>
            <a:off x="2948027" y="3105559"/>
            <a:ext cx="1528876" cy="32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구부러짐 22">
            <a:extLst>
              <a:ext uri="{FF2B5EF4-FFF2-40B4-BE49-F238E27FC236}">
                <a16:creationId xmlns:a16="http://schemas.microsoft.com/office/drawing/2014/main" id="{7228F7CA-51ED-455A-9188-5B82454EFCA0}"/>
              </a:ext>
            </a:extLst>
          </p:cNvPr>
          <p:cNvCxnSpPr>
            <a:cxnSpLocks/>
            <a:stCxn id="21" idx="1"/>
            <a:endCxn id="22" idx="0"/>
          </p:cNvCxnSpPr>
          <p:nvPr/>
        </p:nvCxnSpPr>
        <p:spPr>
          <a:xfrm rot="10800000" flipV="1">
            <a:off x="3712465" y="2845201"/>
            <a:ext cx="314728" cy="260358"/>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a16="http://schemas.microsoft.com/office/drawing/2014/main" id="{31FB14DB-37E2-4BA9-8ED5-580BA3D3A3D7}"/>
              </a:ext>
            </a:extLst>
          </p:cNvPr>
          <p:cNvSpPr/>
          <p:nvPr/>
        </p:nvSpPr>
        <p:spPr>
          <a:xfrm>
            <a:off x="5743827" y="2660535"/>
            <a:ext cx="894797"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2</a:t>
            </a:r>
            <a:r>
              <a:rPr lang="en-US" altLang="ko-KR" baseline="30000" dirty="0">
                <a:solidFill>
                  <a:schemeClr val="tx1">
                    <a:lumMod val="50000"/>
                    <a:lumOff val="50000"/>
                  </a:schemeClr>
                </a:solidFill>
                <a:latin typeface="나눔손글씨 펜" panose="03040600000000000000" pitchFamily="66" charset="-127"/>
                <a:ea typeface="나눔손글씨 펜" panose="03040600000000000000" pitchFamily="66" charset="-127"/>
              </a:rPr>
              <a:t>nd</a:t>
            </a:r>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 curve</a:t>
            </a:r>
            <a:endParaRPr lang="ko-KR" altLang="en-US" dirty="0">
              <a:solidFill>
                <a:schemeClr val="tx1">
                  <a:lumMod val="50000"/>
                  <a:lumOff val="50000"/>
                </a:schemeClr>
              </a:solidFill>
            </a:endParaRPr>
          </a:p>
        </p:txBody>
      </p:sp>
      <p:sp>
        <p:nvSpPr>
          <p:cNvPr id="37" name="직사각형 36">
            <a:extLst>
              <a:ext uri="{FF2B5EF4-FFF2-40B4-BE49-F238E27FC236}">
                <a16:creationId xmlns:a16="http://schemas.microsoft.com/office/drawing/2014/main" id="{B82BE2B1-F3AA-49A8-9793-09AA3D857DFF}"/>
              </a:ext>
            </a:extLst>
          </p:cNvPr>
          <p:cNvSpPr/>
          <p:nvPr/>
        </p:nvSpPr>
        <p:spPr>
          <a:xfrm>
            <a:off x="4664661" y="3105559"/>
            <a:ext cx="1465477" cy="32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8" name="연결선: 구부러짐 37">
            <a:extLst>
              <a:ext uri="{FF2B5EF4-FFF2-40B4-BE49-F238E27FC236}">
                <a16:creationId xmlns:a16="http://schemas.microsoft.com/office/drawing/2014/main" id="{D8C0495F-EE96-41A7-901E-2DC07FD66F4A}"/>
              </a:ext>
            </a:extLst>
          </p:cNvPr>
          <p:cNvCxnSpPr>
            <a:cxnSpLocks/>
            <a:stCxn id="36" idx="1"/>
            <a:endCxn id="37" idx="0"/>
          </p:cNvCxnSpPr>
          <p:nvPr/>
        </p:nvCxnSpPr>
        <p:spPr>
          <a:xfrm rot="10800000" flipV="1">
            <a:off x="5397401" y="2845201"/>
            <a:ext cx="346427" cy="260358"/>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직사각형 38">
            <a:extLst>
              <a:ext uri="{FF2B5EF4-FFF2-40B4-BE49-F238E27FC236}">
                <a16:creationId xmlns:a16="http://schemas.microsoft.com/office/drawing/2014/main" id="{ACFAA420-AF85-4488-89B4-A211D6FD128A}"/>
              </a:ext>
            </a:extLst>
          </p:cNvPr>
          <p:cNvSpPr/>
          <p:nvPr/>
        </p:nvSpPr>
        <p:spPr>
          <a:xfrm>
            <a:off x="7397063" y="2660535"/>
            <a:ext cx="862737"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3</a:t>
            </a:r>
            <a:r>
              <a:rPr lang="en-US" altLang="ko-KR" baseline="30000" dirty="0">
                <a:solidFill>
                  <a:schemeClr val="tx1">
                    <a:lumMod val="50000"/>
                    <a:lumOff val="50000"/>
                  </a:schemeClr>
                </a:solidFill>
                <a:latin typeface="나눔손글씨 펜" panose="03040600000000000000" pitchFamily="66" charset="-127"/>
                <a:ea typeface="나눔손글씨 펜" panose="03040600000000000000" pitchFamily="66" charset="-127"/>
              </a:rPr>
              <a:t>rd</a:t>
            </a:r>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 curve</a:t>
            </a:r>
            <a:endParaRPr lang="ko-KR" altLang="en-US" dirty="0">
              <a:solidFill>
                <a:schemeClr val="tx1">
                  <a:lumMod val="50000"/>
                  <a:lumOff val="50000"/>
                </a:schemeClr>
              </a:solidFill>
            </a:endParaRPr>
          </a:p>
        </p:txBody>
      </p:sp>
      <p:sp>
        <p:nvSpPr>
          <p:cNvPr id="40" name="직사각형 39">
            <a:extLst>
              <a:ext uri="{FF2B5EF4-FFF2-40B4-BE49-F238E27FC236}">
                <a16:creationId xmlns:a16="http://schemas.microsoft.com/office/drawing/2014/main" id="{86FFFE5A-24A4-40E0-A234-5C7877D0E322}"/>
              </a:ext>
            </a:extLst>
          </p:cNvPr>
          <p:cNvSpPr/>
          <p:nvPr/>
        </p:nvSpPr>
        <p:spPr>
          <a:xfrm>
            <a:off x="6317897" y="3105559"/>
            <a:ext cx="1553258" cy="320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41" name="연결선: 구부러짐 40">
            <a:extLst>
              <a:ext uri="{FF2B5EF4-FFF2-40B4-BE49-F238E27FC236}">
                <a16:creationId xmlns:a16="http://schemas.microsoft.com/office/drawing/2014/main" id="{4B3F4B7E-0C70-4025-9846-BE99A7B51305}"/>
              </a:ext>
            </a:extLst>
          </p:cNvPr>
          <p:cNvCxnSpPr>
            <a:cxnSpLocks/>
            <a:stCxn id="39" idx="1"/>
            <a:endCxn id="40" idx="0"/>
          </p:cNvCxnSpPr>
          <p:nvPr/>
        </p:nvCxnSpPr>
        <p:spPr>
          <a:xfrm rot="10800000" flipV="1">
            <a:off x="7094527" y="2845201"/>
            <a:ext cx="302537" cy="260358"/>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2" name="Picture 8">
            <a:extLst>
              <a:ext uri="{FF2B5EF4-FFF2-40B4-BE49-F238E27FC236}">
                <a16:creationId xmlns:a16="http://schemas.microsoft.com/office/drawing/2014/main" id="{3F26957A-3076-4006-A5CA-FA0FA4F4D8EC}"/>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997" y="3440815"/>
            <a:ext cx="4320001" cy="2955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693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1.5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실행결과를 보여 주는 출력 명령어</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792525"/>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a:ln>
                  <a:solidFill>
                    <a:schemeClr val="bg1">
                      <a:lumMod val="75000"/>
                      <a:alpha val="3000"/>
                    </a:schemeClr>
                  </a:solidFill>
                </a:ln>
                <a:solidFill>
                  <a:schemeClr val="tx2">
                    <a:lumMod val="50000"/>
                  </a:schemeClr>
                </a:solidFill>
                <a:latin typeface="+mj-lt"/>
                <a:ea typeface="+mn-ea"/>
              </a:rPr>
              <a:t>출력이란</a:t>
            </a:r>
            <a:r>
              <a:rPr lang="en-US" altLang="ko-KR" sz="1800" b="1" dirty="0">
                <a:ln>
                  <a:solidFill>
                    <a:schemeClr val="bg1">
                      <a:lumMod val="75000"/>
                      <a:alpha val="3000"/>
                    </a:schemeClr>
                  </a:solidFill>
                </a:ln>
                <a:solidFill>
                  <a:schemeClr val="tx2">
                    <a:lumMod val="50000"/>
                  </a:schemeClr>
                </a:solidFill>
                <a:latin typeface="+mj-lt"/>
                <a:ea typeface="+mn-ea"/>
              </a:rPr>
              <a:t>?</a:t>
            </a:r>
            <a:endParaRPr lang="ko-KR" altLang="en-US" sz="1800" b="1" dirty="0">
              <a:ln>
                <a:solidFill>
                  <a:schemeClr val="bg1">
                    <a:lumMod val="75000"/>
                    <a:alpha val="3000"/>
                  </a:schemeClr>
                </a:solidFill>
              </a:ln>
              <a:solidFill>
                <a:schemeClr val="tx2">
                  <a:lumMod val="50000"/>
                </a:schemeClr>
              </a:solidFill>
              <a:latin typeface="+mj-lt"/>
              <a:ea typeface="+mn-ea"/>
            </a:endParaRPr>
          </a:p>
          <a:p>
            <a:pPr lvl="1" latinLnBrk="0">
              <a:spcBef>
                <a:spcPts val="300"/>
              </a:spcBef>
              <a:spcAft>
                <a:spcPts val="600"/>
              </a:spcAft>
            </a:pPr>
            <a:endParaRPr lang="en-US" altLang="ko-KR" sz="2000"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26" name="사각형: 둥근 모서리 25">
            <a:extLst>
              <a:ext uri="{FF2B5EF4-FFF2-40B4-BE49-F238E27FC236}">
                <a16:creationId xmlns:a16="http://schemas.microsoft.com/office/drawing/2014/main" id="{1C84C352-B300-4BB3-8EE9-1D9C9C541DFA}"/>
              </a:ext>
            </a:extLst>
          </p:cNvPr>
          <p:cNvSpPr/>
          <p:nvPr/>
        </p:nvSpPr>
        <p:spPr>
          <a:xfrm>
            <a:off x="632999" y="2221726"/>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컴퓨터</a:t>
            </a:r>
            <a:r>
              <a:rPr lang="ko-KR" altLang="en-US" sz="1600" dirty="0">
                <a:solidFill>
                  <a:srgbClr val="000000"/>
                </a:solidFill>
                <a:latin typeface="Consolas" panose="020B0609020204030204" pitchFamily="49" charset="0"/>
              </a:rPr>
              <a:t>가 </a:t>
            </a:r>
            <a:r>
              <a:rPr lang="ko-KR" altLang="en-US" sz="1600" b="1" dirty="0">
                <a:solidFill>
                  <a:srgbClr val="000000"/>
                </a:solidFill>
                <a:latin typeface="Consolas" panose="020B0609020204030204" pitchFamily="49" charset="0"/>
              </a:rPr>
              <a:t>사람</a:t>
            </a:r>
            <a:r>
              <a:rPr lang="ko-KR" altLang="en-US" sz="1600" dirty="0">
                <a:solidFill>
                  <a:srgbClr val="000000"/>
                </a:solidFill>
                <a:latin typeface="Consolas" panose="020B0609020204030204" pitchFamily="49" charset="0"/>
              </a:rPr>
              <a:t>이 </a:t>
            </a:r>
            <a:r>
              <a:rPr lang="ko-KR" altLang="en-US" sz="1600" b="1" dirty="0">
                <a:solidFill>
                  <a:srgbClr val="000000"/>
                </a:solidFill>
                <a:latin typeface="Consolas" panose="020B0609020204030204" pitchFamily="49" charset="0"/>
              </a:rPr>
              <a:t>내린 명령</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실행</a:t>
            </a:r>
            <a:r>
              <a:rPr lang="ko-KR" altLang="en-US" sz="1600" dirty="0">
                <a:solidFill>
                  <a:srgbClr val="000000"/>
                </a:solidFill>
                <a:latin typeface="Consolas" panose="020B0609020204030204" pitchFamily="49" charset="0"/>
              </a:rPr>
              <a:t>한 </a:t>
            </a:r>
            <a:r>
              <a:rPr lang="ko-KR" altLang="en-US" sz="1600" b="1" dirty="0">
                <a:solidFill>
                  <a:srgbClr val="000000"/>
                </a:solidFill>
                <a:latin typeface="Consolas" panose="020B0609020204030204" pitchFamily="49" charset="0"/>
              </a:rPr>
              <a:t>결과</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기기</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화면을 통해 보여 주는 것</a:t>
            </a:r>
          </a:p>
        </p:txBody>
      </p:sp>
      <p:grpSp>
        <p:nvGrpSpPr>
          <p:cNvPr id="3" name="그룹 2">
            <a:extLst>
              <a:ext uri="{FF2B5EF4-FFF2-40B4-BE49-F238E27FC236}">
                <a16:creationId xmlns:a16="http://schemas.microsoft.com/office/drawing/2014/main" id="{B5BEE6C9-5FB3-4091-8CE9-300BA91780AC}"/>
              </a:ext>
            </a:extLst>
          </p:cNvPr>
          <p:cNvGrpSpPr/>
          <p:nvPr/>
        </p:nvGrpSpPr>
        <p:grpSpPr>
          <a:xfrm>
            <a:off x="1537459" y="2867393"/>
            <a:ext cx="6831082" cy="2528150"/>
            <a:chOff x="1074188" y="2867393"/>
            <a:chExt cx="6831082" cy="2528150"/>
          </a:xfrm>
        </p:grpSpPr>
        <p:pic>
          <p:nvPicPr>
            <p:cNvPr id="28" name="Picture 6" descr="https://cdn-icons.flaticon.com/png/512/2888/premium/2888407.png?token=exp=1655210759~hmac=fbdbf7562429df60bf58d6e9fc804a7c">
              <a:extLst>
                <a:ext uri="{FF2B5EF4-FFF2-40B4-BE49-F238E27FC236}">
                  <a16:creationId xmlns:a16="http://schemas.microsoft.com/office/drawing/2014/main" id="{DFDCDAD3-55D1-44F3-8045-80D35A69A7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4888" y="2867393"/>
              <a:ext cx="2160240" cy="2160240"/>
            </a:xfrm>
            <a:prstGeom prst="rect">
              <a:avLst/>
            </a:prstGeom>
            <a:noFill/>
            <a:extLst>
              <a:ext uri="{909E8E84-426E-40DD-AFC4-6F175D3DCCD1}">
                <a14:hiddenFill xmlns:a14="http://schemas.microsoft.com/office/drawing/2010/main">
                  <a:solidFill>
                    <a:srgbClr val="FFFFFF"/>
                  </a:solidFill>
                </a14:hiddenFill>
              </a:ext>
            </a:extLst>
          </p:spPr>
        </p:pic>
        <p:sp>
          <p:nvSpPr>
            <p:cNvPr id="29" name="말풍선: 타원형 28">
              <a:extLst>
                <a:ext uri="{FF2B5EF4-FFF2-40B4-BE49-F238E27FC236}">
                  <a16:creationId xmlns:a16="http://schemas.microsoft.com/office/drawing/2014/main" id="{E07C27AB-A2B4-4720-B067-6DF7E72D56A4}"/>
                </a:ext>
              </a:extLst>
            </p:cNvPr>
            <p:cNvSpPr/>
            <p:nvPr/>
          </p:nvSpPr>
          <p:spPr>
            <a:xfrm>
              <a:off x="6267942" y="3271849"/>
              <a:ext cx="1637328" cy="1011268"/>
            </a:xfrm>
            <a:prstGeom prst="wedgeEllipseCallout">
              <a:avLst>
                <a:gd name="adj1" fmla="val -57047"/>
                <a:gd name="adj2" fmla="val 25985"/>
              </a:avLst>
            </a:prstGeom>
            <a:ln w="19050">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ko-KR" altLang="en-US" sz="2000" dirty="0">
                  <a:solidFill>
                    <a:schemeClr val="tx1"/>
                  </a:solidFill>
                  <a:latin typeface="나눔손글씨 펜" panose="03040600000000000000" pitchFamily="66" charset="-127"/>
                  <a:ea typeface="나눔손글씨 펜" panose="03040600000000000000" pitchFamily="66" charset="-127"/>
                </a:rPr>
                <a:t>명령을 실행한</a:t>
              </a:r>
              <a:endParaRPr lang="en-US" altLang="ko-KR" sz="2000" dirty="0">
                <a:solidFill>
                  <a:schemeClr val="tx1"/>
                </a:solidFill>
                <a:latin typeface="나눔손글씨 펜" panose="03040600000000000000" pitchFamily="66" charset="-127"/>
                <a:ea typeface="나눔손글씨 펜" panose="03040600000000000000" pitchFamily="66" charset="-127"/>
              </a:endParaRPr>
            </a:p>
            <a:p>
              <a:pPr algn="ctr"/>
              <a:r>
                <a:rPr lang="ko-KR" altLang="en-US" sz="2000" dirty="0">
                  <a:solidFill>
                    <a:schemeClr val="tx1"/>
                  </a:solidFill>
                  <a:latin typeface="나눔손글씨 펜" panose="03040600000000000000" pitchFamily="66" charset="-127"/>
                  <a:ea typeface="나눔손글씨 펜" panose="03040600000000000000" pitchFamily="66" charset="-127"/>
                </a:rPr>
                <a:t>결과입니다</a:t>
              </a:r>
              <a:r>
                <a:rPr lang="en-US" altLang="ko-KR" sz="2000" dirty="0">
                  <a:solidFill>
                    <a:schemeClr val="tx1"/>
                  </a:solidFill>
                  <a:latin typeface="나눔손글씨 펜" panose="03040600000000000000" pitchFamily="66" charset="-127"/>
                  <a:ea typeface="나눔손글씨 펜" panose="03040600000000000000" pitchFamily="66" charset="-127"/>
                </a:rPr>
                <a:t>.</a:t>
              </a:r>
              <a:endParaRPr lang="ko-KR" altLang="en-US" sz="2000" dirty="0">
                <a:solidFill>
                  <a:schemeClr val="tx1"/>
                </a:solidFill>
                <a:latin typeface="나눔손글씨 펜" panose="03040600000000000000" pitchFamily="66" charset="-127"/>
                <a:ea typeface="나눔손글씨 펜" panose="03040600000000000000" pitchFamily="66" charset="-127"/>
              </a:endParaRPr>
            </a:p>
          </p:txBody>
        </p:sp>
        <p:sp>
          <p:nvSpPr>
            <p:cNvPr id="30" name="직사각형 29">
              <a:extLst>
                <a:ext uri="{FF2B5EF4-FFF2-40B4-BE49-F238E27FC236}">
                  <a16:creationId xmlns:a16="http://schemas.microsoft.com/office/drawing/2014/main" id="{CD99863C-93EC-4BA4-A834-29C73BDB8499}"/>
                </a:ext>
              </a:extLst>
            </p:cNvPr>
            <p:cNvSpPr/>
            <p:nvPr/>
          </p:nvSpPr>
          <p:spPr>
            <a:xfrm>
              <a:off x="4340491" y="5026211"/>
              <a:ext cx="1225015" cy="369332"/>
            </a:xfrm>
            <a:prstGeom prst="rect">
              <a:avLst/>
            </a:prstGeom>
          </p:spPr>
          <p:txBody>
            <a:bodyPr wrap="none">
              <a:spAutoFit/>
            </a:bodyPr>
            <a:lstStyle/>
            <a:p>
              <a:pPr algn="ctr"/>
              <a:r>
                <a:rPr lang="ko-KR" altLang="en-US">
                  <a:latin typeface="나눔손글씨 펜" panose="03040600000000000000" pitchFamily="66" charset="-127"/>
                  <a:ea typeface="나눔손글씨 펜" panose="03040600000000000000" pitchFamily="66" charset="-127"/>
                </a:rPr>
                <a:t>명령 결과 출력</a:t>
              </a:r>
              <a:endParaRPr lang="en-US" altLang="ko-KR" dirty="0">
                <a:solidFill>
                  <a:schemeClr val="accent6"/>
                </a:solidFill>
                <a:latin typeface="나눔손글씨 펜" panose="03040600000000000000" pitchFamily="66" charset="-127"/>
                <a:ea typeface="나눔손글씨 펜" panose="03040600000000000000" pitchFamily="66" charset="-127"/>
              </a:endParaRPr>
            </a:p>
          </p:txBody>
        </p:sp>
        <p:sp>
          <p:nvSpPr>
            <p:cNvPr id="31" name="직사각형 30">
              <a:extLst>
                <a:ext uri="{FF2B5EF4-FFF2-40B4-BE49-F238E27FC236}">
                  <a16:creationId xmlns:a16="http://schemas.microsoft.com/office/drawing/2014/main" id="{0E5EA7DA-C347-4840-8417-137674E91650}"/>
                </a:ext>
              </a:extLst>
            </p:cNvPr>
            <p:cNvSpPr/>
            <p:nvPr/>
          </p:nvSpPr>
          <p:spPr>
            <a:xfrm>
              <a:off x="3017538" y="3329272"/>
              <a:ext cx="554960" cy="400110"/>
            </a:xfrm>
            <a:prstGeom prst="rect">
              <a:avLst/>
            </a:prstGeom>
          </p:spPr>
          <p:txBody>
            <a:bodyPr wrap="none">
              <a:spAutoFit/>
            </a:bodyPr>
            <a:lstStyle/>
            <a:p>
              <a:pPr algn="ctr"/>
              <a:r>
                <a:rPr lang="ko-KR" altLang="en-US" sz="2000" dirty="0">
                  <a:solidFill>
                    <a:schemeClr val="accent6"/>
                  </a:solidFill>
                  <a:latin typeface="나눔손글씨 펜" panose="03040600000000000000" pitchFamily="66" charset="-127"/>
                  <a:ea typeface="나눔손글씨 펜" panose="03040600000000000000" pitchFamily="66" charset="-127"/>
                </a:rPr>
                <a:t>명령</a:t>
              </a:r>
              <a:endParaRPr lang="en-US" altLang="ko-KR" sz="2000" dirty="0">
                <a:solidFill>
                  <a:schemeClr val="accent6"/>
                </a:solidFill>
                <a:latin typeface="나눔손글씨 펜" panose="03040600000000000000" pitchFamily="66" charset="-127"/>
                <a:ea typeface="나눔손글씨 펜" panose="03040600000000000000" pitchFamily="66" charset="-127"/>
              </a:endParaRPr>
            </a:p>
          </p:txBody>
        </p:sp>
        <p:pic>
          <p:nvPicPr>
            <p:cNvPr id="32" name="Picture 10" descr="https://cdn-icons-png.flaticon.com/512/64/64819.png">
              <a:extLst>
                <a:ext uri="{FF2B5EF4-FFF2-40B4-BE49-F238E27FC236}">
                  <a16:creationId xmlns:a16="http://schemas.microsoft.com/office/drawing/2014/main" id="{B6D36696-099B-4191-9D3C-F273E7453D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52178" y="3700421"/>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cdn-icons.flaticon.com/png/512/3271/premium/3271488.png?token=exp=1655255077~hmac=79061f29462be2f3f004985282c11b4d">
              <a:extLst>
                <a:ext uri="{FF2B5EF4-FFF2-40B4-BE49-F238E27FC236}">
                  <a16:creationId xmlns:a16="http://schemas.microsoft.com/office/drawing/2014/main" id="{E4220EDB-4823-4020-8C41-077AB0B7FC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4188" y="3038031"/>
              <a:ext cx="1912740" cy="191274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989886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격자</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(grid)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설정하기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130</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데이터의 위치를 더 명확하게 나타내기 위해 그래프에 격자</a:t>
            </a:r>
            <a:r>
              <a:rPr lang="en-US" altLang="ko-KR" sz="1600" b="1" dirty="0">
                <a:solidFill>
                  <a:srgbClr val="000000"/>
                </a:solidFill>
                <a:latin typeface="Consolas" panose="020B0609020204030204" pitchFamily="49" charset="0"/>
              </a:rPr>
              <a:t>(grid)</a:t>
            </a:r>
            <a:r>
              <a:rPr lang="ko-KR" altLang="en-US" sz="1600" b="1" dirty="0">
                <a:solidFill>
                  <a:srgbClr val="000000"/>
                </a:solidFill>
                <a:latin typeface="Consolas" panose="020B0609020204030204" pitchFamily="49" charset="0"/>
              </a:rPr>
              <a:t>를 표시할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800767"/>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numpy</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a:solidFill>
                  <a:srgbClr val="4EC9B0"/>
                </a:solidFill>
                <a:latin typeface="Consolas" panose="020B0609020204030204" pitchFamily="49" charset="0"/>
              </a:rPr>
              <a:t>np</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 </a:t>
            </a:r>
            <a:r>
              <a:rPr lang="en-US" altLang="ko-KR" sz="1600" dirty="0" err="1">
                <a:solidFill>
                  <a:srgbClr val="4EC9B0"/>
                </a:solidFill>
                <a:latin typeface="Consolas" panose="020B0609020204030204" pitchFamily="49" charset="0"/>
              </a:rPr>
              <a:t>np</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arange</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0.2</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bo</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color</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'#e35f62'</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marker</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linewidth</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plot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color</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err="1">
                <a:solidFill>
                  <a:srgbClr val="CE9178"/>
                </a:solidFill>
                <a:latin typeface="Consolas" panose="020B0609020204030204" pitchFamily="49" charset="0"/>
              </a:rPr>
              <a:t>springgreen</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p>
          <a:p>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marker</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markersize</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9</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grid</a:t>
            </a:r>
            <a:r>
              <a:rPr lang="en-US" altLang="ko-KR" sz="1600" dirty="0">
                <a:solidFill>
                  <a:srgbClr val="D4D4D4"/>
                </a:solidFill>
                <a:latin typeface="Consolas" panose="020B0609020204030204" pitchFamily="49" charset="0"/>
              </a:rPr>
              <a:t>(</a:t>
            </a:r>
            <a:r>
              <a:rPr lang="en-US" altLang="ko-KR" sz="1600" dirty="0">
                <a:solidFill>
                  <a:srgbClr val="569CD6"/>
                </a:solidFill>
                <a:latin typeface="Consolas" panose="020B0609020204030204" pitchFamily="49" charset="0"/>
              </a:rPr>
              <a:t>True</a:t>
            </a:r>
            <a:r>
              <a:rPr lang="en-US" altLang="ko-KR" sz="1600" dirty="0">
                <a:solidFill>
                  <a:srgbClr val="D4D4D4"/>
                </a:solidFill>
                <a:latin typeface="Consolas" panose="020B0609020204030204" pitchFamily="49" charset="0"/>
              </a:rPr>
              <a:t>)</a:t>
            </a:r>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997" y="3438611"/>
            <a:ext cx="4320001" cy="29595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3974205" y="2867103"/>
            <a:ext cx="1957587"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grid</a:t>
            </a:r>
            <a:r>
              <a:rPr lang="en-US" altLang="ko-KR" dirty="0">
                <a:solidFill>
                  <a:schemeClr val="tx1">
                    <a:lumMod val="50000"/>
                    <a:lumOff val="50000"/>
                  </a:schemeClr>
                </a:solidFill>
                <a:latin typeface="Consolas" panose="020B0609020204030204" pitchFamily="49" charset="0"/>
              </a:rPr>
              <a:t>(True)</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22399128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격자</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(grid)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축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131</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axis=y</a:t>
            </a:r>
            <a:r>
              <a:rPr lang="ko-KR" altLang="en-US" sz="1600" b="1" dirty="0">
                <a:solidFill>
                  <a:srgbClr val="000000"/>
                </a:solidFill>
                <a:latin typeface="Consolas" panose="020B0609020204030204" pitchFamily="49" charset="0"/>
              </a:rPr>
              <a:t>로 설정하면 가로 방향의 그리드만 표시되며 </a:t>
            </a:r>
            <a:r>
              <a:rPr lang="en-US" altLang="ko-KR" sz="1600" b="1" dirty="0">
                <a:solidFill>
                  <a:srgbClr val="000000"/>
                </a:solidFill>
                <a:latin typeface="Consolas" panose="020B0609020204030204" pitchFamily="49" charset="0"/>
              </a:rPr>
              <a:t>{‘both’, ‘x’, ‘y’} </a:t>
            </a:r>
            <a:r>
              <a:rPr lang="ko-KR" altLang="en-US" sz="1600" b="1" dirty="0">
                <a:solidFill>
                  <a:srgbClr val="000000"/>
                </a:solidFill>
                <a:latin typeface="Consolas" panose="020B0609020204030204" pitchFamily="49" charset="0"/>
              </a:rPr>
              <a:t>중 선택 가능</a:t>
            </a:r>
            <a:endParaRPr lang="ko-KR" altLang="en-US" sz="1600" b="1" dirty="0"/>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32999" y="3438611"/>
            <a:ext cx="4319998" cy="29595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1185500" y="2867103"/>
            <a:ext cx="3223959"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plt.grid</a:t>
            </a:r>
            <a:r>
              <a:rPr lang="en-US" altLang="ko-KR" dirty="0">
                <a:solidFill>
                  <a:schemeClr val="tx1">
                    <a:lumMod val="50000"/>
                    <a:lumOff val="50000"/>
                  </a:schemeClr>
                </a:solidFill>
                <a:latin typeface="Consolas" panose="020B0609020204030204" pitchFamily="49" charset="0"/>
              </a:rPr>
              <a:t>(True, </a:t>
            </a:r>
            <a:r>
              <a:rPr lang="en-US" altLang="ko-KR" dirty="0">
                <a:solidFill>
                  <a:srgbClr val="00B0F0"/>
                </a:solidFill>
                <a:latin typeface="Consolas" panose="020B0609020204030204" pitchFamily="49" charset="0"/>
              </a:rPr>
              <a:t>axis</a:t>
            </a:r>
            <a:r>
              <a:rPr lang="en-US" altLang="ko-KR" dirty="0">
                <a:solidFill>
                  <a:schemeClr val="tx1">
                    <a:lumMod val="50000"/>
                    <a:lumOff val="50000"/>
                  </a:schemeClr>
                </a:solidFill>
                <a:latin typeface="Consolas" panose="020B0609020204030204" pitchFamily="49" charset="0"/>
              </a:rPr>
              <a:t>=‘x’)</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 name="Picture 8">
            <a:extLst>
              <a:ext uri="{FF2B5EF4-FFF2-40B4-BE49-F238E27FC236}">
                <a16:creationId xmlns:a16="http://schemas.microsoft.com/office/drawing/2014/main" id="{0E64B4C6-7EBE-41CC-B2F4-C0BA1E093CC8}"/>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4960474" y="3438611"/>
            <a:ext cx="4319998" cy="295955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8BF7BF23-7429-4715-B47E-69D2954198EB}"/>
              </a:ext>
            </a:extLst>
          </p:cNvPr>
          <p:cNvSpPr txBox="1"/>
          <p:nvPr/>
        </p:nvSpPr>
        <p:spPr>
          <a:xfrm>
            <a:off x="5487320" y="2867103"/>
            <a:ext cx="3223959"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plt.grid</a:t>
            </a:r>
            <a:r>
              <a:rPr lang="en-US" altLang="ko-KR" dirty="0">
                <a:solidFill>
                  <a:schemeClr val="tx1">
                    <a:lumMod val="50000"/>
                    <a:lumOff val="50000"/>
                  </a:schemeClr>
                </a:solidFill>
                <a:latin typeface="Consolas" panose="020B0609020204030204" pitchFamily="49" charset="0"/>
              </a:rPr>
              <a:t>(True, </a:t>
            </a:r>
            <a:r>
              <a:rPr lang="en-US" altLang="ko-KR" dirty="0">
                <a:solidFill>
                  <a:srgbClr val="00B0F0"/>
                </a:solidFill>
                <a:latin typeface="Consolas" panose="020B0609020204030204" pitchFamily="49" charset="0"/>
              </a:rPr>
              <a:t>axis</a:t>
            </a:r>
            <a:r>
              <a:rPr lang="en-US" altLang="ko-KR" dirty="0">
                <a:solidFill>
                  <a:schemeClr val="tx1">
                    <a:lumMod val="50000"/>
                    <a:lumOff val="50000"/>
                  </a:schemeClr>
                </a:solidFill>
                <a:latin typeface="Consolas" panose="020B0609020204030204" pitchFamily="49" charset="0"/>
              </a:rPr>
              <a:t>=‘y’)</a:t>
            </a:r>
          </a:p>
        </p:txBody>
      </p:sp>
    </p:spTree>
    <p:extLst>
      <p:ext uri="{BB962C8B-B14F-4D97-AF65-F5344CB8AC3E}">
        <p14:creationId xmlns:p14="http://schemas.microsoft.com/office/powerpoint/2010/main" val="15150593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격자</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(grid)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스타일 설정하기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132</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color, alpha, </a:t>
            </a:r>
            <a:r>
              <a:rPr lang="en-US" altLang="ko-KR" sz="1600" b="1" dirty="0" err="1">
                <a:solidFill>
                  <a:srgbClr val="000000"/>
                </a:solidFill>
                <a:latin typeface="Consolas" panose="020B0609020204030204" pitchFamily="49" charset="0"/>
              </a:rPr>
              <a:t>linestyle</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파라미터를 사용해서 그리드 선의 스타일을 설정할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677656"/>
          </a:xfrm>
          <a:prstGeom prst="rect">
            <a:avLst/>
          </a:prstGeom>
          <a:solidFill>
            <a:schemeClr val="tx1"/>
          </a:solidFill>
        </p:spPr>
        <p:txBody>
          <a:bodyPr wrap="square">
            <a:spAutoFit/>
          </a:bodyPr>
          <a:lstStyle/>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matplotlib</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pyplot</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plt</a:t>
            </a:r>
            <a:endParaRPr lang="en-US" altLang="ko-KR" sz="1200" dirty="0">
              <a:solidFill>
                <a:srgbClr val="D4D4D4"/>
              </a:solidFill>
              <a:latin typeface="Consolas" panose="020B0609020204030204" pitchFamily="49" charset="0"/>
            </a:endParaRPr>
          </a:p>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numpy</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a:solidFill>
                  <a:srgbClr val="4EC9B0"/>
                </a:solidFill>
                <a:latin typeface="Consolas" panose="020B0609020204030204" pitchFamily="49" charset="0"/>
              </a:rPr>
              <a:t>np</a:t>
            </a:r>
            <a:endParaRPr lang="en-US" altLang="ko-KR" sz="1200" dirty="0">
              <a:solidFill>
                <a:srgbClr val="D4D4D4"/>
              </a:solidFill>
              <a:latin typeface="Consolas" panose="020B0609020204030204" pitchFamily="49" charset="0"/>
            </a:endParaRPr>
          </a:p>
          <a:p>
            <a:br>
              <a:rPr lang="en-US" altLang="ko-KR" sz="1200" dirty="0">
                <a:solidFill>
                  <a:srgbClr val="D4D4D4"/>
                </a:solidFill>
                <a:latin typeface="Consolas" panose="020B0609020204030204" pitchFamily="49" charset="0"/>
              </a:rPr>
            </a:b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arange</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0</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0.2</a:t>
            </a:r>
            <a:r>
              <a:rPr lang="en-US" altLang="ko-KR" sz="1200" dirty="0">
                <a:solidFill>
                  <a:srgbClr val="D4D4D4"/>
                </a:solidFill>
                <a:latin typeface="Consolas" panose="020B0609020204030204" pitchFamily="49" charset="0"/>
              </a:rPr>
              <a:t>)</a:t>
            </a: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bo</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'#e35f62'</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marker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linewidth</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springgreen</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marker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markersize</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9</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grid</a:t>
            </a:r>
            <a:r>
              <a:rPr lang="en-US" altLang="ko-KR" sz="1200" dirty="0">
                <a:solidFill>
                  <a:srgbClr val="D4D4D4"/>
                </a:solidFill>
                <a:latin typeface="Consolas" panose="020B0609020204030204" pitchFamily="49" charset="0"/>
              </a:rPr>
              <a:t>(</a:t>
            </a:r>
            <a:r>
              <a:rPr lang="en-US" altLang="ko-KR" sz="1200" dirty="0">
                <a:solidFill>
                  <a:srgbClr val="569CD6"/>
                </a:solidFill>
                <a:latin typeface="Consolas" panose="020B0609020204030204" pitchFamily="49" charset="0"/>
              </a:rPr>
              <a:t>True</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axis</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'y'</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'red'</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alpha</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0.5</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linestyle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show</a:t>
            </a:r>
            <a:r>
              <a:rPr lang="en-US" altLang="ko-KR" sz="12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998" y="3438611"/>
            <a:ext cx="4319998" cy="2959557"/>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3974205" y="2867103"/>
            <a:ext cx="1957587"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grid</a:t>
            </a:r>
            <a:r>
              <a:rPr lang="en-US" altLang="ko-KR" dirty="0">
                <a:solidFill>
                  <a:schemeClr val="tx1">
                    <a:lumMod val="50000"/>
                    <a:lumOff val="50000"/>
                  </a:schemeClr>
                </a:solidFill>
                <a:latin typeface="Consolas" panose="020B0609020204030204" pitchFamily="49" charset="0"/>
              </a:rPr>
              <a:t>(True)</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10713206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눈금</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(tick)</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표시하기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133</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틱</a:t>
            </a:r>
            <a:r>
              <a:rPr lang="en-US" altLang="ko-KR" sz="1600" b="1" dirty="0">
                <a:solidFill>
                  <a:srgbClr val="000000"/>
                </a:solidFill>
                <a:latin typeface="Consolas" panose="020B0609020204030204" pitchFamily="49" charset="0"/>
              </a:rPr>
              <a:t>(tick)</a:t>
            </a:r>
            <a:r>
              <a:rPr lang="ko-KR" altLang="en-US" sz="1600" b="1" dirty="0">
                <a:solidFill>
                  <a:srgbClr val="000000"/>
                </a:solidFill>
                <a:latin typeface="Consolas" panose="020B0609020204030204" pitchFamily="49" charset="0"/>
              </a:rPr>
              <a:t>은 그래프의 축에 간격을 구분하기 위해 표시하는 눈금</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893100"/>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arange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2</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0.2</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plot</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a:t>
            </a:r>
            <a:r>
              <a:rPr lang="en-US" altLang="ko-KR" sz="1400" dirty="0" err="1">
                <a:solidFill>
                  <a:srgbClr val="CE9178"/>
                </a:solidFill>
                <a:latin typeface="Consolas" panose="020B0609020204030204" pitchFamily="49" charset="0"/>
              </a:rPr>
              <a:t>bo</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plot</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2</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color</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'#e35f62'</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marker</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linewidth</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2</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plot</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color</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en-US" altLang="ko-KR" sz="1400" dirty="0" err="1">
                <a:solidFill>
                  <a:srgbClr val="CE9178"/>
                </a:solidFill>
                <a:latin typeface="Consolas" panose="020B0609020204030204" pitchFamily="49" charset="0"/>
              </a:rPr>
              <a:t>forestgreen</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marker</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err="1">
                <a:solidFill>
                  <a:srgbClr val="9CDCFE"/>
                </a:solidFill>
                <a:latin typeface="Consolas" panose="020B0609020204030204" pitchFamily="49" charset="0"/>
              </a:rPr>
              <a:t>markersize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9</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xticks</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1</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2</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yticks</a:t>
            </a:r>
            <a:r>
              <a:rPr lang="en-US" altLang="ko-KR" sz="1400" dirty="0">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arange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1</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6</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997" y="3450773"/>
            <a:ext cx="4320001" cy="293523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3024424" y="2724771"/>
            <a:ext cx="3857146" cy="646331"/>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xticks</a:t>
            </a:r>
            <a:r>
              <a:rPr lang="en-US" altLang="ko-KR" dirty="0">
                <a:solidFill>
                  <a:schemeClr val="tx1">
                    <a:lumMod val="50000"/>
                    <a:lumOff val="50000"/>
                  </a:schemeClr>
                </a:solidFill>
                <a:latin typeface="Consolas" panose="020B0609020204030204" pitchFamily="49" charset="0"/>
              </a:rPr>
              <a:t>([0, 1, 2])</a:t>
            </a:r>
          </a:p>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yticks</a:t>
            </a:r>
            <a:r>
              <a:rPr lang="en-US" altLang="ko-KR" dirty="0">
                <a:solidFill>
                  <a:schemeClr val="tx1">
                    <a:lumMod val="50000"/>
                    <a:lumOff val="50000"/>
                  </a:schemeClr>
                </a:solidFill>
                <a:latin typeface="Consolas" panose="020B0609020204030204" pitchFamily="49" charset="0"/>
              </a:rPr>
              <a:t>(</a:t>
            </a:r>
            <a:r>
              <a:rPr lang="en-US" altLang="ko-KR" dirty="0" err="1">
                <a:solidFill>
                  <a:schemeClr val="tx1">
                    <a:lumMod val="50000"/>
                    <a:lumOff val="50000"/>
                  </a:schemeClr>
                </a:solidFill>
                <a:latin typeface="Consolas" panose="020B0609020204030204" pitchFamily="49" charset="0"/>
              </a:rPr>
              <a:t>np.arange</a:t>
            </a:r>
            <a:r>
              <a:rPr lang="en-US" altLang="ko-KR" dirty="0">
                <a:solidFill>
                  <a:schemeClr val="tx1">
                    <a:lumMod val="50000"/>
                    <a:lumOff val="50000"/>
                  </a:schemeClr>
                </a:solidFill>
                <a:latin typeface="Consolas" panose="020B0609020204030204" pitchFamily="49" charset="0"/>
              </a:rPr>
              <a:t>(1, 6)])</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2909330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눈금</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(tick)</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레이블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(label)</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134</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labels </a:t>
            </a:r>
            <a:r>
              <a:rPr lang="ko-KR" altLang="en-US" sz="1600" b="1" dirty="0">
                <a:solidFill>
                  <a:srgbClr val="000000"/>
                </a:solidFill>
                <a:latin typeface="Consolas" panose="020B0609020204030204" pitchFamily="49" charset="0"/>
              </a:rPr>
              <a:t>파라미터를 사용하면 눈금 레이블을 문자열의 형태로 지정할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800767"/>
          </a:xfrm>
          <a:prstGeom prst="rect">
            <a:avLst/>
          </a:prstGeom>
          <a:solidFill>
            <a:schemeClr val="tx1"/>
          </a:solidFill>
        </p:spPr>
        <p:txBody>
          <a:bodyPr wrap="square">
            <a:spAutoFit/>
          </a:bodyPr>
          <a:lstStyle/>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matplotlib</a:t>
            </a:r>
            <a:r>
              <a:rPr lang="en-US" altLang="ko-KR" sz="1100" dirty="0" err="1">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pyplot</a:t>
            </a:r>
            <a:r>
              <a:rPr lang="en-US" altLang="ko-KR" sz="1100" dirty="0">
                <a:solidFill>
                  <a:srgbClr val="D4D4D4"/>
                </a:solidFill>
                <a:latin typeface="Consolas" panose="020B0609020204030204" pitchFamily="49" charset="0"/>
              </a:rPr>
              <a:t> </a:t>
            </a:r>
            <a:r>
              <a:rPr lang="en-US" altLang="ko-KR" sz="1100" dirty="0">
                <a:solidFill>
                  <a:srgbClr val="569CD6"/>
                </a:solidFill>
                <a:latin typeface="Consolas" panose="020B0609020204030204" pitchFamily="49" charset="0"/>
              </a:rPr>
              <a:t>as</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plt</a:t>
            </a:r>
            <a:endParaRPr lang="en-US" altLang="ko-KR" sz="1100" dirty="0">
              <a:solidFill>
                <a:srgbClr val="D4D4D4"/>
              </a:solidFill>
              <a:latin typeface="Consolas" panose="020B0609020204030204" pitchFamily="49" charset="0"/>
            </a:endParaRPr>
          </a:p>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numpy</a:t>
            </a:r>
            <a:r>
              <a:rPr lang="en-US" altLang="ko-KR" sz="1100" dirty="0">
                <a:solidFill>
                  <a:srgbClr val="D4D4D4"/>
                </a:solidFill>
                <a:latin typeface="Consolas" panose="020B0609020204030204" pitchFamily="49" charset="0"/>
              </a:rPr>
              <a:t> </a:t>
            </a:r>
            <a:r>
              <a:rPr lang="en-US" altLang="ko-KR" sz="1100" dirty="0">
                <a:solidFill>
                  <a:srgbClr val="569CD6"/>
                </a:solidFill>
                <a:latin typeface="Consolas" panose="020B0609020204030204" pitchFamily="49" charset="0"/>
              </a:rPr>
              <a:t>as</a:t>
            </a:r>
            <a:r>
              <a:rPr lang="en-US" altLang="ko-KR" sz="1100" dirty="0">
                <a:solidFill>
                  <a:srgbClr val="D4D4D4"/>
                </a:solidFill>
                <a:latin typeface="Consolas" panose="020B0609020204030204" pitchFamily="49" charset="0"/>
              </a:rPr>
              <a:t> </a:t>
            </a:r>
            <a:r>
              <a:rPr lang="en-US" altLang="ko-KR" sz="1100" dirty="0">
                <a:solidFill>
                  <a:srgbClr val="4EC9B0"/>
                </a:solidFill>
                <a:latin typeface="Consolas" panose="020B0609020204030204" pitchFamily="49" charset="0"/>
              </a:rPr>
              <a:t>np</a:t>
            </a:r>
            <a:endParaRPr lang="en-US" altLang="ko-KR" sz="1100" dirty="0">
              <a:solidFill>
                <a:srgbClr val="D4D4D4"/>
              </a:solidFill>
              <a:latin typeface="Consolas" panose="020B0609020204030204" pitchFamily="49" charset="0"/>
            </a:endParaRPr>
          </a:p>
          <a:p>
            <a:br>
              <a:rPr lang="en-US" altLang="ko-KR" sz="1100" dirty="0">
                <a:solidFill>
                  <a:srgbClr val="D4D4D4"/>
                </a:solidFill>
                <a:latin typeface="Consolas" panose="020B0609020204030204" pitchFamily="49" charset="0"/>
              </a:rPr>
            </a:b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 = </a:t>
            </a:r>
            <a:r>
              <a:rPr lang="en-US" altLang="ko-KR" sz="1100" dirty="0" err="1">
                <a:solidFill>
                  <a:srgbClr val="4EC9B0"/>
                </a:solidFill>
                <a:latin typeface="Consolas" panose="020B0609020204030204" pitchFamily="49" charset="0"/>
              </a:rPr>
              <a:t>np</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arange</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2</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0.2</a:t>
            </a:r>
            <a:r>
              <a:rPr lang="en-US" altLang="ko-KR" sz="1100" dirty="0">
                <a:solidFill>
                  <a:srgbClr val="D4D4D4"/>
                </a:solidFill>
                <a:latin typeface="Consolas" panose="020B0609020204030204" pitchFamily="49" charset="0"/>
              </a:rPr>
              <a:t>)</a:t>
            </a:r>
          </a:p>
          <a:p>
            <a:br>
              <a:rPr lang="en-US" altLang="ko-KR" sz="1100" dirty="0">
                <a:solidFill>
                  <a:srgbClr val="D4D4D4"/>
                </a:solidFill>
                <a:latin typeface="Consolas" panose="020B0609020204030204" pitchFamily="49" charset="0"/>
              </a:rPr>
            </a:br>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plot</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bo</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plot</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2</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color</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'#e35f62'</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marker</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linewidth</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2</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plot</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3</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color</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springgreen</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marker</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err="1">
                <a:solidFill>
                  <a:srgbClr val="9CDCFE"/>
                </a:solidFill>
                <a:latin typeface="Consolas" panose="020B0609020204030204" pitchFamily="49" charset="0"/>
              </a:rPr>
              <a:t>markersize</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9</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xticks</a:t>
            </a:r>
            <a:r>
              <a:rPr lang="en-US" altLang="ko-KR" sz="1100" dirty="0">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np</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arange</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2</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0.2</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labels</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'Jan'</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'Feb'</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'Mar'</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'May'</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'June'</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'July'</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yticks</a:t>
            </a:r>
            <a:r>
              <a:rPr lang="en-US" altLang="ko-KR" sz="1100" dirty="0">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np</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arange</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'0'</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'1GB'</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'2GB'</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'3GB'</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'4GB'</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'5GB'</a:t>
            </a:r>
            <a:r>
              <a:rPr lang="en-US" altLang="ko-KR" sz="1100" dirty="0">
                <a:solidFill>
                  <a:srgbClr val="D4D4D4"/>
                </a:solidFill>
                <a:latin typeface="Consolas" panose="020B0609020204030204" pitchFamily="49" charset="0"/>
              </a:rPr>
              <a:t>, </a:t>
            </a:r>
            <a:r>
              <a:rPr lang="en-US" altLang="ko-KR" sz="1100" dirty="0">
                <a:solidFill>
                  <a:srgbClr val="CE9178"/>
                </a:solidFill>
                <a:latin typeface="Consolas" panose="020B0609020204030204" pitchFamily="49" charset="0"/>
              </a:rPr>
              <a:t>'6GB'</a:t>
            </a:r>
            <a:r>
              <a:rPr lang="en-US" altLang="ko-KR" sz="1100" dirty="0">
                <a:solidFill>
                  <a:srgbClr val="D4D4D4"/>
                </a:solidFill>
                <a:latin typeface="Consolas" panose="020B0609020204030204" pitchFamily="49" charset="0"/>
              </a:rPr>
              <a:t>))</a:t>
            </a:r>
          </a:p>
          <a:p>
            <a:br>
              <a:rPr lang="en-US" altLang="ko-KR" sz="1100" dirty="0">
                <a:solidFill>
                  <a:srgbClr val="D4D4D4"/>
                </a:solidFill>
                <a:latin typeface="Consolas" panose="020B0609020204030204" pitchFamily="49" charset="0"/>
              </a:rPr>
            </a:br>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show</a:t>
            </a:r>
            <a:r>
              <a:rPr lang="en-US" altLang="ko-KR" sz="11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2997" y="3497487"/>
            <a:ext cx="4320001" cy="2841804"/>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1568099" y="2724771"/>
            <a:ext cx="6769802" cy="646331"/>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plt.xticks</a:t>
            </a:r>
            <a:r>
              <a:rPr lang="en-US" altLang="ko-KR" dirty="0">
                <a:solidFill>
                  <a:schemeClr val="tx1">
                    <a:lumMod val="50000"/>
                    <a:lumOff val="50000"/>
                  </a:schemeClr>
                </a:solidFill>
                <a:latin typeface="Consolas" panose="020B0609020204030204" pitchFamily="49" charset="0"/>
              </a:rPr>
              <a:t>([0, 1, 2], </a:t>
            </a:r>
            <a:r>
              <a:rPr lang="en-US" altLang="ko-KR" dirty="0">
                <a:solidFill>
                  <a:srgbClr val="00B0F0"/>
                </a:solidFill>
                <a:latin typeface="Consolas" panose="020B0609020204030204" pitchFamily="49" charset="0"/>
              </a:rPr>
              <a:t>label</a:t>
            </a:r>
            <a:r>
              <a:rPr lang="en-US" altLang="ko-KR" dirty="0">
                <a:solidFill>
                  <a:schemeClr val="tx1">
                    <a:lumMod val="50000"/>
                    <a:lumOff val="50000"/>
                  </a:schemeClr>
                </a:solidFill>
                <a:latin typeface="Consolas" panose="020B0609020204030204" pitchFamily="49" charset="0"/>
              </a:rPr>
              <a:t>=[‘Jan’,</a:t>
            </a:r>
            <a:r>
              <a:rPr lang="ko-KR" altLang="en-US" dirty="0">
                <a:solidFill>
                  <a:schemeClr val="tx1">
                    <a:lumMod val="50000"/>
                    <a:lumOff val="50000"/>
                  </a:schemeClr>
                </a:solidFill>
                <a:latin typeface="Consolas" panose="020B0609020204030204" pitchFamily="49" charset="0"/>
              </a:rPr>
              <a:t> </a:t>
            </a:r>
            <a:r>
              <a:rPr lang="en-US" altLang="ko-KR" dirty="0">
                <a:solidFill>
                  <a:schemeClr val="tx1">
                    <a:lumMod val="50000"/>
                    <a:lumOff val="50000"/>
                  </a:schemeClr>
                </a:solidFill>
                <a:latin typeface="Consolas" panose="020B0609020204030204" pitchFamily="49" charset="0"/>
              </a:rPr>
              <a:t>‘Feb’, ‘Mar’])</a:t>
            </a:r>
          </a:p>
          <a:p>
            <a:r>
              <a:rPr lang="en-US" altLang="ko-KR" dirty="0" err="1">
                <a:solidFill>
                  <a:schemeClr val="tx1">
                    <a:lumMod val="50000"/>
                    <a:lumOff val="50000"/>
                  </a:schemeClr>
                </a:solidFill>
                <a:latin typeface="Consolas" panose="020B0609020204030204" pitchFamily="49" charset="0"/>
              </a:rPr>
              <a:t>plt.yticks</a:t>
            </a:r>
            <a:r>
              <a:rPr lang="en-US" altLang="ko-KR" dirty="0">
                <a:solidFill>
                  <a:schemeClr val="tx1">
                    <a:lumMod val="50000"/>
                    <a:lumOff val="50000"/>
                  </a:schemeClr>
                </a:solidFill>
                <a:latin typeface="Consolas" panose="020B0609020204030204" pitchFamily="49" charset="0"/>
              </a:rPr>
              <a:t>([1, 2, 3, 4], </a:t>
            </a:r>
            <a:r>
              <a:rPr lang="en-US" altLang="ko-KR" dirty="0">
                <a:solidFill>
                  <a:srgbClr val="00B0F0"/>
                </a:solidFill>
                <a:latin typeface="Consolas" panose="020B0609020204030204" pitchFamily="49" charset="0"/>
              </a:rPr>
              <a:t>label</a:t>
            </a:r>
            <a:r>
              <a:rPr lang="en-US" altLang="ko-KR" dirty="0">
                <a:solidFill>
                  <a:schemeClr val="tx1">
                    <a:lumMod val="50000"/>
                    <a:lumOff val="50000"/>
                  </a:schemeClr>
                </a:solidFill>
                <a:latin typeface="Consolas" panose="020B0609020204030204" pitchFamily="49" charset="0"/>
              </a:rPr>
              <a:t>=[‘A’, ‘B’, ‘C’, ‘D’])</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17261657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제목</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(title)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설정하기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135</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pyplot</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모듈의 </a:t>
            </a:r>
            <a:r>
              <a:rPr lang="en-US" altLang="ko-KR" sz="1600" b="1" dirty="0">
                <a:solidFill>
                  <a:srgbClr val="000000"/>
                </a:solidFill>
                <a:latin typeface="Consolas" panose="020B0609020204030204" pitchFamily="49" charset="0"/>
              </a:rPr>
              <a:t>title() </a:t>
            </a:r>
            <a:r>
              <a:rPr lang="ko-KR" altLang="en-US" sz="1600" b="1" dirty="0">
                <a:solidFill>
                  <a:srgbClr val="000000"/>
                </a:solidFill>
                <a:latin typeface="Consolas" panose="020B0609020204030204" pitchFamily="49" charset="0"/>
              </a:rPr>
              <a:t>함수를 이용해서 그래프의 제목</a:t>
            </a:r>
            <a:r>
              <a:rPr lang="en-US" altLang="ko-KR" sz="1600" b="1" dirty="0">
                <a:solidFill>
                  <a:srgbClr val="000000"/>
                </a:solidFill>
                <a:latin typeface="Consolas" panose="020B0609020204030204" pitchFamily="49" charset="0"/>
              </a:rPr>
              <a:t>(title)</a:t>
            </a:r>
            <a:r>
              <a:rPr lang="ko-KR" altLang="en-US" sz="1600" b="1" dirty="0">
                <a:solidFill>
                  <a:srgbClr val="000000"/>
                </a:solidFill>
                <a:latin typeface="Consolas" panose="020B0609020204030204" pitchFamily="49" charset="0"/>
              </a:rPr>
              <a:t>을 설정할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862322"/>
          </a:xfrm>
          <a:prstGeom prst="rect">
            <a:avLst/>
          </a:prstGeom>
          <a:solidFill>
            <a:schemeClr val="tx1"/>
          </a:solidFill>
        </p:spPr>
        <p:txBody>
          <a:bodyPr wrap="square">
            <a:spAutoFit/>
          </a:bodyPr>
          <a:lstStyle/>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matplotlib</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pyplot</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plt</a:t>
            </a:r>
            <a:endParaRPr lang="en-US" altLang="ko-KR" sz="1200" dirty="0">
              <a:solidFill>
                <a:srgbClr val="D4D4D4"/>
              </a:solidFill>
              <a:latin typeface="Consolas" panose="020B0609020204030204" pitchFamily="49" charset="0"/>
            </a:endParaRPr>
          </a:p>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numpy</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a:solidFill>
                  <a:srgbClr val="4EC9B0"/>
                </a:solidFill>
                <a:latin typeface="Consolas" panose="020B0609020204030204" pitchFamily="49" charset="0"/>
              </a:rPr>
              <a:t>np</a:t>
            </a:r>
            <a:endParaRPr lang="en-US" altLang="ko-KR" sz="1200" dirty="0">
              <a:solidFill>
                <a:srgbClr val="D4D4D4"/>
              </a:solidFill>
              <a:latin typeface="Consolas" panose="020B0609020204030204" pitchFamily="49" charset="0"/>
            </a:endParaRPr>
          </a:p>
          <a:p>
            <a:br>
              <a:rPr lang="en-US" altLang="ko-KR" sz="1200" dirty="0">
                <a:solidFill>
                  <a:srgbClr val="D4D4D4"/>
                </a:solidFill>
                <a:latin typeface="Consolas" panose="020B0609020204030204" pitchFamily="49" charset="0"/>
              </a:rPr>
            </a:b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arange</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0</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0.2</a:t>
            </a:r>
            <a:r>
              <a:rPr lang="en-US" altLang="ko-KR" sz="1200" dirty="0">
                <a:solidFill>
                  <a:srgbClr val="D4D4D4"/>
                </a:solidFill>
                <a:latin typeface="Consolas" panose="020B0609020204030204" pitchFamily="49" charset="0"/>
              </a:rPr>
              <a:t>)</a:t>
            </a: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bo</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'#e35f62'</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marker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linewidth</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forestgreen</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marker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markersize</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9</a:t>
            </a:r>
            <a:r>
              <a:rPr lang="en-US" altLang="ko-KR" sz="1200" dirty="0">
                <a:solidFill>
                  <a:srgbClr val="D4D4D4"/>
                </a:solidFill>
                <a:latin typeface="Consolas" panose="020B0609020204030204" pitchFamily="49" charset="0"/>
              </a:rPr>
              <a:t>)</a:t>
            </a:r>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tick_params</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axis</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'both'</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direction</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'in'</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length</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pad</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6</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labelsize</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14</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title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'Graph Title'</a:t>
            </a:r>
            <a:r>
              <a:rPr lang="en-US" altLang="ko-KR" sz="1200" dirty="0">
                <a:solidFill>
                  <a:srgbClr val="D4D4D4"/>
                </a:solidFill>
                <a:latin typeface="Consolas" panose="020B0609020204030204" pitchFamily="49" charset="0"/>
              </a:rPr>
              <a:t>)</a:t>
            </a: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show</a:t>
            </a:r>
            <a:r>
              <a:rPr lang="en-US" altLang="ko-KR" sz="12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5783" y="3432859"/>
            <a:ext cx="4312589" cy="31633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3341017" y="2843912"/>
            <a:ext cx="3223959"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title</a:t>
            </a:r>
            <a:r>
              <a:rPr lang="en-US" altLang="ko-KR" dirty="0">
                <a:solidFill>
                  <a:schemeClr val="tx1">
                    <a:lumMod val="50000"/>
                    <a:lumOff val="50000"/>
                  </a:schemeClr>
                </a:solidFill>
                <a:latin typeface="Consolas" panose="020B0609020204030204" pitchFamily="49" charset="0"/>
              </a:rPr>
              <a:t>(‘Graph Title’)</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1" name="직사각형 20">
            <a:extLst>
              <a:ext uri="{FF2B5EF4-FFF2-40B4-BE49-F238E27FC236}">
                <a16:creationId xmlns:a16="http://schemas.microsoft.com/office/drawing/2014/main" id="{6A59E279-F3E0-414F-9958-33F09AEE92BD}"/>
              </a:ext>
            </a:extLst>
          </p:cNvPr>
          <p:cNvSpPr/>
          <p:nvPr/>
        </p:nvSpPr>
        <p:spPr>
          <a:xfrm>
            <a:off x="6744615" y="3456689"/>
            <a:ext cx="885139" cy="222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8659424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제목</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(title)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위치와 오프셋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136</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plt.title</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loc</a:t>
            </a:r>
            <a:r>
              <a:rPr lang="ko-KR" altLang="en-US" sz="1600" b="1" dirty="0">
                <a:solidFill>
                  <a:srgbClr val="000000"/>
                </a:solidFill>
                <a:latin typeface="Consolas" panose="020B0609020204030204" pitchFamily="49" charset="0"/>
              </a:rPr>
              <a:t>로 제목 위치와 </a:t>
            </a:r>
            <a:r>
              <a:rPr lang="en-US" altLang="ko-KR" sz="1600" b="1" dirty="0">
                <a:solidFill>
                  <a:srgbClr val="000000"/>
                </a:solidFill>
                <a:latin typeface="Consolas" panose="020B0609020204030204" pitchFamily="49" charset="0"/>
              </a:rPr>
              <a:t>pad</a:t>
            </a:r>
            <a:r>
              <a:rPr lang="ko-KR" altLang="en-US" sz="1600" b="1" dirty="0">
                <a:solidFill>
                  <a:srgbClr val="000000"/>
                </a:solidFill>
                <a:latin typeface="Consolas" panose="020B0609020204030204" pitchFamily="49" charset="0"/>
              </a:rPr>
              <a:t>로 제목과 그래프와의 간격을 설정 가능</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3046988"/>
          </a:xfrm>
          <a:prstGeom prst="rect">
            <a:avLst/>
          </a:prstGeom>
          <a:solidFill>
            <a:schemeClr val="tx1"/>
          </a:solidFill>
        </p:spPr>
        <p:txBody>
          <a:bodyPr wrap="square">
            <a:spAutoFit/>
          </a:bodyPr>
          <a:lstStyle/>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matplotlib</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pyplot</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plt</a:t>
            </a:r>
            <a:endParaRPr lang="en-US" altLang="ko-KR" sz="1200" dirty="0">
              <a:solidFill>
                <a:srgbClr val="D4D4D4"/>
              </a:solidFill>
              <a:latin typeface="Consolas" panose="020B0609020204030204" pitchFamily="49" charset="0"/>
            </a:endParaRPr>
          </a:p>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numpy</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a:solidFill>
                  <a:srgbClr val="4EC9B0"/>
                </a:solidFill>
                <a:latin typeface="Consolas" panose="020B0609020204030204" pitchFamily="49" charset="0"/>
              </a:rPr>
              <a:t>np</a:t>
            </a:r>
            <a:endParaRPr lang="en-US" altLang="ko-KR" sz="1200" dirty="0">
              <a:solidFill>
                <a:srgbClr val="D4D4D4"/>
              </a:solidFill>
              <a:latin typeface="Consolas" panose="020B0609020204030204" pitchFamily="49" charset="0"/>
            </a:endParaRPr>
          </a:p>
          <a:p>
            <a:br>
              <a:rPr lang="en-US" altLang="ko-KR" sz="1200" dirty="0">
                <a:solidFill>
                  <a:srgbClr val="D4D4D4"/>
                </a:solidFill>
                <a:latin typeface="Consolas" panose="020B0609020204030204" pitchFamily="49" charset="0"/>
              </a:rPr>
            </a:b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arange</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0</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0.2</a:t>
            </a:r>
            <a:r>
              <a:rPr lang="en-US" altLang="ko-KR" sz="1200" dirty="0">
                <a:solidFill>
                  <a:srgbClr val="D4D4D4"/>
                </a:solidFill>
                <a:latin typeface="Consolas" panose="020B0609020204030204" pitchFamily="49" charset="0"/>
              </a:rPr>
              <a:t>)</a:t>
            </a: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bo</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'#e35f62'</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marker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linewidth</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color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forestgreen</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marker</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markersize</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9</a:t>
            </a:r>
            <a:r>
              <a:rPr lang="en-US" altLang="ko-KR" sz="1200" dirty="0">
                <a:solidFill>
                  <a:srgbClr val="D4D4D4"/>
                </a:solidFill>
                <a:latin typeface="Consolas" panose="020B0609020204030204" pitchFamily="49" charset="0"/>
              </a:rPr>
              <a:t>)</a:t>
            </a: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tick_params</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axis</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'both'</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direction</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'in'</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length</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pad</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6</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labelsize</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14</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title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'Graph Title'</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loc</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'right'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pad</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20</a:t>
            </a:r>
            <a:r>
              <a:rPr lang="en-US" altLang="ko-KR" sz="1200" dirty="0">
                <a:solidFill>
                  <a:srgbClr val="D4D4D4"/>
                </a:solidFill>
                <a:latin typeface="Consolas" panose="020B0609020204030204" pitchFamily="49" charset="0"/>
              </a:rPr>
              <a:t>)</a:t>
            </a: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show</a:t>
            </a:r>
            <a:r>
              <a:rPr lang="en-US" altLang="ko-KR" sz="1200" dirty="0">
                <a:solidFill>
                  <a:srgbClr val="D4D4D4"/>
                </a:solidFill>
                <a:latin typeface="Consolas" panose="020B0609020204030204" pitchFamily="49" charset="0"/>
              </a:rPr>
              <a:t>()</a:t>
            </a:r>
          </a:p>
        </p:txBody>
      </p:sp>
      <p:pic>
        <p:nvPicPr>
          <p:cNvPr id="34" name="Picture 8">
            <a:extLst>
              <a:ext uri="{FF2B5EF4-FFF2-40B4-BE49-F238E27FC236}">
                <a16:creationId xmlns:a16="http://schemas.microsoft.com/office/drawing/2014/main" id="{1057DD2B-DAF1-4DBD-86BE-CE34FBD9070F}"/>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063213" y="3432859"/>
            <a:ext cx="4097728" cy="31633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D7706D6-D896-4819-971E-FD1E415DBBF3}"/>
              </a:ext>
            </a:extLst>
          </p:cNvPr>
          <p:cNvSpPr txBox="1"/>
          <p:nvPr/>
        </p:nvSpPr>
        <p:spPr>
          <a:xfrm>
            <a:off x="2011329" y="2843912"/>
            <a:ext cx="5883342"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plt.title</a:t>
            </a:r>
            <a:r>
              <a:rPr lang="en-US" altLang="ko-KR" dirty="0">
                <a:solidFill>
                  <a:schemeClr val="tx1">
                    <a:lumMod val="50000"/>
                    <a:lumOff val="50000"/>
                  </a:schemeClr>
                </a:solidFill>
                <a:latin typeface="Consolas" panose="020B0609020204030204" pitchFamily="49" charset="0"/>
              </a:rPr>
              <a:t>(‘Graph Title’, </a:t>
            </a:r>
            <a:r>
              <a:rPr lang="en-US" altLang="ko-KR" dirty="0">
                <a:solidFill>
                  <a:srgbClr val="00B0F0"/>
                </a:solidFill>
                <a:latin typeface="Consolas" panose="020B0609020204030204" pitchFamily="49" charset="0"/>
              </a:rPr>
              <a:t>loc</a:t>
            </a:r>
            <a:r>
              <a:rPr lang="en-US" altLang="ko-KR" dirty="0">
                <a:solidFill>
                  <a:schemeClr val="tx1">
                    <a:lumMod val="50000"/>
                    <a:lumOff val="50000"/>
                  </a:schemeClr>
                </a:solidFill>
                <a:latin typeface="Consolas" panose="020B0609020204030204" pitchFamily="49" charset="0"/>
              </a:rPr>
              <a:t>=‘right’, </a:t>
            </a:r>
            <a:r>
              <a:rPr lang="en-US" altLang="ko-KR" dirty="0">
                <a:solidFill>
                  <a:srgbClr val="00B0F0"/>
                </a:solidFill>
                <a:latin typeface="Consolas" panose="020B0609020204030204" pitchFamily="49" charset="0"/>
              </a:rPr>
              <a:t>pad</a:t>
            </a:r>
            <a:r>
              <a:rPr lang="en-US" altLang="ko-KR" dirty="0">
                <a:solidFill>
                  <a:schemeClr val="tx1">
                    <a:lumMod val="50000"/>
                    <a:lumOff val="50000"/>
                  </a:schemeClr>
                </a:solidFill>
                <a:latin typeface="Consolas" panose="020B0609020204030204" pitchFamily="49" charset="0"/>
              </a:rPr>
              <a:t>=20)</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1" name="직사각형 20">
            <a:extLst>
              <a:ext uri="{FF2B5EF4-FFF2-40B4-BE49-F238E27FC236}">
                <a16:creationId xmlns:a16="http://schemas.microsoft.com/office/drawing/2014/main" id="{6A59E279-F3E0-414F-9958-33F09AEE92BD}"/>
              </a:ext>
            </a:extLst>
          </p:cNvPr>
          <p:cNvSpPr/>
          <p:nvPr/>
        </p:nvSpPr>
        <p:spPr>
          <a:xfrm>
            <a:off x="8258861" y="3456689"/>
            <a:ext cx="864575" cy="354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248073313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막대 그래프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(bar graph)</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137</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막대 그래프는 범주가 있는 데이터 값을 직사각형 막대로 표현하는 그래프</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800767"/>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numpy</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a:solidFill>
                  <a:srgbClr val="4EC9B0"/>
                </a:solidFill>
                <a:latin typeface="Consolas" panose="020B0609020204030204" pitchFamily="49" charset="0"/>
              </a:rPr>
              <a:t>np</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 </a:t>
            </a:r>
            <a:r>
              <a:rPr lang="en-US" altLang="ko-KR" sz="1600" dirty="0" err="1">
                <a:solidFill>
                  <a:srgbClr val="4EC9B0"/>
                </a:solidFill>
                <a:latin typeface="Consolas" panose="020B0609020204030204" pitchFamily="49" charset="0"/>
              </a:rPr>
              <a:t>np</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arange</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years</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'2020'</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'2021'</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'2022'</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values</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100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400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900</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bar</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values</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xticks</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x</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years</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4037525" y="2843912"/>
            <a:ext cx="1830950"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bar</a:t>
            </a:r>
            <a:r>
              <a:rPr lang="en-US" altLang="ko-KR" dirty="0">
                <a:solidFill>
                  <a:schemeClr val="tx1">
                    <a:lumMod val="50000"/>
                    <a:lumOff val="50000"/>
                  </a:schemeClr>
                </a:solidFill>
                <a:latin typeface="Consolas" panose="020B0609020204030204" pitchFamily="49" charset="0"/>
              </a:rPr>
              <a:t>(x, y)</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000" y="3426267"/>
            <a:ext cx="4315369" cy="2853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46056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막대 그래프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(bar graph)</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색상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138</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plt.bar</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color </a:t>
            </a:r>
            <a:r>
              <a:rPr lang="ko-KR" altLang="en-US" sz="1600" b="1" dirty="0">
                <a:solidFill>
                  <a:srgbClr val="000000"/>
                </a:solidFill>
                <a:latin typeface="Consolas" panose="020B0609020204030204" pitchFamily="49" charset="0"/>
              </a:rPr>
              <a:t>파라미터를 사용해서 막대의 색상을 지정할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462213"/>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arange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'2020'</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'2021'</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'2022'</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100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400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900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bar</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color</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'r'</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'g'</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'b'</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xticks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2581197" y="2843912"/>
            <a:ext cx="4743606"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plt.bar</a:t>
            </a:r>
            <a:r>
              <a:rPr lang="en-US" altLang="ko-KR" dirty="0">
                <a:solidFill>
                  <a:schemeClr val="tx1">
                    <a:lumMod val="50000"/>
                    <a:lumOff val="50000"/>
                  </a:schemeClr>
                </a:solidFill>
                <a:latin typeface="Consolas" panose="020B0609020204030204" pitchFamily="49" charset="0"/>
              </a:rPr>
              <a:t>(x, y, color=[</a:t>
            </a:r>
            <a:r>
              <a:rPr lang="en-US" altLang="ko-KR" dirty="0">
                <a:solidFill>
                  <a:srgbClr val="FF0000"/>
                </a:solidFill>
                <a:latin typeface="Consolas" panose="020B0609020204030204" pitchFamily="49" charset="0"/>
              </a:rPr>
              <a:t>‘r’</a:t>
            </a:r>
            <a:r>
              <a:rPr lang="en-US" altLang="ko-KR" dirty="0">
                <a:solidFill>
                  <a:schemeClr val="tx1">
                    <a:lumMod val="50000"/>
                    <a:lumOff val="50000"/>
                  </a:schemeClr>
                </a:solidFill>
                <a:latin typeface="Consolas" panose="020B0609020204030204" pitchFamily="49" charset="0"/>
              </a:rPr>
              <a:t>, </a:t>
            </a:r>
            <a:r>
              <a:rPr lang="en-US" altLang="ko-KR" dirty="0">
                <a:solidFill>
                  <a:srgbClr val="00B050"/>
                </a:solidFill>
                <a:latin typeface="Consolas" panose="020B0609020204030204" pitchFamily="49" charset="0"/>
              </a:rPr>
              <a:t>‘g’</a:t>
            </a:r>
            <a:r>
              <a:rPr lang="en-US" altLang="ko-KR" dirty="0">
                <a:solidFill>
                  <a:schemeClr val="tx1">
                    <a:lumMod val="50000"/>
                    <a:lumOff val="50000"/>
                  </a:schemeClr>
                </a:solidFill>
                <a:latin typeface="Consolas" panose="020B0609020204030204" pitchFamily="49" charset="0"/>
              </a:rPr>
              <a:t>, </a:t>
            </a:r>
            <a:r>
              <a:rPr lang="en-US" altLang="ko-KR" dirty="0">
                <a:solidFill>
                  <a:srgbClr val="0070C0"/>
                </a:solidFill>
                <a:latin typeface="Consolas" panose="020B0609020204030204" pitchFamily="49" charset="0"/>
              </a:rPr>
              <a:t>‘b’</a:t>
            </a:r>
            <a:r>
              <a:rPr lang="en-US" altLang="ko-KR" dirty="0">
                <a:solidFill>
                  <a:schemeClr val="tx1">
                    <a:lumMod val="50000"/>
                    <a:lumOff val="50000"/>
                  </a:schemeClr>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426267"/>
            <a:ext cx="4315368" cy="2853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2193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막대 그래프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(bar graph)</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막대 폭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139</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plt.bar</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width </a:t>
            </a:r>
            <a:r>
              <a:rPr lang="ko-KR" altLang="en-US" sz="1600" b="1" dirty="0">
                <a:solidFill>
                  <a:srgbClr val="000000"/>
                </a:solidFill>
                <a:latin typeface="Consolas" panose="020B0609020204030204" pitchFamily="49" charset="0"/>
              </a:rPr>
              <a:t>파라미터는 막대의 폭을 지정 </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기본값</a:t>
            </a:r>
            <a:r>
              <a:rPr lang="en-US" altLang="ko-KR" sz="1600" b="1" dirty="0">
                <a:solidFill>
                  <a:srgbClr val="000000"/>
                </a:solidFill>
                <a:latin typeface="Consolas" panose="020B0609020204030204" pitchFamily="49" charset="0"/>
              </a:rPr>
              <a:t>: 0.8)</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462213"/>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arange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'2020'</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'2021'</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'2022'</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100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400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900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bar</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width</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0.4</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xticks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341021" y="2843912"/>
            <a:ext cx="3223959"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plt.bar</a:t>
            </a:r>
            <a:r>
              <a:rPr lang="en-US" altLang="ko-KR" dirty="0">
                <a:solidFill>
                  <a:schemeClr val="tx1">
                    <a:lumMod val="50000"/>
                    <a:lumOff val="50000"/>
                  </a:schemeClr>
                </a:solidFill>
                <a:latin typeface="Consolas" panose="020B0609020204030204" pitchFamily="49" charset="0"/>
              </a:rPr>
              <a:t>(x, y, </a:t>
            </a:r>
            <a:r>
              <a:rPr lang="en-US" altLang="ko-KR" dirty="0">
                <a:solidFill>
                  <a:srgbClr val="00B0F0"/>
                </a:solidFill>
                <a:latin typeface="Consolas" panose="020B0609020204030204" pitchFamily="49" charset="0"/>
              </a:rPr>
              <a:t>width</a:t>
            </a:r>
            <a:r>
              <a:rPr lang="en-US" altLang="ko-KR" dirty="0">
                <a:solidFill>
                  <a:schemeClr val="tx1">
                    <a:lumMod val="50000"/>
                    <a:lumOff val="50000"/>
                  </a:schemeClr>
                </a:solidFill>
                <a:latin typeface="Consolas" panose="020B0609020204030204" pitchFamily="49" charset="0"/>
              </a:rPr>
              <a:t>=0.4)</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426267"/>
            <a:ext cx="4315368" cy="285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858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1.5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실행결과를 보여 주는 출력 명령어</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출력 명령어 </a:t>
            </a:r>
            <a:r>
              <a:rPr lang="en-US" altLang="ko-KR" sz="1800" b="1" dirty="0">
                <a:ln>
                  <a:solidFill>
                    <a:schemeClr val="bg1">
                      <a:lumMod val="75000"/>
                      <a:alpha val="3000"/>
                    </a:schemeClr>
                  </a:solidFill>
                </a:ln>
                <a:solidFill>
                  <a:schemeClr val="tx2">
                    <a:lumMod val="50000"/>
                  </a:schemeClr>
                </a:solidFill>
                <a:latin typeface="+mj-lt"/>
                <a:ea typeface="+mn-ea"/>
              </a:rPr>
              <a:t>print()</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5332846-8C11-49B6-8E78-89D6705669D9}"/>
              </a:ext>
            </a:extLst>
          </p:cNvPr>
          <p:cNvSpPr txBox="1"/>
          <p:nvPr/>
        </p:nvSpPr>
        <p:spPr>
          <a:xfrm>
            <a:off x="782564" y="3372048"/>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사칙연산 출력하기</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20" name="TextBox 19">
            <a:extLst>
              <a:ext uri="{FF2B5EF4-FFF2-40B4-BE49-F238E27FC236}">
                <a16:creationId xmlns:a16="http://schemas.microsoft.com/office/drawing/2014/main" id="{EEF5D6B2-97C2-4393-A6EF-5260E28F8FB1}"/>
              </a:ext>
            </a:extLst>
          </p:cNvPr>
          <p:cNvSpPr txBox="1"/>
          <p:nvPr/>
        </p:nvSpPr>
        <p:spPr>
          <a:xfrm>
            <a:off x="633000" y="2863304"/>
            <a:ext cx="8640000"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오류</a:t>
            </a:r>
            <a:r>
              <a:rPr lang="en-US" altLang="ko-KR" sz="1600" dirty="0">
                <a:solidFill>
                  <a:schemeClr val="tx1">
                    <a:lumMod val="50000"/>
                    <a:lumOff val="50000"/>
                  </a:schemeClr>
                </a:solidFill>
              </a:rPr>
              <a:t>(error): </a:t>
            </a:r>
            <a:r>
              <a:rPr lang="ko-KR" altLang="en-US" sz="1600" dirty="0">
                <a:solidFill>
                  <a:schemeClr val="tx1">
                    <a:lumMod val="50000"/>
                    <a:lumOff val="50000"/>
                  </a:schemeClr>
                </a:solidFill>
              </a:rPr>
              <a:t>원하거나 예상한 결과가 아닌 어떤 문제 상황이 발생하는 경우</a:t>
            </a:r>
          </a:p>
        </p:txBody>
      </p:sp>
      <p:sp>
        <p:nvSpPr>
          <p:cNvPr id="25" name="TextBox 24">
            <a:extLst>
              <a:ext uri="{FF2B5EF4-FFF2-40B4-BE49-F238E27FC236}">
                <a16:creationId xmlns:a16="http://schemas.microsoft.com/office/drawing/2014/main" id="{39DF7E03-C163-4753-9CD7-28A6A6DDE70B}"/>
              </a:ext>
            </a:extLst>
          </p:cNvPr>
          <p:cNvSpPr txBox="1"/>
          <p:nvPr/>
        </p:nvSpPr>
        <p:spPr>
          <a:xfrm>
            <a:off x="782564" y="4707639"/>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기타 연산자 출력하기</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31" name="사각형: 둥근 모서리 30">
            <a:extLst>
              <a:ext uri="{FF2B5EF4-FFF2-40B4-BE49-F238E27FC236}">
                <a16:creationId xmlns:a16="http://schemas.microsoft.com/office/drawing/2014/main" id="{1A371D40-70B1-4103-8522-802A35BE5288}"/>
              </a:ext>
            </a:extLst>
          </p:cNvPr>
          <p:cNvSpPr/>
          <p:nvPr/>
        </p:nvSpPr>
        <p:spPr>
          <a:xfrm>
            <a:off x="632999" y="2217638"/>
            <a:ext cx="8640000" cy="642013"/>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chemeClr val="tx1"/>
                </a:solidFill>
              </a:rPr>
              <a:t>print()</a:t>
            </a:r>
            <a:r>
              <a:rPr lang="en-US" altLang="ko-KR" sz="1600" dirty="0">
                <a:solidFill>
                  <a:schemeClr val="tx1"/>
                </a:solidFill>
              </a:rPr>
              <a:t>: </a:t>
            </a:r>
            <a:r>
              <a:rPr lang="ko-KR" altLang="en-US" sz="1600" dirty="0">
                <a:solidFill>
                  <a:schemeClr val="tx1"/>
                </a:solidFill>
              </a:rPr>
              <a:t>출력해라</a:t>
            </a:r>
            <a:r>
              <a:rPr lang="en-US" altLang="ko-KR" sz="1600" dirty="0">
                <a:solidFill>
                  <a:schemeClr val="tx1"/>
                </a:solidFill>
              </a:rPr>
              <a:t>.</a:t>
            </a:r>
          </a:p>
          <a:p>
            <a:r>
              <a:rPr lang="ko-KR" altLang="en-US" sz="1600" dirty="0">
                <a:solidFill>
                  <a:schemeClr val="tx1"/>
                </a:solidFill>
              </a:rPr>
              <a:t>출력 명령어 형식</a:t>
            </a:r>
            <a:r>
              <a:rPr lang="en-US" altLang="ko-KR" sz="1600" dirty="0">
                <a:solidFill>
                  <a:schemeClr val="tx1"/>
                </a:solidFill>
              </a:rPr>
              <a:t>: print(‘</a:t>
            </a:r>
            <a:r>
              <a:rPr lang="ko-KR" altLang="en-US" sz="1600" dirty="0">
                <a:solidFill>
                  <a:schemeClr val="tx1"/>
                </a:solidFill>
              </a:rPr>
              <a:t>출력할 내용</a:t>
            </a:r>
            <a:r>
              <a:rPr lang="en-US" altLang="ko-KR" sz="1600" dirty="0">
                <a:solidFill>
                  <a:schemeClr val="tx1"/>
                </a:solidFill>
              </a:rPr>
              <a:t>’)</a:t>
            </a:r>
          </a:p>
        </p:txBody>
      </p:sp>
      <p:sp>
        <p:nvSpPr>
          <p:cNvPr id="33" name="사각형: 둥근 모서리 32">
            <a:extLst>
              <a:ext uri="{FF2B5EF4-FFF2-40B4-BE49-F238E27FC236}">
                <a16:creationId xmlns:a16="http://schemas.microsoft.com/office/drawing/2014/main" id="{5A5A8A3F-A8B5-48E7-BE90-0BC7B4A92771}"/>
              </a:ext>
            </a:extLst>
          </p:cNvPr>
          <p:cNvSpPr/>
          <p:nvPr/>
        </p:nvSpPr>
        <p:spPr>
          <a:xfrm>
            <a:off x="632999" y="3911569"/>
            <a:ext cx="4320000" cy="371898"/>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dirty="0">
                <a:solidFill>
                  <a:schemeClr val="tx1"/>
                </a:solidFill>
              </a:rPr>
              <a:t>숫자의 ＋</a:t>
            </a:r>
            <a:r>
              <a:rPr lang="en-US" altLang="ko-KR" sz="1600" dirty="0">
                <a:solidFill>
                  <a:schemeClr val="tx1"/>
                </a:solidFill>
              </a:rPr>
              <a:t>,</a:t>
            </a:r>
            <a:r>
              <a:rPr lang="ko-KR" altLang="en-US" sz="1600" dirty="0">
                <a:solidFill>
                  <a:schemeClr val="tx1"/>
                </a:solidFill>
              </a:rPr>
              <a:t>－</a:t>
            </a:r>
            <a:r>
              <a:rPr lang="en-US" altLang="ko-KR" sz="1600" dirty="0">
                <a:solidFill>
                  <a:schemeClr val="tx1"/>
                </a:solidFill>
              </a:rPr>
              <a:t>, ×, ÷ </a:t>
            </a:r>
            <a:r>
              <a:rPr lang="ko-KR" altLang="en-US" sz="1600" dirty="0">
                <a:solidFill>
                  <a:schemeClr val="tx1"/>
                </a:solidFill>
              </a:rPr>
              <a:t>연산</a:t>
            </a:r>
          </a:p>
        </p:txBody>
      </p:sp>
      <p:sp>
        <p:nvSpPr>
          <p:cNvPr id="35" name="사각형: 둥근 모서리 34">
            <a:extLst>
              <a:ext uri="{FF2B5EF4-FFF2-40B4-BE49-F238E27FC236}">
                <a16:creationId xmlns:a16="http://schemas.microsoft.com/office/drawing/2014/main" id="{5A61ADC7-E1D4-4FF4-96FA-885582447C1E}"/>
              </a:ext>
            </a:extLst>
          </p:cNvPr>
          <p:cNvSpPr/>
          <p:nvPr/>
        </p:nvSpPr>
        <p:spPr>
          <a:xfrm>
            <a:off x="632999" y="5258020"/>
            <a:ext cx="4320000" cy="917175"/>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dirty="0">
                <a:solidFill>
                  <a:schemeClr val="tx1"/>
                </a:solidFill>
              </a:rPr>
              <a:t>몫을 알고 싶을 때</a:t>
            </a:r>
            <a:r>
              <a:rPr lang="en-US" altLang="ko-KR" sz="1600" dirty="0">
                <a:solidFill>
                  <a:schemeClr val="tx1"/>
                </a:solidFill>
              </a:rPr>
              <a:t>: // </a:t>
            </a:r>
            <a:r>
              <a:rPr lang="ko-KR" altLang="en-US" sz="1600" dirty="0">
                <a:solidFill>
                  <a:schemeClr val="tx1"/>
                </a:solidFill>
              </a:rPr>
              <a:t>연산자</a:t>
            </a:r>
          </a:p>
          <a:p>
            <a:r>
              <a:rPr lang="ko-KR" altLang="en-US" sz="1600" dirty="0">
                <a:solidFill>
                  <a:schemeClr val="tx1"/>
                </a:solidFill>
              </a:rPr>
              <a:t>나머지를 알고 싶을 때</a:t>
            </a:r>
            <a:r>
              <a:rPr lang="en-US" altLang="ko-KR" sz="1600" dirty="0">
                <a:solidFill>
                  <a:schemeClr val="tx1"/>
                </a:solidFill>
              </a:rPr>
              <a:t>: % </a:t>
            </a:r>
            <a:r>
              <a:rPr lang="ko-KR" altLang="en-US" sz="1600" dirty="0">
                <a:solidFill>
                  <a:schemeClr val="tx1"/>
                </a:solidFill>
              </a:rPr>
              <a:t>연산자</a:t>
            </a:r>
          </a:p>
          <a:p>
            <a:r>
              <a:rPr lang="ko-KR" altLang="en-US" sz="1600" dirty="0">
                <a:solidFill>
                  <a:schemeClr val="tx1"/>
                </a:solidFill>
              </a:rPr>
              <a:t>거듭제곱 연산자</a:t>
            </a:r>
            <a:r>
              <a:rPr lang="en-US" altLang="ko-KR" sz="1600" dirty="0">
                <a:solidFill>
                  <a:schemeClr val="tx1"/>
                </a:solidFill>
              </a:rPr>
              <a:t>: ** </a:t>
            </a:r>
            <a:r>
              <a:rPr lang="ko-KR" altLang="en-US" sz="1600" dirty="0">
                <a:solidFill>
                  <a:schemeClr val="tx1"/>
                </a:solidFill>
              </a:rPr>
              <a:t>연산자</a:t>
            </a:r>
          </a:p>
        </p:txBody>
      </p:sp>
      <mc:AlternateContent xmlns:mc="http://schemas.openxmlformats.org/markup-compatibility/2006" xmlns:a14="http://schemas.microsoft.com/office/drawing/2010/main">
        <mc:Choice Requires="a14">
          <p:graphicFrame>
            <p:nvGraphicFramePr>
              <p:cNvPr id="36" name="표 35">
                <a:extLst>
                  <a:ext uri="{FF2B5EF4-FFF2-40B4-BE49-F238E27FC236}">
                    <a16:creationId xmlns:a16="http://schemas.microsoft.com/office/drawing/2014/main" id="{324D220F-2BA2-4F31-945E-120E33D411F9}"/>
                  </a:ext>
                </a:extLst>
              </p:cNvPr>
              <p:cNvGraphicFramePr>
                <a:graphicFrameLocks noGrp="1"/>
              </p:cNvGraphicFramePr>
              <p:nvPr>
                <p:extLst>
                  <p:ext uri="{D42A27DB-BD31-4B8C-83A1-F6EECF244321}">
                    <p14:modId xmlns:p14="http://schemas.microsoft.com/office/powerpoint/2010/main" val="3348955670"/>
                  </p:ext>
                </p:extLst>
              </p:nvPr>
            </p:nvGraphicFramePr>
            <p:xfrm>
              <a:off x="5378692" y="3354740"/>
              <a:ext cx="3441214" cy="2961640"/>
            </p:xfrm>
            <a:graphic>
              <a:graphicData uri="http://schemas.openxmlformats.org/drawingml/2006/table">
                <a:tbl>
                  <a:tblPr firstRow="1" bandRow="1">
                    <a:tableStyleId>{B301B821-A1FF-4177-AEE7-76D212191A09}</a:tableStyleId>
                  </a:tblPr>
                  <a:tblGrid>
                    <a:gridCol w="993423">
                      <a:extLst>
                        <a:ext uri="{9D8B030D-6E8A-4147-A177-3AD203B41FA5}">
                          <a16:colId xmlns:a16="http://schemas.microsoft.com/office/drawing/2014/main" val="3281501617"/>
                        </a:ext>
                      </a:extLst>
                    </a:gridCol>
                    <a:gridCol w="2447791">
                      <a:extLst>
                        <a:ext uri="{9D8B030D-6E8A-4147-A177-3AD203B41FA5}">
                          <a16:colId xmlns:a16="http://schemas.microsoft.com/office/drawing/2014/main" val="317159337"/>
                        </a:ext>
                      </a:extLst>
                    </a:gridCol>
                  </a:tblGrid>
                  <a:tr h="140424">
                    <a:tc>
                      <a:txBody>
                        <a:bodyPr/>
                        <a:lstStyle/>
                        <a:p>
                          <a:pPr algn="l" latinLnBrk="1"/>
                          <a:r>
                            <a:rPr lang="ko-KR" altLang="en-US" dirty="0"/>
                            <a:t>연산자</a:t>
                          </a:r>
                        </a:p>
                      </a:txBody>
                      <a:tcPr/>
                    </a:tc>
                    <a:tc>
                      <a:txBody>
                        <a:bodyPr/>
                        <a:lstStyle/>
                        <a:p>
                          <a:pPr algn="l" latinLnBrk="1"/>
                          <a:r>
                            <a:rPr lang="ko-KR" altLang="en-US" dirty="0"/>
                            <a:t>의미</a:t>
                          </a:r>
                        </a:p>
                      </a:txBody>
                      <a:tcPr/>
                    </a:tc>
                    <a:extLst>
                      <a:ext uri="{0D108BD9-81ED-4DB2-BD59-A6C34878D82A}">
                        <a16:rowId xmlns:a16="http://schemas.microsoft.com/office/drawing/2014/main" val="1140514492"/>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algn="l" latinLnBrk="1"/>
                          <a14:m>
                            <m:oMath xmlns:m="http://schemas.openxmlformats.org/officeDocument/2006/math">
                              <m:r>
                                <a:rPr lang="en-US" altLang="ko-KR" smtClean="0">
                                  <a:latin typeface="Cambria Math" panose="02040503050406030204" pitchFamily="18" charset="0"/>
                                </a:rPr>
                                <m:t>𝑥</m:t>
                              </m:r>
                            </m:oMath>
                          </a14:m>
                          <a:r>
                            <a:rPr lang="ko-KR" altLang="en-US" dirty="0"/>
                            <a:t>와 </a:t>
                          </a:r>
                          <a14:m>
                            <m:oMath xmlns:m="http://schemas.openxmlformats.org/officeDocument/2006/math">
                              <m:r>
                                <a:rPr lang="en-US" altLang="ko-KR" smtClean="0">
                                  <a:latin typeface="Cambria Math" panose="02040503050406030204" pitchFamily="18" charset="0"/>
                                </a:rPr>
                                <m:t>𝑦</m:t>
                              </m:r>
                            </m:oMath>
                          </a14:m>
                          <a:r>
                            <a:rPr lang="ko-KR" altLang="en-US" dirty="0"/>
                            <a:t>를 </a:t>
                          </a:r>
                          <a:r>
                            <a:rPr lang="ko-KR" altLang="en-US" b="1" dirty="0"/>
                            <a:t>더한 값</a:t>
                          </a:r>
                        </a:p>
                      </a:txBody>
                      <a:tcPr/>
                    </a:tc>
                    <a:extLst>
                      <a:ext uri="{0D108BD9-81ED-4DB2-BD59-A6C34878D82A}">
                        <a16:rowId xmlns:a16="http://schemas.microsoft.com/office/drawing/2014/main" val="4068800339"/>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mtClean="0">
                                  <a:latin typeface="Cambria Math" panose="02040503050406030204" pitchFamily="18" charset="0"/>
                                </a:rPr>
                                <m:t>𝑥</m:t>
                              </m:r>
                            </m:oMath>
                          </a14:m>
                          <a:r>
                            <a:rPr lang="ko-KR" altLang="en-US" dirty="0"/>
                            <a:t>에서 </a:t>
                          </a:r>
                          <a14:m>
                            <m:oMath xmlns:m="http://schemas.openxmlformats.org/officeDocument/2006/math">
                              <m:r>
                                <a:rPr lang="en-US" altLang="ko-KR" smtClean="0">
                                  <a:latin typeface="Cambria Math" panose="02040503050406030204" pitchFamily="18" charset="0"/>
                                </a:rPr>
                                <m:t>𝑦</m:t>
                              </m:r>
                            </m:oMath>
                          </a14:m>
                          <a:r>
                            <a:rPr lang="ko-KR" altLang="en-US" dirty="0"/>
                            <a:t>를 </a:t>
                          </a:r>
                          <a:r>
                            <a:rPr lang="ko-KR" altLang="en-US" b="1" dirty="0"/>
                            <a:t>뺀 값</a:t>
                          </a:r>
                        </a:p>
                      </a:txBody>
                      <a:tcPr/>
                    </a:tc>
                    <a:extLst>
                      <a:ext uri="{0D108BD9-81ED-4DB2-BD59-A6C34878D82A}">
                        <a16:rowId xmlns:a16="http://schemas.microsoft.com/office/drawing/2014/main" val="3230123257"/>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mtClean="0">
                                  <a:latin typeface="Cambria Math" panose="02040503050406030204" pitchFamily="18" charset="0"/>
                                </a:rPr>
                                <m:t>𝑥</m:t>
                              </m:r>
                            </m:oMath>
                          </a14:m>
                          <a:r>
                            <a:rPr lang="ko-KR" altLang="en-US" dirty="0"/>
                            <a:t>와 </a:t>
                          </a:r>
                          <a14:m>
                            <m:oMath xmlns:m="http://schemas.openxmlformats.org/officeDocument/2006/math">
                              <m:r>
                                <a:rPr lang="en-US" altLang="ko-KR" smtClean="0">
                                  <a:latin typeface="Cambria Math" panose="02040503050406030204" pitchFamily="18" charset="0"/>
                                </a:rPr>
                                <m:t>𝑦</m:t>
                              </m:r>
                            </m:oMath>
                          </a14:m>
                          <a:r>
                            <a:rPr lang="ko-KR" altLang="en-US" dirty="0"/>
                            <a:t>를 </a:t>
                          </a:r>
                          <a:r>
                            <a:rPr lang="ko-KR" altLang="en-US" b="1" dirty="0"/>
                            <a:t>곱한 값</a:t>
                          </a:r>
                        </a:p>
                      </a:txBody>
                      <a:tcPr/>
                    </a:tc>
                    <a:extLst>
                      <a:ext uri="{0D108BD9-81ED-4DB2-BD59-A6C34878D82A}">
                        <a16:rowId xmlns:a16="http://schemas.microsoft.com/office/drawing/2014/main" val="648915061"/>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algn="l" latinLnBrk="1"/>
                          <a14:m>
                            <m:oMath xmlns:m="http://schemas.openxmlformats.org/officeDocument/2006/math">
                              <m:r>
                                <a:rPr lang="en-US" altLang="ko-KR" smtClean="0">
                                  <a:latin typeface="Cambria Math" panose="02040503050406030204" pitchFamily="18" charset="0"/>
                                </a:rPr>
                                <m:t>𝑥</m:t>
                              </m:r>
                            </m:oMath>
                          </a14:m>
                          <a:r>
                            <a:rPr lang="ko-KR" altLang="en-US" dirty="0"/>
                            <a:t>를 </a:t>
                          </a:r>
                          <a14:m>
                            <m:oMath xmlns:m="http://schemas.openxmlformats.org/officeDocument/2006/math">
                              <m:r>
                                <a:rPr lang="en-US" altLang="ko-KR" smtClean="0">
                                  <a:latin typeface="Cambria Math" panose="02040503050406030204" pitchFamily="18" charset="0"/>
                                </a:rPr>
                                <m:t>𝑦</m:t>
                              </m:r>
                            </m:oMath>
                          </a14:m>
                          <a:r>
                            <a:rPr lang="ko-KR" altLang="en-US" dirty="0"/>
                            <a:t>로 </a:t>
                          </a:r>
                          <a:r>
                            <a:rPr lang="ko-KR" altLang="en-US" b="1" dirty="0"/>
                            <a:t>나눈 값</a:t>
                          </a:r>
                        </a:p>
                      </a:txBody>
                      <a:tcPr/>
                    </a:tc>
                    <a:extLst>
                      <a:ext uri="{0D108BD9-81ED-4DB2-BD59-A6C34878D82A}">
                        <a16:rowId xmlns:a16="http://schemas.microsoft.com/office/drawing/2014/main" val="2922026967"/>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algn="l" latinLnBrk="1"/>
                          <a14:m>
                            <m:oMath xmlns:m="http://schemas.openxmlformats.org/officeDocument/2006/math">
                              <m:r>
                                <a:rPr lang="en-US" altLang="ko-KR" smtClean="0">
                                  <a:latin typeface="Cambria Math" panose="02040503050406030204" pitchFamily="18" charset="0"/>
                                </a:rPr>
                                <m:t>𝑥</m:t>
                              </m:r>
                            </m:oMath>
                          </a14:m>
                          <a:r>
                            <a:rPr lang="ko-KR" altLang="en-US" dirty="0"/>
                            <a:t>를 </a:t>
                          </a:r>
                          <a14:m>
                            <m:oMath xmlns:m="http://schemas.openxmlformats.org/officeDocument/2006/math">
                              <m:r>
                                <a:rPr lang="en-US" altLang="ko-KR" smtClean="0">
                                  <a:latin typeface="Cambria Math" panose="02040503050406030204" pitchFamily="18" charset="0"/>
                                </a:rPr>
                                <m:t>𝑦</m:t>
                              </m:r>
                            </m:oMath>
                          </a14:m>
                          <a:r>
                            <a:rPr lang="ko-KR" altLang="en-US" dirty="0"/>
                            <a:t>로 </a:t>
                          </a:r>
                          <a:r>
                            <a:rPr lang="ko-KR" altLang="en-US" b="1" dirty="0"/>
                            <a:t>나눈 몫</a:t>
                          </a:r>
                        </a:p>
                      </a:txBody>
                      <a:tcPr/>
                    </a:tc>
                    <a:extLst>
                      <a:ext uri="{0D108BD9-81ED-4DB2-BD59-A6C34878D82A}">
                        <a16:rowId xmlns:a16="http://schemas.microsoft.com/office/drawing/2014/main" val="2543610420"/>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mtClean="0">
                                  <a:latin typeface="Cambria Math" panose="02040503050406030204" pitchFamily="18" charset="0"/>
                                </a:rPr>
                                <m:t>𝑥</m:t>
                              </m:r>
                            </m:oMath>
                          </a14:m>
                          <a:r>
                            <a:rPr lang="ko-KR" altLang="en-US" dirty="0"/>
                            <a:t>를 </a:t>
                          </a:r>
                          <a14:m>
                            <m:oMath xmlns:m="http://schemas.openxmlformats.org/officeDocument/2006/math">
                              <m:r>
                                <a:rPr lang="en-US" altLang="ko-KR" smtClean="0">
                                  <a:latin typeface="Cambria Math" panose="02040503050406030204" pitchFamily="18" charset="0"/>
                                </a:rPr>
                                <m:t>𝑦</m:t>
                              </m:r>
                            </m:oMath>
                          </a14:m>
                          <a:r>
                            <a:rPr lang="ko-KR" altLang="en-US" dirty="0"/>
                            <a:t>로 </a:t>
                          </a:r>
                          <a:r>
                            <a:rPr lang="ko-KR" altLang="en-US" b="1" dirty="0"/>
                            <a:t>나눈 나머지</a:t>
                          </a:r>
                        </a:p>
                      </a:txBody>
                      <a:tcPr/>
                    </a:tc>
                    <a:extLst>
                      <a:ext uri="{0D108BD9-81ED-4DB2-BD59-A6C34878D82A}">
                        <a16:rowId xmlns:a16="http://schemas.microsoft.com/office/drawing/2014/main" val="1604334268"/>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mtClean="0">
                                  <a:latin typeface="Cambria Math" panose="02040503050406030204" pitchFamily="18" charset="0"/>
                                </a:rPr>
                                <m:t>𝑥</m:t>
                              </m:r>
                            </m:oMath>
                          </a14:m>
                          <a:r>
                            <a:rPr lang="ko-KR" altLang="en-US" dirty="0"/>
                            <a:t>의 </a:t>
                          </a:r>
                          <a14:m>
                            <m:oMath xmlns:m="http://schemas.openxmlformats.org/officeDocument/2006/math">
                              <m:r>
                                <a:rPr lang="en-US" altLang="ko-KR" smtClean="0">
                                  <a:latin typeface="Cambria Math" panose="02040503050406030204" pitchFamily="18" charset="0"/>
                                </a:rPr>
                                <m:t>𝑦</m:t>
                              </m:r>
                            </m:oMath>
                          </a14:m>
                          <a:r>
                            <a:rPr lang="ko-KR" altLang="en-US" dirty="0"/>
                            <a:t> </a:t>
                          </a:r>
                          <a:r>
                            <a:rPr lang="ko-KR" altLang="en-US" b="1" dirty="0"/>
                            <a:t>제곱</a:t>
                          </a:r>
                        </a:p>
                      </a:txBody>
                      <a:tcPr/>
                    </a:tc>
                    <a:extLst>
                      <a:ext uri="{0D108BD9-81ED-4DB2-BD59-A6C34878D82A}">
                        <a16:rowId xmlns:a16="http://schemas.microsoft.com/office/drawing/2014/main" val="677929241"/>
                      </a:ext>
                    </a:extLst>
                  </a:tr>
                </a:tbl>
              </a:graphicData>
            </a:graphic>
          </p:graphicFrame>
        </mc:Choice>
        <mc:Fallback xmlns="">
          <p:graphicFrame>
            <p:nvGraphicFramePr>
              <p:cNvPr id="36" name="표 35">
                <a:extLst>
                  <a:ext uri="{FF2B5EF4-FFF2-40B4-BE49-F238E27FC236}">
                    <a16:creationId xmlns:a16="http://schemas.microsoft.com/office/drawing/2014/main" id="{324D220F-2BA2-4F31-945E-120E33D411F9}"/>
                  </a:ext>
                </a:extLst>
              </p:cNvPr>
              <p:cNvGraphicFramePr>
                <a:graphicFrameLocks noGrp="1"/>
              </p:cNvGraphicFramePr>
              <p:nvPr>
                <p:extLst>
                  <p:ext uri="{D42A27DB-BD31-4B8C-83A1-F6EECF244321}">
                    <p14:modId xmlns:p14="http://schemas.microsoft.com/office/powerpoint/2010/main" val="3348955670"/>
                  </p:ext>
                </p:extLst>
              </p:nvPr>
            </p:nvGraphicFramePr>
            <p:xfrm>
              <a:off x="5378692" y="3354740"/>
              <a:ext cx="3441214" cy="2961640"/>
            </p:xfrm>
            <a:graphic>
              <a:graphicData uri="http://schemas.openxmlformats.org/drawingml/2006/table">
                <a:tbl>
                  <a:tblPr firstRow="1" bandRow="1">
                    <a:tableStyleId>{B301B821-A1FF-4177-AEE7-76D212191A09}</a:tableStyleId>
                  </a:tblPr>
                  <a:tblGrid>
                    <a:gridCol w="993423">
                      <a:extLst>
                        <a:ext uri="{9D8B030D-6E8A-4147-A177-3AD203B41FA5}">
                          <a16:colId xmlns:a16="http://schemas.microsoft.com/office/drawing/2014/main" val="3281501617"/>
                        </a:ext>
                      </a:extLst>
                    </a:gridCol>
                    <a:gridCol w="2447791">
                      <a:extLst>
                        <a:ext uri="{9D8B030D-6E8A-4147-A177-3AD203B41FA5}">
                          <a16:colId xmlns:a16="http://schemas.microsoft.com/office/drawing/2014/main" val="317159337"/>
                        </a:ext>
                      </a:extLst>
                    </a:gridCol>
                  </a:tblGrid>
                  <a:tr h="365760">
                    <a:tc>
                      <a:txBody>
                        <a:bodyPr/>
                        <a:lstStyle/>
                        <a:p>
                          <a:pPr algn="l" latinLnBrk="1"/>
                          <a:r>
                            <a:rPr lang="ko-KR" altLang="en-US" dirty="0"/>
                            <a:t>연산자</a:t>
                          </a:r>
                        </a:p>
                      </a:txBody>
                      <a:tcPr/>
                    </a:tc>
                    <a:tc>
                      <a:txBody>
                        <a:bodyPr/>
                        <a:lstStyle/>
                        <a:p>
                          <a:pPr algn="l" latinLnBrk="1"/>
                          <a:r>
                            <a:rPr lang="ko-KR" altLang="en-US" dirty="0"/>
                            <a:t>의미</a:t>
                          </a:r>
                        </a:p>
                      </a:txBody>
                      <a:tcPr/>
                    </a:tc>
                    <a:extLst>
                      <a:ext uri="{0D108BD9-81ED-4DB2-BD59-A6C34878D82A}">
                        <a16:rowId xmlns:a16="http://schemas.microsoft.com/office/drawing/2014/main" val="1140514492"/>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40796" t="-106557" r="-498" b="-622951"/>
                          </a:stretch>
                        </a:blipFill>
                      </a:tcPr>
                    </a:tc>
                    <a:extLst>
                      <a:ext uri="{0D108BD9-81ED-4DB2-BD59-A6C34878D82A}">
                        <a16:rowId xmlns:a16="http://schemas.microsoft.com/office/drawing/2014/main" val="4068800339"/>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40796" t="-206557" r="-498" b="-522951"/>
                          </a:stretch>
                        </a:blipFill>
                      </a:tcPr>
                    </a:tc>
                    <a:extLst>
                      <a:ext uri="{0D108BD9-81ED-4DB2-BD59-A6C34878D82A}">
                        <a16:rowId xmlns:a16="http://schemas.microsoft.com/office/drawing/2014/main" val="3230123257"/>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40796" t="-306557" r="-498" b="-422951"/>
                          </a:stretch>
                        </a:blipFill>
                      </a:tcPr>
                    </a:tc>
                    <a:extLst>
                      <a:ext uri="{0D108BD9-81ED-4DB2-BD59-A6C34878D82A}">
                        <a16:rowId xmlns:a16="http://schemas.microsoft.com/office/drawing/2014/main" val="648915061"/>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40796" t="-406557" r="-498" b="-322951"/>
                          </a:stretch>
                        </a:blipFill>
                      </a:tcPr>
                    </a:tc>
                    <a:extLst>
                      <a:ext uri="{0D108BD9-81ED-4DB2-BD59-A6C34878D82A}">
                        <a16:rowId xmlns:a16="http://schemas.microsoft.com/office/drawing/2014/main" val="2922026967"/>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40796" t="-506557" r="-498" b="-222951"/>
                          </a:stretch>
                        </a:blipFill>
                      </a:tcPr>
                    </a:tc>
                    <a:extLst>
                      <a:ext uri="{0D108BD9-81ED-4DB2-BD59-A6C34878D82A}">
                        <a16:rowId xmlns:a16="http://schemas.microsoft.com/office/drawing/2014/main" val="2543610420"/>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40796" t="-606557" r="-498" b="-122951"/>
                          </a:stretch>
                        </a:blipFill>
                      </a:tcPr>
                    </a:tc>
                    <a:extLst>
                      <a:ext uri="{0D108BD9-81ED-4DB2-BD59-A6C34878D82A}">
                        <a16:rowId xmlns:a16="http://schemas.microsoft.com/office/drawing/2014/main" val="1604334268"/>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40796" t="-706557" r="-498" b="-22951"/>
                          </a:stretch>
                        </a:blipFill>
                      </a:tcPr>
                    </a:tc>
                    <a:extLst>
                      <a:ext uri="{0D108BD9-81ED-4DB2-BD59-A6C34878D82A}">
                        <a16:rowId xmlns:a16="http://schemas.microsoft.com/office/drawing/2014/main" val="677929241"/>
                      </a:ext>
                    </a:extLst>
                  </a:tr>
                </a:tbl>
              </a:graphicData>
            </a:graphic>
          </p:graphicFrame>
        </mc:Fallback>
      </mc:AlternateContent>
    </p:spTree>
    <p:extLst>
      <p:ext uri="{BB962C8B-B14F-4D97-AF65-F5344CB8AC3E}">
        <p14:creationId xmlns:p14="http://schemas.microsoft.com/office/powerpoint/2010/main" val="21768932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수평 막대 그래프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(horizontal bar graph)</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140</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수평 막대 그래프는 범주가 있는 데이터 값을 수평 막대로 표현하는 그래프</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462213"/>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arange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'2020'</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'2021'</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'2022'</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100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400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900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barh</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yticks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448738"/>
            <a:ext cx="4315368" cy="280895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2BFF8DE-6622-4588-98A5-66387CFA8444}"/>
              </a:ext>
            </a:extLst>
          </p:cNvPr>
          <p:cNvSpPr txBox="1"/>
          <p:nvPr/>
        </p:nvSpPr>
        <p:spPr>
          <a:xfrm>
            <a:off x="3974207" y="2843912"/>
            <a:ext cx="1957587"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barh</a:t>
            </a:r>
            <a:r>
              <a:rPr lang="en-US" altLang="ko-KR" dirty="0">
                <a:solidFill>
                  <a:schemeClr val="tx1">
                    <a:lumMod val="50000"/>
                    <a:lumOff val="50000"/>
                  </a:schemeClr>
                </a:solidFill>
                <a:latin typeface="Consolas" panose="020B0609020204030204" pitchFamily="49" charset="0"/>
              </a:rPr>
              <a:t>(y, x)</a:t>
            </a:r>
          </a:p>
        </p:txBody>
      </p:sp>
    </p:spTree>
    <p:extLst>
      <p:ext uri="{BB962C8B-B14F-4D97-AF65-F5344CB8AC3E}">
        <p14:creationId xmlns:p14="http://schemas.microsoft.com/office/powerpoint/2010/main" val="29721475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수평 막대 그래프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(horizontal bar graph)</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색상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141</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plt.barh</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color </a:t>
            </a:r>
            <a:r>
              <a:rPr lang="ko-KR" altLang="en-US" sz="1600" b="1" dirty="0">
                <a:solidFill>
                  <a:srgbClr val="000000"/>
                </a:solidFill>
                <a:latin typeface="Consolas" panose="020B0609020204030204" pitchFamily="49" charset="0"/>
              </a:rPr>
              <a:t>파라미터를 사용해서 막대의 색상을 지정할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462213"/>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arange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'2020'</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'2021'</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'2022'</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100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400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900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barh</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color</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'r'</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'g'</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'b'</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yticks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2517878" y="2843912"/>
            <a:ext cx="4870244"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plt.barh</a:t>
            </a:r>
            <a:r>
              <a:rPr lang="en-US" altLang="ko-KR" dirty="0">
                <a:solidFill>
                  <a:schemeClr val="tx1">
                    <a:lumMod val="50000"/>
                    <a:lumOff val="50000"/>
                  </a:schemeClr>
                </a:solidFill>
                <a:latin typeface="Consolas" panose="020B0609020204030204" pitchFamily="49" charset="0"/>
              </a:rPr>
              <a:t>(x, y, color=[</a:t>
            </a:r>
            <a:r>
              <a:rPr lang="en-US" altLang="ko-KR" dirty="0">
                <a:solidFill>
                  <a:srgbClr val="FF0000"/>
                </a:solidFill>
                <a:latin typeface="Consolas" panose="020B0609020204030204" pitchFamily="49" charset="0"/>
              </a:rPr>
              <a:t>‘r’</a:t>
            </a:r>
            <a:r>
              <a:rPr lang="en-US" altLang="ko-KR" dirty="0">
                <a:solidFill>
                  <a:schemeClr val="tx1">
                    <a:lumMod val="50000"/>
                    <a:lumOff val="50000"/>
                  </a:schemeClr>
                </a:solidFill>
                <a:latin typeface="Consolas" panose="020B0609020204030204" pitchFamily="49" charset="0"/>
              </a:rPr>
              <a:t>, </a:t>
            </a:r>
            <a:r>
              <a:rPr lang="en-US" altLang="ko-KR" dirty="0">
                <a:solidFill>
                  <a:srgbClr val="00B050"/>
                </a:solidFill>
                <a:latin typeface="Consolas" panose="020B0609020204030204" pitchFamily="49" charset="0"/>
              </a:rPr>
              <a:t>‘g’</a:t>
            </a:r>
            <a:r>
              <a:rPr lang="en-US" altLang="ko-KR" dirty="0">
                <a:solidFill>
                  <a:schemeClr val="tx1">
                    <a:lumMod val="50000"/>
                    <a:lumOff val="50000"/>
                  </a:schemeClr>
                </a:solidFill>
                <a:latin typeface="Consolas" panose="020B0609020204030204" pitchFamily="49" charset="0"/>
              </a:rPr>
              <a:t>, </a:t>
            </a:r>
            <a:r>
              <a:rPr lang="en-US" altLang="ko-KR" dirty="0">
                <a:solidFill>
                  <a:srgbClr val="0070C0"/>
                </a:solidFill>
                <a:latin typeface="Consolas" panose="020B0609020204030204" pitchFamily="49" charset="0"/>
              </a:rPr>
              <a:t>‘b’</a:t>
            </a:r>
            <a:r>
              <a:rPr lang="en-US" altLang="ko-KR" dirty="0">
                <a:solidFill>
                  <a:schemeClr val="tx1">
                    <a:lumMod val="50000"/>
                    <a:lumOff val="50000"/>
                  </a:schemeClr>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448739"/>
            <a:ext cx="4315368" cy="2808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40548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수평 막대 그래프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(horizontal bar graph)</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막대 높이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142</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plt.barh</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height </a:t>
            </a:r>
            <a:r>
              <a:rPr lang="ko-KR" altLang="en-US" sz="1600" b="1" dirty="0">
                <a:solidFill>
                  <a:srgbClr val="000000"/>
                </a:solidFill>
                <a:latin typeface="Consolas" panose="020B0609020204030204" pitchFamily="49" charset="0"/>
              </a:rPr>
              <a:t>파라미터는 막대의 높이를 지정 </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기본값</a:t>
            </a:r>
            <a:r>
              <a:rPr lang="en-US" altLang="ko-KR" sz="1600" b="1" dirty="0">
                <a:solidFill>
                  <a:srgbClr val="000000"/>
                </a:solidFill>
                <a:latin typeface="Consolas" panose="020B0609020204030204" pitchFamily="49" charset="0"/>
              </a:rPr>
              <a:t>: 0.8)</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462213"/>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arange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'2020'</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'2021'</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'2022'</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100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400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900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barh</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values</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height</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0.4</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yticks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years</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151061" y="2843912"/>
            <a:ext cx="3603872"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plt.barh</a:t>
            </a:r>
            <a:r>
              <a:rPr lang="en-US" altLang="ko-KR" dirty="0">
                <a:solidFill>
                  <a:schemeClr val="tx1">
                    <a:lumMod val="50000"/>
                    <a:lumOff val="50000"/>
                  </a:schemeClr>
                </a:solidFill>
                <a:latin typeface="Consolas" panose="020B0609020204030204" pitchFamily="49" charset="0"/>
              </a:rPr>
              <a:t>(x, y, </a:t>
            </a:r>
            <a:r>
              <a:rPr lang="en-US" altLang="ko-KR" dirty="0">
                <a:solidFill>
                  <a:srgbClr val="00B0F0"/>
                </a:solidFill>
                <a:latin typeface="Consolas" panose="020B0609020204030204" pitchFamily="49" charset="0"/>
              </a:rPr>
              <a:t>height</a:t>
            </a:r>
            <a:r>
              <a:rPr lang="en-US" altLang="ko-KR" dirty="0">
                <a:solidFill>
                  <a:schemeClr val="tx1">
                    <a:lumMod val="50000"/>
                    <a:lumOff val="50000"/>
                  </a:schemeClr>
                </a:solidFill>
                <a:latin typeface="Consolas" panose="020B0609020204030204" pitchFamily="49" charset="0"/>
              </a:rPr>
              <a:t>=0.6)</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448738"/>
            <a:ext cx="4315368" cy="2808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3123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산점도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(scatter plot)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143</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산점도는</a:t>
            </a:r>
            <a:r>
              <a:rPr lang="ko-KR" altLang="en-US" sz="1600" b="1" dirty="0">
                <a:solidFill>
                  <a:srgbClr val="000000"/>
                </a:solidFill>
                <a:latin typeface="Consolas" panose="020B0609020204030204" pitchFamily="49" charset="0"/>
              </a:rPr>
              <a:t> 두 변수의 상관 관계를 직교 좌표계의 평면에 점으로 표현하는 그래프</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462213"/>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seed</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n</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50</a:t>
            </a:r>
            <a:endParaRPr lang="en-US" altLang="ko-KR" sz="1400" dirty="0">
              <a:solidFill>
                <a:srgbClr val="D4D4D4"/>
              </a:solidFill>
              <a:latin typeface="Consolas" panose="020B0609020204030204" pitchFamily="49" charset="0"/>
            </a:endParaRPr>
          </a:p>
          <a:p>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rand</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n</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rand</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n</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scatter</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784247" y="2970619"/>
            <a:ext cx="2337499"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scatter</a:t>
            </a:r>
            <a:r>
              <a:rPr lang="en-US" altLang="ko-KR" dirty="0">
                <a:solidFill>
                  <a:schemeClr val="tx1">
                    <a:lumMod val="50000"/>
                    <a:lumOff val="50000"/>
                  </a:schemeClr>
                </a:solidFill>
                <a:latin typeface="Consolas" panose="020B0609020204030204" pitchFamily="49" charset="0"/>
              </a:rPr>
              <a:t>(x, y)</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003969" y="3448738"/>
            <a:ext cx="4213429" cy="2808953"/>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FB577831-0BAD-4425-BC19-E4DEA608968B}"/>
              </a:ext>
            </a:extLst>
          </p:cNvPr>
          <p:cNvSpPr/>
          <p:nvPr/>
        </p:nvSpPr>
        <p:spPr>
          <a:xfrm>
            <a:off x="5888736" y="2602013"/>
            <a:ext cx="1192955"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array or list</a:t>
            </a:r>
            <a:endParaRPr lang="ko-KR" altLang="en-US" dirty="0">
              <a:solidFill>
                <a:schemeClr val="tx1">
                  <a:lumMod val="50000"/>
                  <a:lumOff val="50000"/>
                </a:schemeClr>
              </a:solidFill>
            </a:endParaRPr>
          </a:p>
        </p:txBody>
      </p:sp>
      <p:sp>
        <p:nvSpPr>
          <p:cNvPr id="22" name="직사각형 21">
            <a:extLst>
              <a:ext uri="{FF2B5EF4-FFF2-40B4-BE49-F238E27FC236}">
                <a16:creationId xmlns:a16="http://schemas.microsoft.com/office/drawing/2014/main" id="{296F0826-1FF4-4D5E-A19E-55C689348205}"/>
              </a:ext>
            </a:extLst>
          </p:cNvPr>
          <p:cNvSpPr/>
          <p:nvPr/>
        </p:nvSpPr>
        <p:spPr>
          <a:xfrm>
            <a:off x="5347413" y="3047038"/>
            <a:ext cx="541323" cy="237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구부러짐 22">
            <a:extLst>
              <a:ext uri="{FF2B5EF4-FFF2-40B4-BE49-F238E27FC236}">
                <a16:creationId xmlns:a16="http://schemas.microsoft.com/office/drawing/2014/main" id="{31B2ADBC-4879-4F1F-98F0-F218A8323F36}"/>
              </a:ext>
            </a:extLst>
          </p:cNvPr>
          <p:cNvCxnSpPr>
            <a:cxnSpLocks/>
            <a:stCxn id="21" idx="1"/>
            <a:endCxn id="22" idx="0"/>
          </p:cNvCxnSpPr>
          <p:nvPr/>
        </p:nvCxnSpPr>
        <p:spPr>
          <a:xfrm rot="10800000" flipV="1">
            <a:off x="5618076" y="2786678"/>
            <a:ext cx="270661" cy="260359"/>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20406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산점도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(scatter plot)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색상과 크기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144</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scatter()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s, c </a:t>
            </a:r>
            <a:r>
              <a:rPr lang="ko-KR" altLang="en-US" sz="1600" b="1" dirty="0">
                <a:solidFill>
                  <a:srgbClr val="000000"/>
                </a:solidFill>
                <a:latin typeface="Consolas" panose="020B0609020204030204" pitchFamily="49" charset="0"/>
              </a:rPr>
              <a:t>파라미터를 통해 각각 마커의 크기와 색상을 지정할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893100"/>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seed</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n</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50</a:t>
            </a:r>
            <a:endParaRPr lang="en-US" altLang="ko-KR" sz="1400" dirty="0">
              <a:solidFill>
                <a:srgbClr val="D4D4D4"/>
              </a:solidFill>
              <a:latin typeface="Consolas" panose="020B0609020204030204" pitchFamily="49" charset="0"/>
            </a:endParaRPr>
          </a:p>
          <a:p>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rand</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n</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rand</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n</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area</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30</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rand</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n</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2</a:t>
            </a:r>
            <a:endParaRPr lang="en-US" altLang="ko-KR" sz="1400" dirty="0">
              <a:solidFill>
                <a:srgbClr val="D4D4D4"/>
              </a:solidFill>
              <a:latin typeface="Consolas" panose="020B0609020204030204" pitchFamily="49" charset="0"/>
            </a:endParaRPr>
          </a:p>
          <a:p>
            <a:r>
              <a:rPr lang="en-US" altLang="ko-KR" sz="1400" dirty="0">
                <a:solidFill>
                  <a:srgbClr val="9CDCFE"/>
                </a:solidFill>
                <a:latin typeface="Consolas" panose="020B0609020204030204" pitchFamily="49" charset="0"/>
              </a:rPr>
              <a:t>colors</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rand</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n</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scatter</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x</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y</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area</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c</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colors</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2644512" y="2970619"/>
            <a:ext cx="4616970"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plt.scatter</a:t>
            </a:r>
            <a:r>
              <a:rPr lang="en-US" altLang="ko-KR" dirty="0">
                <a:solidFill>
                  <a:schemeClr val="tx1">
                    <a:lumMod val="50000"/>
                    <a:lumOff val="50000"/>
                  </a:schemeClr>
                </a:solidFill>
                <a:latin typeface="Consolas" panose="020B0609020204030204" pitchFamily="49" charset="0"/>
              </a:rPr>
              <a:t>(x, y, </a:t>
            </a:r>
            <a:r>
              <a:rPr lang="en-US" altLang="ko-KR" dirty="0">
                <a:solidFill>
                  <a:srgbClr val="00B0F0"/>
                </a:solidFill>
                <a:latin typeface="Consolas" panose="020B0609020204030204" pitchFamily="49" charset="0"/>
              </a:rPr>
              <a:t>s</a:t>
            </a:r>
            <a:r>
              <a:rPr lang="en-US" altLang="ko-KR" dirty="0">
                <a:solidFill>
                  <a:schemeClr val="tx1">
                    <a:lumMod val="50000"/>
                    <a:lumOff val="50000"/>
                  </a:schemeClr>
                </a:solidFill>
                <a:latin typeface="Consolas" panose="020B0609020204030204" pitchFamily="49" charset="0"/>
              </a:rPr>
              <a:t>=area, </a:t>
            </a:r>
            <a:r>
              <a:rPr lang="en-US" altLang="ko-KR" dirty="0">
                <a:solidFill>
                  <a:srgbClr val="00B0F0"/>
                </a:solidFill>
                <a:latin typeface="Consolas" panose="020B0609020204030204" pitchFamily="49" charset="0"/>
              </a:rPr>
              <a:t>c</a:t>
            </a:r>
            <a:r>
              <a:rPr lang="en-US" altLang="ko-KR" dirty="0">
                <a:solidFill>
                  <a:schemeClr val="tx1">
                    <a:lumMod val="50000"/>
                    <a:lumOff val="50000"/>
                  </a:schemeClr>
                </a:solidFill>
                <a:latin typeface="Consolas" panose="020B0609020204030204" pitchFamily="49" charset="0"/>
              </a:rPr>
              <a:t>=colors)</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003969" y="3448738"/>
            <a:ext cx="4213429" cy="2808952"/>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FB577831-0BAD-4425-BC19-E4DEA608968B}"/>
              </a:ext>
            </a:extLst>
          </p:cNvPr>
          <p:cNvSpPr/>
          <p:nvPr/>
        </p:nvSpPr>
        <p:spPr>
          <a:xfrm>
            <a:off x="4448944" y="2602013"/>
            <a:ext cx="508473"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size</a:t>
            </a:r>
            <a:endParaRPr lang="ko-KR" altLang="en-US" dirty="0">
              <a:solidFill>
                <a:schemeClr val="tx1">
                  <a:lumMod val="50000"/>
                  <a:lumOff val="50000"/>
                </a:schemeClr>
              </a:solidFill>
            </a:endParaRPr>
          </a:p>
        </p:txBody>
      </p:sp>
      <p:sp>
        <p:nvSpPr>
          <p:cNvPr id="22" name="직사각형 21">
            <a:extLst>
              <a:ext uri="{FF2B5EF4-FFF2-40B4-BE49-F238E27FC236}">
                <a16:creationId xmlns:a16="http://schemas.microsoft.com/office/drawing/2014/main" id="{296F0826-1FF4-4D5E-A19E-55C689348205}"/>
              </a:ext>
            </a:extLst>
          </p:cNvPr>
          <p:cNvSpPr/>
          <p:nvPr/>
        </p:nvSpPr>
        <p:spPr>
          <a:xfrm>
            <a:off x="4976458" y="3047038"/>
            <a:ext cx="773289" cy="237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구부러짐 22">
            <a:extLst>
              <a:ext uri="{FF2B5EF4-FFF2-40B4-BE49-F238E27FC236}">
                <a16:creationId xmlns:a16="http://schemas.microsoft.com/office/drawing/2014/main" id="{31B2ADBC-4879-4F1F-98F0-F218A8323F36}"/>
              </a:ext>
            </a:extLst>
          </p:cNvPr>
          <p:cNvCxnSpPr>
            <a:cxnSpLocks/>
            <a:stCxn id="21" idx="3"/>
            <a:endCxn id="22" idx="0"/>
          </p:cNvCxnSpPr>
          <p:nvPr/>
        </p:nvCxnSpPr>
        <p:spPr>
          <a:xfrm>
            <a:off x="4957417" y="2786679"/>
            <a:ext cx="405686" cy="260359"/>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609762ED-3F85-4926-BA50-36776B85667F}"/>
              </a:ext>
            </a:extLst>
          </p:cNvPr>
          <p:cNvSpPr/>
          <p:nvPr/>
        </p:nvSpPr>
        <p:spPr>
          <a:xfrm>
            <a:off x="7020882" y="2602013"/>
            <a:ext cx="585417"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color</a:t>
            </a:r>
            <a:endParaRPr lang="ko-KR" altLang="en-US" dirty="0">
              <a:solidFill>
                <a:schemeClr val="tx1">
                  <a:lumMod val="50000"/>
                  <a:lumOff val="50000"/>
                </a:schemeClr>
              </a:solidFill>
            </a:endParaRPr>
          </a:p>
        </p:txBody>
      </p:sp>
      <p:sp>
        <p:nvSpPr>
          <p:cNvPr id="34" name="직사각형 33">
            <a:extLst>
              <a:ext uri="{FF2B5EF4-FFF2-40B4-BE49-F238E27FC236}">
                <a16:creationId xmlns:a16="http://schemas.microsoft.com/office/drawing/2014/main" id="{09BAE112-DE98-46A7-B80E-A8A7A2FC10A1}"/>
              </a:ext>
            </a:extLst>
          </p:cNvPr>
          <p:cNvSpPr/>
          <p:nvPr/>
        </p:nvSpPr>
        <p:spPr>
          <a:xfrm>
            <a:off x="5961112" y="3047038"/>
            <a:ext cx="1054165" cy="237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5" name="연결선: 구부러짐 34">
            <a:extLst>
              <a:ext uri="{FF2B5EF4-FFF2-40B4-BE49-F238E27FC236}">
                <a16:creationId xmlns:a16="http://schemas.microsoft.com/office/drawing/2014/main" id="{FED36FC9-4B6A-41F6-8716-A25A430BBC39}"/>
              </a:ext>
            </a:extLst>
          </p:cNvPr>
          <p:cNvCxnSpPr>
            <a:cxnSpLocks/>
            <a:stCxn id="33" idx="1"/>
            <a:endCxn id="34" idx="0"/>
          </p:cNvCxnSpPr>
          <p:nvPr/>
        </p:nvCxnSpPr>
        <p:spPr>
          <a:xfrm rot="10800000" flipV="1">
            <a:off x="6488196" y="2786678"/>
            <a:ext cx="532687" cy="260359"/>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5018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산점도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(scatter plot)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투명도와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컬러맵</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설정하기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145</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alpha </a:t>
            </a:r>
            <a:r>
              <a:rPr lang="ko-KR" altLang="en-US" sz="1600" b="1" dirty="0">
                <a:solidFill>
                  <a:srgbClr val="000000"/>
                </a:solidFill>
                <a:latin typeface="Consolas" panose="020B0609020204030204" pitchFamily="49" charset="0"/>
              </a:rPr>
              <a:t>파라미터는 마커의 투명도를 지정하고 </a:t>
            </a:r>
            <a:r>
              <a:rPr lang="en-US" altLang="ko-KR" sz="1600" b="1" dirty="0" err="1">
                <a:solidFill>
                  <a:srgbClr val="000000"/>
                </a:solidFill>
                <a:latin typeface="Consolas" panose="020B0609020204030204" pitchFamily="49" charset="0"/>
              </a:rPr>
              <a:t>cmap</a:t>
            </a:r>
            <a:r>
              <a:rPr lang="ko-KR" altLang="en-US" sz="1600" b="1" dirty="0">
                <a:solidFill>
                  <a:srgbClr val="000000"/>
                </a:solidFill>
                <a:latin typeface="Consolas" panose="020B0609020204030204" pitchFamily="49" charset="0"/>
              </a:rPr>
              <a:t>은 </a:t>
            </a:r>
            <a:r>
              <a:rPr lang="ko-KR" altLang="en-US" sz="1600" b="1" dirty="0" err="1">
                <a:solidFill>
                  <a:srgbClr val="000000"/>
                </a:solidFill>
                <a:latin typeface="Consolas" panose="020B0609020204030204" pitchFamily="49" charset="0"/>
              </a:rPr>
              <a:t>컬러맵에</a:t>
            </a:r>
            <a:r>
              <a:rPr lang="ko-KR" altLang="en-US" sz="1600" b="1" dirty="0">
                <a:solidFill>
                  <a:srgbClr val="000000"/>
                </a:solidFill>
                <a:latin typeface="Consolas" panose="020B0609020204030204" pitchFamily="49" charset="0"/>
              </a:rPr>
              <a:t> 해당하는 문자열을 지정</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862322"/>
          </a:xfrm>
          <a:prstGeom prst="rect">
            <a:avLst/>
          </a:prstGeom>
          <a:solidFill>
            <a:schemeClr val="tx1"/>
          </a:solidFill>
        </p:spPr>
        <p:txBody>
          <a:bodyPr wrap="square">
            <a:spAutoFit/>
          </a:bodyPr>
          <a:lstStyle/>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matplotlib</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pyplot</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plt</a:t>
            </a:r>
            <a:endParaRPr lang="en-US" altLang="ko-KR" sz="1200" dirty="0">
              <a:solidFill>
                <a:srgbClr val="D4D4D4"/>
              </a:solidFill>
              <a:latin typeface="Consolas" panose="020B0609020204030204" pitchFamily="49" charset="0"/>
            </a:endParaRPr>
          </a:p>
          <a:p>
            <a:r>
              <a:rPr lang="en-US" altLang="ko-KR" sz="1200" dirty="0">
                <a:solidFill>
                  <a:srgbClr val="C586C0"/>
                </a:solidFill>
                <a:latin typeface="Consolas" panose="020B0609020204030204" pitchFamily="49" charset="0"/>
              </a:rPr>
              <a:t>import</a:t>
            </a:r>
            <a:r>
              <a:rPr lang="en-US" altLang="ko-KR" sz="1200" dirty="0">
                <a:solidFill>
                  <a:srgbClr val="D4D4D4"/>
                </a:solidFill>
                <a:latin typeface="Consolas" panose="020B0609020204030204" pitchFamily="49" charset="0"/>
              </a:rPr>
              <a:t> </a:t>
            </a:r>
            <a:r>
              <a:rPr lang="en-US" altLang="ko-KR" sz="1200" dirty="0" err="1">
                <a:solidFill>
                  <a:srgbClr val="4EC9B0"/>
                </a:solidFill>
                <a:latin typeface="Consolas" panose="020B0609020204030204" pitchFamily="49" charset="0"/>
              </a:rPr>
              <a:t>numpy</a:t>
            </a:r>
            <a:r>
              <a:rPr lang="en-US" altLang="ko-KR" sz="1200" dirty="0">
                <a:solidFill>
                  <a:srgbClr val="D4D4D4"/>
                </a:solidFill>
                <a:latin typeface="Consolas" panose="020B0609020204030204" pitchFamily="49" charset="0"/>
              </a:rPr>
              <a:t> </a:t>
            </a:r>
            <a:r>
              <a:rPr lang="en-US" altLang="ko-KR" sz="1200" dirty="0">
                <a:solidFill>
                  <a:srgbClr val="569CD6"/>
                </a:solidFill>
                <a:latin typeface="Consolas" panose="020B0609020204030204" pitchFamily="49" charset="0"/>
              </a:rPr>
              <a:t>as</a:t>
            </a:r>
            <a:r>
              <a:rPr lang="en-US" altLang="ko-KR" sz="1200" dirty="0">
                <a:solidFill>
                  <a:srgbClr val="D4D4D4"/>
                </a:solidFill>
                <a:latin typeface="Consolas" panose="020B0609020204030204" pitchFamily="49" charset="0"/>
              </a:rPr>
              <a:t> </a:t>
            </a:r>
            <a:r>
              <a:rPr lang="en-US" altLang="ko-KR" sz="1200" dirty="0">
                <a:solidFill>
                  <a:srgbClr val="4EC9B0"/>
                </a:solidFill>
                <a:latin typeface="Consolas" panose="020B0609020204030204" pitchFamily="49" charset="0"/>
              </a:rPr>
              <a:t>np</a:t>
            </a:r>
            <a:endParaRPr lang="en-US" altLang="ko-KR" sz="1200" dirty="0">
              <a:solidFill>
                <a:srgbClr val="D4D4D4"/>
              </a:solidFill>
              <a:latin typeface="Consolas" panose="020B0609020204030204" pitchFamily="49" charset="0"/>
            </a:endParaRP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random</a:t>
            </a:r>
            <a:r>
              <a:rPr lang="en-US" altLang="ko-KR" sz="1200" dirty="0" err="1">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seed</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0</a:t>
            </a:r>
            <a:r>
              <a:rPr lang="en-US" altLang="ko-KR" sz="1200" dirty="0">
                <a:solidFill>
                  <a:srgbClr val="D4D4D4"/>
                </a:solidFill>
                <a:latin typeface="Consolas" panose="020B0609020204030204" pitchFamily="49" charset="0"/>
              </a:rPr>
              <a:t>)</a:t>
            </a:r>
          </a:p>
          <a:p>
            <a:br>
              <a:rPr lang="en-US" altLang="ko-KR" sz="1200" dirty="0">
                <a:solidFill>
                  <a:srgbClr val="D4D4D4"/>
                </a:solidFill>
                <a:latin typeface="Consolas" panose="020B0609020204030204" pitchFamily="49" charset="0"/>
              </a:rPr>
            </a:br>
            <a:r>
              <a:rPr lang="en-US" altLang="ko-KR" sz="1200" dirty="0">
                <a:solidFill>
                  <a:srgbClr val="9CDCFE"/>
                </a:solidFill>
                <a:latin typeface="Consolas" panose="020B0609020204030204" pitchFamily="49" charset="0"/>
              </a:rPr>
              <a:t>n</a:t>
            </a:r>
            <a:r>
              <a:rPr lang="en-US" altLang="ko-KR" sz="1200" dirty="0">
                <a:solidFill>
                  <a:srgbClr val="D4D4D4"/>
                </a:solidFill>
                <a:latin typeface="Consolas" panose="020B0609020204030204" pitchFamily="49" charset="0"/>
              </a:rPr>
              <a:t> = </a:t>
            </a:r>
            <a:r>
              <a:rPr lang="en-US" altLang="ko-KR" sz="1200" dirty="0">
                <a:solidFill>
                  <a:srgbClr val="B5CEA8"/>
                </a:solidFill>
                <a:latin typeface="Consolas" panose="020B0609020204030204" pitchFamily="49" charset="0"/>
              </a:rPr>
              <a:t>50</a:t>
            </a:r>
            <a:endParaRPr lang="en-US" altLang="ko-KR" sz="1200" dirty="0">
              <a:solidFill>
                <a:srgbClr val="D4D4D4"/>
              </a:solidFill>
              <a:latin typeface="Consolas" panose="020B0609020204030204" pitchFamily="49" charset="0"/>
            </a:endParaRPr>
          </a:p>
          <a:p>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random</a:t>
            </a:r>
            <a:r>
              <a:rPr lang="en-US" altLang="ko-KR" sz="1200" dirty="0" err="1">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rand</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n</a:t>
            </a:r>
            <a:r>
              <a:rPr lang="en-US" altLang="ko-KR" sz="1200" dirty="0">
                <a:solidFill>
                  <a:srgbClr val="D4D4D4"/>
                </a:solidFill>
                <a:latin typeface="Consolas" panose="020B0609020204030204" pitchFamily="49" charset="0"/>
              </a:rPr>
              <a:t>)</a:t>
            </a:r>
          </a:p>
          <a:p>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random</a:t>
            </a:r>
            <a:r>
              <a:rPr lang="en-US" altLang="ko-KR" sz="1200" dirty="0" err="1">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rand</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n</a:t>
            </a:r>
            <a:r>
              <a:rPr lang="en-US" altLang="ko-KR" sz="1200" dirty="0">
                <a:solidFill>
                  <a:srgbClr val="D4D4D4"/>
                </a:solidFill>
                <a:latin typeface="Consolas" panose="020B0609020204030204" pitchFamily="49" charset="0"/>
              </a:rPr>
              <a:t>)</a:t>
            </a:r>
          </a:p>
          <a:p>
            <a:r>
              <a:rPr lang="en-US" altLang="ko-KR" sz="1200" dirty="0">
                <a:solidFill>
                  <a:srgbClr val="9CDCFE"/>
                </a:solidFill>
                <a:latin typeface="Consolas" panose="020B0609020204030204" pitchFamily="49" charset="0"/>
              </a:rPr>
              <a:t>area</a:t>
            </a:r>
            <a:r>
              <a:rPr lang="en-US" altLang="ko-KR" sz="1200" dirty="0">
                <a:solidFill>
                  <a:srgbClr val="D4D4D4"/>
                </a:solidFill>
                <a:latin typeface="Consolas" panose="020B0609020204030204" pitchFamily="49" charset="0"/>
              </a:rPr>
              <a:t> = (</a:t>
            </a:r>
            <a:r>
              <a:rPr lang="en-US" altLang="ko-KR" sz="1200" dirty="0">
                <a:solidFill>
                  <a:srgbClr val="B5CEA8"/>
                </a:solidFill>
                <a:latin typeface="Consolas" panose="020B0609020204030204" pitchFamily="49" charset="0"/>
              </a:rPr>
              <a:t>30</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random</a:t>
            </a:r>
            <a:r>
              <a:rPr lang="en-US" altLang="ko-KR" sz="1200" dirty="0" err="1">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rand</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n</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2</a:t>
            </a:r>
            <a:endParaRPr lang="en-US" altLang="ko-KR" sz="1200" dirty="0">
              <a:solidFill>
                <a:srgbClr val="D4D4D4"/>
              </a:solidFill>
              <a:latin typeface="Consolas" panose="020B0609020204030204" pitchFamily="49" charset="0"/>
            </a:endParaRPr>
          </a:p>
          <a:p>
            <a:r>
              <a:rPr lang="en-US" altLang="ko-KR" sz="1200" dirty="0">
                <a:solidFill>
                  <a:srgbClr val="9CDCFE"/>
                </a:solidFill>
                <a:latin typeface="Consolas" panose="020B0609020204030204" pitchFamily="49" charset="0"/>
              </a:rPr>
              <a:t>colors</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random</a:t>
            </a:r>
            <a:r>
              <a:rPr lang="en-US" altLang="ko-KR" sz="1200" dirty="0" err="1">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rand</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n</a:t>
            </a:r>
            <a:r>
              <a:rPr lang="en-US" altLang="ko-KR" sz="1200" dirty="0">
                <a:solidFill>
                  <a:srgbClr val="D4D4D4"/>
                </a:solidFill>
                <a:latin typeface="Consolas" panose="020B0609020204030204" pitchFamily="49" charset="0"/>
              </a:rPr>
              <a:t>)</a:t>
            </a:r>
          </a:p>
          <a:p>
            <a:br>
              <a:rPr lang="en-US" altLang="ko-KR" sz="1200" dirty="0">
                <a:solidFill>
                  <a:srgbClr val="D4D4D4"/>
                </a:solidFill>
                <a:latin typeface="Consolas" panose="020B0609020204030204" pitchFamily="49" charset="0"/>
              </a:rPr>
            </a:br>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scatter</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s</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area</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c</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colors</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alpha</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0.5</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cmap</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'Spectral'</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colorbar</a:t>
            </a:r>
            <a:r>
              <a:rPr lang="en-US" altLang="ko-KR" sz="1200" dirty="0">
                <a:solidFill>
                  <a:srgbClr val="D4D4D4"/>
                </a:solidFill>
                <a:latin typeface="Consolas" panose="020B0609020204030204" pitchFamily="49" charset="0"/>
              </a:rPr>
              <a:t>()</a:t>
            </a:r>
          </a:p>
          <a:p>
            <a:r>
              <a:rPr lang="en-US" altLang="ko-KR" sz="1200" dirty="0" err="1">
                <a:solidFill>
                  <a:srgbClr val="4EC9B0"/>
                </a:solidFill>
                <a:latin typeface="Consolas" panose="020B0609020204030204" pitchFamily="49" charset="0"/>
              </a:rPr>
              <a:t>plt</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show</a:t>
            </a:r>
            <a:r>
              <a:rPr lang="en-US" altLang="ko-KR" sz="12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2011329" y="2970619"/>
            <a:ext cx="5883342"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plt.scatter</a:t>
            </a:r>
            <a:r>
              <a:rPr lang="en-US" altLang="ko-KR" dirty="0">
                <a:solidFill>
                  <a:schemeClr val="tx1">
                    <a:lumMod val="50000"/>
                    <a:lumOff val="50000"/>
                  </a:schemeClr>
                </a:solidFill>
                <a:latin typeface="Consolas" panose="020B0609020204030204" pitchFamily="49" charset="0"/>
              </a:rPr>
              <a:t>(x, y, </a:t>
            </a:r>
            <a:r>
              <a:rPr lang="en-US" altLang="ko-KR" dirty="0">
                <a:solidFill>
                  <a:srgbClr val="00B0F0"/>
                </a:solidFill>
                <a:latin typeface="Consolas" panose="020B0609020204030204" pitchFamily="49" charset="0"/>
              </a:rPr>
              <a:t>alpha</a:t>
            </a:r>
            <a:r>
              <a:rPr lang="en-US" altLang="ko-KR" dirty="0">
                <a:solidFill>
                  <a:schemeClr val="tx1">
                    <a:lumMod val="50000"/>
                    <a:lumOff val="50000"/>
                  </a:schemeClr>
                </a:solidFill>
                <a:latin typeface="Consolas" panose="020B0609020204030204" pitchFamily="49" charset="0"/>
              </a:rPr>
              <a:t>=0.5, </a:t>
            </a:r>
            <a:r>
              <a:rPr lang="en-US" altLang="ko-KR" dirty="0" err="1">
                <a:solidFill>
                  <a:srgbClr val="00B0F0"/>
                </a:solidFill>
                <a:latin typeface="Consolas" panose="020B0609020204030204" pitchFamily="49" charset="0"/>
              </a:rPr>
              <a:t>cmap</a:t>
            </a:r>
            <a:r>
              <a:rPr lang="en-US" altLang="ko-KR" dirty="0">
                <a:solidFill>
                  <a:schemeClr val="tx1">
                    <a:lumMod val="50000"/>
                    <a:lumOff val="50000"/>
                  </a:schemeClr>
                </a:solidFill>
                <a:latin typeface="Consolas" panose="020B0609020204030204" pitchFamily="49" charset="0"/>
              </a:rPr>
              <a:t>=‘Spectral’)</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1044" y="3448737"/>
            <a:ext cx="4315369" cy="3014681"/>
          </a:xfrm>
          <a:prstGeom prst="rect">
            <a:avLst/>
          </a:prstGeom>
          <a:noFill/>
          <a:extLst>
            <a:ext uri="{909E8E84-426E-40DD-AFC4-6F175D3DCCD1}">
              <a14:hiddenFill xmlns:a14="http://schemas.microsoft.com/office/drawing/2010/main">
                <a:solidFill>
                  <a:srgbClr val="FFFFFF"/>
                </a:solidFill>
              </a14:hiddenFill>
            </a:ext>
          </a:extLst>
        </p:spPr>
      </p:pic>
      <p:sp>
        <p:nvSpPr>
          <p:cNvPr id="21" name="직사각형 20">
            <a:extLst>
              <a:ext uri="{FF2B5EF4-FFF2-40B4-BE49-F238E27FC236}">
                <a16:creationId xmlns:a16="http://schemas.microsoft.com/office/drawing/2014/main" id="{FB577831-0BAD-4425-BC19-E4DEA608968B}"/>
              </a:ext>
            </a:extLst>
          </p:cNvPr>
          <p:cNvSpPr/>
          <p:nvPr/>
        </p:nvSpPr>
        <p:spPr>
          <a:xfrm>
            <a:off x="3080792" y="2602013"/>
            <a:ext cx="1233030"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transparency</a:t>
            </a:r>
            <a:endParaRPr lang="ko-KR" altLang="en-US" dirty="0">
              <a:solidFill>
                <a:schemeClr val="tx1">
                  <a:lumMod val="50000"/>
                  <a:lumOff val="50000"/>
                </a:schemeClr>
              </a:solidFill>
            </a:endParaRPr>
          </a:p>
        </p:txBody>
      </p:sp>
      <p:sp>
        <p:nvSpPr>
          <p:cNvPr id="22" name="직사각형 21">
            <a:extLst>
              <a:ext uri="{FF2B5EF4-FFF2-40B4-BE49-F238E27FC236}">
                <a16:creationId xmlns:a16="http://schemas.microsoft.com/office/drawing/2014/main" id="{296F0826-1FF4-4D5E-A19E-55C689348205}"/>
              </a:ext>
            </a:extLst>
          </p:cNvPr>
          <p:cNvSpPr/>
          <p:nvPr/>
        </p:nvSpPr>
        <p:spPr>
          <a:xfrm>
            <a:off x="4315969" y="3047038"/>
            <a:ext cx="1192378" cy="237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구부러짐 22">
            <a:extLst>
              <a:ext uri="{FF2B5EF4-FFF2-40B4-BE49-F238E27FC236}">
                <a16:creationId xmlns:a16="http://schemas.microsoft.com/office/drawing/2014/main" id="{31B2ADBC-4879-4F1F-98F0-F218A8323F36}"/>
              </a:ext>
            </a:extLst>
          </p:cNvPr>
          <p:cNvCxnSpPr>
            <a:cxnSpLocks/>
            <a:stCxn id="21" idx="3"/>
            <a:endCxn id="22" idx="0"/>
          </p:cNvCxnSpPr>
          <p:nvPr/>
        </p:nvCxnSpPr>
        <p:spPr>
          <a:xfrm>
            <a:off x="4313822" y="2786679"/>
            <a:ext cx="598336" cy="260359"/>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id="{609762ED-3F85-4926-BA50-36776B85667F}"/>
              </a:ext>
            </a:extLst>
          </p:cNvPr>
          <p:cNvSpPr/>
          <p:nvPr/>
        </p:nvSpPr>
        <p:spPr>
          <a:xfrm>
            <a:off x="7615122" y="2602013"/>
            <a:ext cx="899605"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colormap</a:t>
            </a:r>
            <a:endParaRPr lang="ko-KR" altLang="en-US" dirty="0">
              <a:solidFill>
                <a:schemeClr val="tx1">
                  <a:lumMod val="50000"/>
                  <a:lumOff val="50000"/>
                </a:schemeClr>
              </a:solidFill>
            </a:endParaRPr>
          </a:p>
        </p:txBody>
      </p:sp>
      <p:sp>
        <p:nvSpPr>
          <p:cNvPr id="34" name="직사각형 33">
            <a:extLst>
              <a:ext uri="{FF2B5EF4-FFF2-40B4-BE49-F238E27FC236}">
                <a16:creationId xmlns:a16="http://schemas.microsoft.com/office/drawing/2014/main" id="{09BAE112-DE98-46A7-B80E-A8A7A2FC10A1}"/>
              </a:ext>
            </a:extLst>
          </p:cNvPr>
          <p:cNvSpPr/>
          <p:nvPr/>
        </p:nvSpPr>
        <p:spPr>
          <a:xfrm>
            <a:off x="5713171" y="3047038"/>
            <a:ext cx="1901951" cy="237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35" name="연결선: 구부러짐 34">
            <a:extLst>
              <a:ext uri="{FF2B5EF4-FFF2-40B4-BE49-F238E27FC236}">
                <a16:creationId xmlns:a16="http://schemas.microsoft.com/office/drawing/2014/main" id="{FED36FC9-4B6A-41F6-8716-A25A430BBC39}"/>
              </a:ext>
            </a:extLst>
          </p:cNvPr>
          <p:cNvCxnSpPr>
            <a:cxnSpLocks/>
            <a:stCxn id="33" idx="1"/>
            <a:endCxn id="34" idx="0"/>
          </p:cNvCxnSpPr>
          <p:nvPr/>
        </p:nvCxnSpPr>
        <p:spPr>
          <a:xfrm rot="10800000" flipV="1">
            <a:off x="6664148" y="2786678"/>
            <a:ext cx="950975" cy="260359"/>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7187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84077F78-8FBC-4ED1-AF3E-09EE1A3703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743" y="2589591"/>
            <a:ext cx="4007765" cy="3904413"/>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4"/>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3</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차원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산점도</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(3D scatter plot)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146</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scatter() </a:t>
            </a:r>
            <a:r>
              <a:rPr lang="ko-KR" altLang="en-US" sz="1600" b="1" dirty="0">
                <a:solidFill>
                  <a:srgbClr val="000000"/>
                </a:solidFill>
                <a:latin typeface="Consolas" panose="020B0609020204030204" pitchFamily="49" charset="0"/>
              </a:rPr>
              <a:t>함수를 이용해서 </a:t>
            </a:r>
            <a:r>
              <a:rPr lang="en-US" altLang="ko-KR" sz="1600" b="1" dirty="0">
                <a:solidFill>
                  <a:srgbClr val="000000"/>
                </a:solidFill>
                <a:latin typeface="Consolas" panose="020B0609020204030204" pitchFamily="49" charset="0"/>
              </a:rPr>
              <a:t>3</a:t>
            </a:r>
            <a:r>
              <a:rPr lang="ko-KR" altLang="en-US" sz="1600" b="1" dirty="0">
                <a:solidFill>
                  <a:srgbClr val="000000"/>
                </a:solidFill>
                <a:latin typeface="Consolas" panose="020B0609020204030204" pitchFamily="49" charset="0"/>
              </a:rPr>
              <a:t>차원 </a:t>
            </a:r>
            <a:r>
              <a:rPr lang="ko-KR" altLang="en-US" sz="1600" b="1" dirty="0" err="1">
                <a:solidFill>
                  <a:srgbClr val="000000"/>
                </a:solidFill>
                <a:latin typeface="Consolas" panose="020B0609020204030204" pitchFamily="49" charset="0"/>
              </a:rPr>
              <a:t>산점도</a:t>
            </a:r>
            <a:r>
              <a:rPr lang="ko-KR" altLang="en-US" sz="1600" b="1"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(3D Scatter plot)</a:t>
            </a:r>
            <a:r>
              <a:rPr lang="ko-KR" altLang="en-US" sz="1600" b="1" dirty="0">
                <a:solidFill>
                  <a:srgbClr val="000000"/>
                </a:solidFill>
                <a:latin typeface="Consolas" panose="020B0609020204030204" pitchFamily="49" charset="0"/>
              </a:rPr>
              <a:t>를 그리는 방법을 소개</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2846150"/>
            <a:ext cx="4315369" cy="3631763"/>
          </a:xfrm>
          <a:prstGeom prst="rect">
            <a:avLst/>
          </a:prstGeom>
          <a:solidFill>
            <a:schemeClr val="tx1"/>
          </a:solidFill>
        </p:spPr>
        <p:txBody>
          <a:bodyPr wrap="square">
            <a:spAutoFit/>
          </a:bodyPr>
          <a:lstStyle/>
          <a:p>
            <a:r>
              <a:rPr lang="en-US" altLang="ko-KR" sz="1000" dirty="0">
                <a:solidFill>
                  <a:srgbClr val="C586C0"/>
                </a:solidFill>
                <a:latin typeface="Consolas" panose="020B0609020204030204" pitchFamily="49" charset="0"/>
              </a:rPr>
              <a:t>from</a:t>
            </a:r>
            <a:r>
              <a:rPr lang="en-US" altLang="ko-KR" sz="1000" dirty="0">
                <a:solidFill>
                  <a:srgbClr val="D4D4D4"/>
                </a:solidFill>
                <a:latin typeface="Consolas" panose="020B0609020204030204" pitchFamily="49" charset="0"/>
              </a:rPr>
              <a:t> </a:t>
            </a:r>
            <a:r>
              <a:rPr lang="en-US" altLang="ko-KR" sz="1000" dirty="0">
                <a:solidFill>
                  <a:srgbClr val="4EC9B0"/>
                </a:solidFill>
                <a:latin typeface="Consolas" panose="020B0609020204030204" pitchFamily="49" charset="0"/>
              </a:rPr>
              <a:t>mpl_toolkits</a:t>
            </a:r>
            <a:r>
              <a:rPr lang="en-US" altLang="ko-KR" sz="1000" dirty="0">
                <a:solidFill>
                  <a:srgbClr val="D4D4D4"/>
                </a:solidFill>
                <a:latin typeface="Consolas" panose="020B0609020204030204" pitchFamily="49" charset="0"/>
              </a:rPr>
              <a:t>.</a:t>
            </a:r>
            <a:r>
              <a:rPr lang="en-US" altLang="ko-KR" sz="1000" dirty="0">
                <a:solidFill>
                  <a:srgbClr val="4EC9B0"/>
                </a:solidFill>
                <a:latin typeface="Consolas" panose="020B0609020204030204" pitchFamily="49" charset="0"/>
              </a:rPr>
              <a:t>mplot3d</a:t>
            </a:r>
            <a:r>
              <a:rPr lang="en-US" altLang="ko-KR" sz="1000" dirty="0">
                <a:solidFill>
                  <a:srgbClr val="D4D4D4"/>
                </a:solidFill>
                <a:latin typeface="Consolas" panose="020B0609020204030204" pitchFamily="49" charset="0"/>
              </a:rPr>
              <a:t> </a:t>
            </a:r>
            <a:r>
              <a:rPr lang="en-US" altLang="ko-KR" sz="1000" dirty="0">
                <a:solidFill>
                  <a:srgbClr val="C586C0"/>
                </a:solidFill>
                <a:latin typeface="Consolas" panose="020B0609020204030204" pitchFamily="49" charset="0"/>
              </a:rPr>
              <a:t>import</a:t>
            </a:r>
            <a:r>
              <a:rPr lang="en-US" altLang="ko-KR" sz="1000" dirty="0">
                <a:solidFill>
                  <a:srgbClr val="D4D4D4"/>
                </a:solidFill>
                <a:latin typeface="Consolas" panose="020B0609020204030204" pitchFamily="49" charset="0"/>
              </a:rPr>
              <a:t> </a:t>
            </a:r>
            <a:r>
              <a:rPr lang="en-US" altLang="ko-KR" sz="1000" dirty="0">
                <a:solidFill>
                  <a:srgbClr val="4EC9B0"/>
                </a:solidFill>
                <a:latin typeface="Consolas" panose="020B0609020204030204" pitchFamily="49" charset="0"/>
              </a:rPr>
              <a:t>Axes3D</a:t>
            </a:r>
            <a:endParaRPr lang="en-US" altLang="ko-KR" sz="1000" dirty="0">
              <a:solidFill>
                <a:srgbClr val="D4D4D4"/>
              </a:solidFill>
              <a:latin typeface="Consolas" panose="020B0609020204030204" pitchFamily="49" charset="0"/>
            </a:endParaRPr>
          </a:p>
          <a:p>
            <a:r>
              <a:rPr lang="en-US" altLang="ko-KR" sz="1000" dirty="0">
                <a:solidFill>
                  <a:srgbClr val="C586C0"/>
                </a:solidFill>
                <a:latin typeface="Consolas" panose="020B0609020204030204" pitchFamily="49" charset="0"/>
              </a:rPr>
              <a:t>import</a:t>
            </a:r>
            <a:r>
              <a:rPr lang="en-US" altLang="ko-KR" sz="1000" dirty="0">
                <a:solidFill>
                  <a:srgbClr val="D4D4D4"/>
                </a:solidFill>
                <a:latin typeface="Consolas" panose="020B0609020204030204" pitchFamily="49" charset="0"/>
              </a:rPr>
              <a:t> </a:t>
            </a:r>
            <a:r>
              <a:rPr lang="en-US" altLang="ko-KR" sz="1000" dirty="0" err="1">
                <a:solidFill>
                  <a:srgbClr val="4EC9B0"/>
                </a:solidFill>
                <a:latin typeface="Consolas" panose="020B0609020204030204" pitchFamily="49" charset="0"/>
              </a:rPr>
              <a:t>matplotlib</a:t>
            </a:r>
            <a:r>
              <a:rPr lang="en-US" altLang="ko-KR" sz="1000" dirty="0" err="1">
                <a:solidFill>
                  <a:srgbClr val="D4D4D4"/>
                </a:solidFill>
                <a:latin typeface="Consolas" panose="020B0609020204030204" pitchFamily="49" charset="0"/>
              </a:rPr>
              <a:t>.</a:t>
            </a:r>
            <a:r>
              <a:rPr lang="en-US" altLang="ko-KR" sz="1000" dirty="0" err="1">
                <a:solidFill>
                  <a:srgbClr val="4EC9B0"/>
                </a:solidFill>
                <a:latin typeface="Consolas" panose="020B0609020204030204" pitchFamily="49" charset="0"/>
              </a:rPr>
              <a:t>pyplot</a:t>
            </a:r>
            <a:r>
              <a:rPr lang="en-US" altLang="ko-KR" sz="1000" dirty="0">
                <a:solidFill>
                  <a:srgbClr val="D4D4D4"/>
                </a:solidFill>
                <a:latin typeface="Consolas" panose="020B0609020204030204" pitchFamily="49" charset="0"/>
              </a:rPr>
              <a:t> </a:t>
            </a:r>
            <a:r>
              <a:rPr lang="en-US" altLang="ko-KR" sz="1000" dirty="0">
                <a:solidFill>
                  <a:srgbClr val="569CD6"/>
                </a:solidFill>
                <a:latin typeface="Consolas" panose="020B0609020204030204" pitchFamily="49" charset="0"/>
              </a:rPr>
              <a:t>as</a:t>
            </a:r>
            <a:r>
              <a:rPr lang="en-US" altLang="ko-KR" sz="1000" dirty="0">
                <a:solidFill>
                  <a:srgbClr val="D4D4D4"/>
                </a:solidFill>
                <a:latin typeface="Consolas" panose="020B0609020204030204" pitchFamily="49" charset="0"/>
              </a:rPr>
              <a:t> </a:t>
            </a:r>
            <a:r>
              <a:rPr lang="en-US" altLang="ko-KR" sz="1000" dirty="0" err="1">
                <a:solidFill>
                  <a:srgbClr val="4EC9B0"/>
                </a:solidFill>
                <a:latin typeface="Consolas" panose="020B0609020204030204" pitchFamily="49" charset="0"/>
              </a:rPr>
              <a:t>plt</a:t>
            </a:r>
            <a:endParaRPr lang="en-US" altLang="ko-KR" sz="1000" dirty="0">
              <a:solidFill>
                <a:srgbClr val="D4D4D4"/>
              </a:solidFill>
              <a:latin typeface="Consolas" panose="020B0609020204030204" pitchFamily="49" charset="0"/>
            </a:endParaRPr>
          </a:p>
          <a:p>
            <a:r>
              <a:rPr lang="en-US" altLang="ko-KR" sz="1000" dirty="0">
                <a:solidFill>
                  <a:srgbClr val="C586C0"/>
                </a:solidFill>
                <a:latin typeface="Consolas" panose="020B0609020204030204" pitchFamily="49" charset="0"/>
              </a:rPr>
              <a:t>import</a:t>
            </a:r>
            <a:r>
              <a:rPr lang="en-US" altLang="ko-KR" sz="1000" dirty="0">
                <a:solidFill>
                  <a:srgbClr val="D4D4D4"/>
                </a:solidFill>
                <a:latin typeface="Consolas" panose="020B0609020204030204" pitchFamily="49" charset="0"/>
              </a:rPr>
              <a:t> </a:t>
            </a:r>
            <a:r>
              <a:rPr lang="en-US" altLang="ko-KR" sz="1000" dirty="0" err="1">
                <a:solidFill>
                  <a:srgbClr val="4EC9B0"/>
                </a:solidFill>
                <a:latin typeface="Consolas" panose="020B0609020204030204" pitchFamily="49" charset="0"/>
              </a:rPr>
              <a:t>numpy</a:t>
            </a:r>
            <a:r>
              <a:rPr lang="en-US" altLang="ko-KR" sz="1000" dirty="0">
                <a:solidFill>
                  <a:srgbClr val="D4D4D4"/>
                </a:solidFill>
                <a:latin typeface="Consolas" panose="020B0609020204030204" pitchFamily="49" charset="0"/>
              </a:rPr>
              <a:t> </a:t>
            </a:r>
            <a:r>
              <a:rPr lang="en-US" altLang="ko-KR" sz="1000" dirty="0">
                <a:solidFill>
                  <a:srgbClr val="569CD6"/>
                </a:solidFill>
                <a:latin typeface="Consolas" panose="020B0609020204030204" pitchFamily="49" charset="0"/>
              </a:rPr>
              <a:t>as</a:t>
            </a:r>
            <a:r>
              <a:rPr lang="en-US" altLang="ko-KR" sz="1000" dirty="0">
                <a:solidFill>
                  <a:srgbClr val="D4D4D4"/>
                </a:solidFill>
                <a:latin typeface="Consolas" panose="020B0609020204030204" pitchFamily="49" charset="0"/>
              </a:rPr>
              <a:t> </a:t>
            </a:r>
            <a:r>
              <a:rPr lang="en-US" altLang="ko-KR" sz="1000" dirty="0">
                <a:solidFill>
                  <a:srgbClr val="4EC9B0"/>
                </a:solidFill>
                <a:latin typeface="Consolas" panose="020B0609020204030204" pitchFamily="49" charset="0"/>
              </a:rPr>
              <a:t>np</a:t>
            </a:r>
            <a:endParaRPr lang="en-US" altLang="ko-KR" sz="1000" dirty="0">
              <a:solidFill>
                <a:srgbClr val="D4D4D4"/>
              </a:solidFill>
              <a:latin typeface="Consolas" panose="020B0609020204030204" pitchFamily="49" charset="0"/>
            </a:endParaRPr>
          </a:p>
          <a:p>
            <a:br>
              <a:rPr lang="en-US" altLang="ko-KR" sz="1000" dirty="0">
                <a:solidFill>
                  <a:srgbClr val="D4D4D4"/>
                </a:solidFill>
                <a:latin typeface="Consolas" panose="020B0609020204030204" pitchFamily="49" charset="0"/>
              </a:rPr>
            </a:br>
            <a:r>
              <a:rPr lang="en-US" altLang="ko-KR" sz="1000" dirty="0">
                <a:solidFill>
                  <a:srgbClr val="9CDCFE"/>
                </a:solidFill>
                <a:latin typeface="Consolas" panose="020B0609020204030204" pitchFamily="49" charset="0"/>
              </a:rPr>
              <a:t>n</a:t>
            </a:r>
            <a:r>
              <a:rPr lang="en-US" altLang="ko-KR" sz="1000" dirty="0">
                <a:solidFill>
                  <a:srgbClr val="D4D4D4"/>
                </a:solidFill>
                <a:latin typeface="Consolas" panose="020B0609020204030204" pitchFamily="49" charset="0"/>
              </a:rPr>
              <a:t> = </a:t>
            </a:r>
            <a:r>
              <a:rPr lang="en-US" altLang="ko-KR" sz="1000" dirty="0">
                <a:solidFill>
                  <a:srgbClr val="B5CEA8"/>
                </a:solidFill>
                <a:latin typeface="Consolas" panose="020B0609020204030204" pitchFamily="49" charset="0"/>
              </a:rPr>
              <a:t>100</a:t>
            </a:r>
            <a:endParaRPr lang="en-US" altLang="ko-KR" sz="1000" dirty="0">
              <a:solidFill>
                <a:srgbClr val="D4D4D4"/>
              </a:solidFill>
              <a:latin typeface="Consolas" panose="020B0609020204030204" pitchFamily="49" charset="0"/>
            </a:endParaRPr>
          </a:p>
          <a:p>
            <a:r>
              <a:rPr lang="en-US" altLang="ko-KR" sz="1000" dirty="0" err="1">
                <a:solidFill>
                  <a:srgbClr val="9CDCFE"/>
                </a:solidFill>
                <a:latin typeface="Consolas" panose="020B0609020204030204" pitchFamily="49" charset="0"/>
              </a:rPr>
              <a:t>xmin</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xmax</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ymin</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ymax</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zmin</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zmax</a:t>
            </a:r>
            <a:r>
              <a:rPr lang="en-US" altLang="ko-KR" sz="1000" dirty="0">
                <a:solidFill>
                  <a:srgbClr val="D4D4D4"/>
                </a:solidFill>
                <a:latin typeface="Consolas" panose="020B0609020204030204" pitchFamily="49" charset="0"/>
              </a:rPr>
              <a:t> = </a:t>
            </a:r>
            <a:r>
              <a:rPr lang="en-US" altLang="ko-KR" sz="1000" dirty="0">
                <a:solidFill>
                  <a:srgbClr val="B5CEA8"/>
                </a:solidFill>
                <a:latin typeface="Consolas" panose="020B0609020204030204" pitchFamily="49" charset="0"/>
              </a:rPr>
              <a:t>0</a:t>
            </a:r>
            <a:r>
              <a:rPr lang="en-US" altLang="ko-KR" sz="1000" dirty="0">
                <a:solidFill>
                  <a:srgbClr val="D4D4D4"/>
                </a:solidFill>
                <a:latin typeface="Consolas" panose="020B0609020204030204" pitchFamily="49" charset="0"/>
              </a:rPr>
              <a:t>, </a:t>
            </a:r>
            <a:r>
              <a:rPr lang="en-US" altLang="ko-KR" sz="1000" dirty="0">
                <a:solidFill>
                  <a:srgbClr val="B5CEA8"/>
                </a:solidFill>
                <a:latin typeface="Consolas" panose="020B0609020204030204" pitchFamily="49" charset="0"/>
              </a:rPr>
              <a:t>20</a:t>
            </a:r>
            <a:r>
              <a:rPr lang="en-US" altLang="ko-KR" sz="1000" dirty="0">
                <a:solidFill>
                  <a:srgbClr val="D4D4D4"/>
                </a:solidFill>
                <a:latin typeface="Consolas" panose="020B0609020204030204" pitchFamily="49" charset="0"/>
              </a:rPr>
              <a:t>, </a:t>
            </a:r>
            <a:r>
              <a:rPr lang="en-US" altLang="ko-KR" sz="1000" dirty="0">
                <a:solidFill>
                  <a:srgbClr val="B5CEA8"/>
                </a:solidFill>
                <a:latin typeface="Consolas" panose="020B0609020204030204" pitchFamily="49" charset="0"/>
              </a:rPr>
              <a:t>0</a:t>
            </a:r>
            <a:r>
              <a:rPr lang="en-US" altLang="ko-KR" sz="1000" dirty="0">
                <a:solidFill>
                  <a:srgbClr val="D4D4D4"/>
                </a:solidFill>
                <a:latin typeface="Consolas" panose="020B0609020204030204" pitchFamily="49" charset="0"/>
              </a:rPr>
              <a:t>, </a:t>
            </a:r>
            <a:r>
              <a:rPr lang="en-US" altLang="ko-KR" sz="1000" dirty="0">
                <a:solidFill>
                  <a:srgbClr val="B5CEA8"/>
                </a:solidFill>
                <a:latin typeface="Consolas" panose="020B0609020204030204" pitchFamily="49" charset="0"/>
              </a:rPr>
              <a:t>20</a:t>
            </a:r>
            <a:r>
              <a:rPr lang="en-US" altLang="ko-KR" sz="1000" dirty="0">
                <a:solidFill>
                  <a:srgbClr val="D4D4D4"/>
                </a:solidFill>
                <a:latin typeface="Consolas" panose="020B0609020204030204" pitchFamily="49" charset="0"/>
              </a:rPr>
              <a:t>, </a:t>
            </a:r>
            <a:r>
              <a:rPr lang="en-US" altLang="ko-KR" sz="1000" dirty="0">
                <a:solidFill>
                  <a:srgbClr val="B5CEA8"/>
                </a:solidFill>
                <a:latin typeface="Consolas" panose="020B0609020204030204" pitchFamily="49" charset="0"/>
              </a:rPr>
              <a:t>0</a:t>
            </a:r>
            <a:r>
              <a:rPr lang="en-US" altLang="ko-KR" sz="1000" dirty="0">
                <a:solidFill>
                  <a:srgbClr val="D4D4D4"/>
                </a:solidFill>
                <a:latin typeface="Consolas" panose="020B0609020204030204" pitchFamily="49" charset="0"/>
              </a:rPr>
              <a:t>, </a:t>
            </a:r>
            <a:r>
              <a:rPr lang="en-US" altLang="ko-KR" sz="1000" dirty="0">
                <a:solidFill>
                  <a:srgbClr val="B5CEA8"/>
                </a:solidFill>
                <a:latin typeface="Consolas" panose="020B0609020204030204" pitchFamily="49" charset="0"/>
              </a:rPr>
              <a:t>50</a:t>
            </a:r>
            <a:endParaRPr lang="en-US" altLang="ko-KR" sz="1000" dirty="0">
              <a:solidFill>
                <a:srgbClr val="D4D4D4"/>
              </a:solidFill>
              <a:latin typeface="Consolas" panose="020B0609020204030204" pitchFamily="49" charset="0"/>
            </a:endParaRPr>
          </a:p>
          <a:p>
            <a:r>
              <a:rPr lang="en-US" altLang="ko-KR" sz="1000" dirty="0" err="1">
                <a:solidFill>
                  <a:srgbClr val="9CDCFE"/>
                </a:solidFill>
                <a:latin typeface="Consolas" panose="020B0609020204030204" pitchFamily="49" charset="0"/>
              </a:rPr>
              <a:t>cmin</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cmax</a:t>
            </a:r>
            <a:r>
              <a:rPr lang="en-US" altLang="ko-KR" sz="1000" dirty="0">
                <a:solidFill>
                  <a:srgbClr val="D4D4D4"/>
                </a:solidFill>
                <a:latin typeface="Consolas" panose="020B0609020204030204" pitchFamily="49" charset="0"/>
              </a:rPr>
              <a:t> = </a:t>
            </a:r>
            <a:r>
              <a:rPr lang="en-US" altLang="ko-KR" sz="1000" dirty="0">
                <a:solidFill>
                  <a:srgbClr val="B5CEA8"/>
                </a:solidFill>
                <a:latin typeface="Consolas" panose="020B0609020204030204" pitchFamily="49" charset="0"/>
              </a:rPr>
              <a:t>0</a:t>
            </a:r>
            <a:r>
              <a:rPr lang="en-US" altLang="ko-KR" sz="1000" dirty="0">
                <a:solidFill>
                  <a:srgbClr val="D4D4D4"/>
                </a:solidFill>
                <a:latin typeface="Consolas" panose="020B0609020204030204" pitchFamily="49" charset="0"/>
              </a:rPr>
              <a:t>, </a:t>
            </a:r>
            <a:r>
              <a:rPr lang="en-US" altLang="ko-KR" sz="1000" dirty="0">
                <a:solidFill>
                  <a:srgbClr val="B5CEA8"/>
                </a:solidFill>
                <a:latin typeface="Consolas" panose="020B0609020204030204" pitchFamily="49" charset="0"/>
              </a:rPr>
              <a:t>2</a:t>
            </a:r>
            <a:endParaRPr lang="en-US" altLang="ko-KR" sz="1000" dirty="0">
              <a:solidFill>
                <a:srgbClr val="D4D4D4"/>
              </a:solidFill>
              <a:latin typeface="Consolas" panose="020B0609020204030204" pitchFamily="49" charset="0"/>
            </a:endParaRPr>
          </a:p>
          <a:p>
            <a:br>
              <a:rPr lang="en-US" altLang="ko-KR" sz="1000" dirty="0">
                <a:solidFill>
                  <a:srgbClr val="D4D4D4"/>
                </a:solidFill>
                <a:latin typeface="Consolas" panose="020B0609020204030204" pitchFamily="49" charset="0"/>
              </a:rPr>
            </a:br>
            <a:r>
              <a:rPr lang="en-US" altLang="ko-KR" sz="1000" dirty="0" err="1">
                <a:solidFill>
                  <a:srgbClr val="9CDCFE"/>
                </a:solidFill>
                <a:latin typeface="Consolas" panose="020B0609020204030204" pitchFamily="49" charset="0"/>
              </a:rPr>
              <a:t>xs</a:t>
            </a:r>
            <a:r>
              <a:rPr lang="en-US" altLang="ko-KR" sz="1000" dirty="0">
                <a:solidFill>
                  <a:srgbClr val="D4D4D4"/>
                </a:solidFill>
                <a:latin typeface="Consolas" panose="020B0609020204030204" pitchFamily="49" charset="0"/>
              </a:rPr>
              <a:t> = </a:t>
            </a:r>
            <a:r>
              <a:rPr lang="en-US" altLang="ko-KR" sz="1000" dirty="0" err="1">
                <a:solidFill>
                  <a:srgbClr val="4EC9B0"/>
                </a:solidFill>
                <a:latin typeface="Consolas" panose="020B0609020204030204" pitchFamily="49" charset="0"/>
              </a:rPr>
              <a:t>np</a:t>
            </a:r>
            <a:r>
              <a:rPr lang="en-US" altLang="ko-KR" sz="1000" dirty="0" err="1">
                <a:solidFill>
                  <a:srgbClr val="D4D4D4"/>
                </a:solidFill>
                <a:latin typeface="Consolas" panose="020B0609020204030204" pitchFamily="49" charset="0"/>
              </a:rPr>
              <a:t>.</a:t>
            </a:r>
            <a:r>
              <a:rPr lang="en-US" altLang="ko-KR" sz="1000" dirty="0" err="1">
                <a:solidFill>
                  <a:srgbClr val="DCDCAA"/>
                </a:solidFill>
                <a:latin typeface="Consolas" panose="020B0609020204030204" pitchFamily="49" charset="0"/>
              </a:rPr>
              <a:t>array</a:t>
            </a:r>
            <a:r>
              <a:rPr lang="en-US" altLang="ko-KR" sz="1000" dirty="0">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xmax</a:t>
            </a:r>
            <a:r>
              <a:rPr lang="en-US" altLang="ko-KR" sz="1000" dirty="0">
                <a:solidFill>
                  <a:srgbClr val="D4D4D4"/>
                </a:solidFill>
                <a:latin typeface="Consolas" panose="020B0609020204030204" pitchFamily="49" charset="0"/>
              </a:rPr>
              <a:t> - </a:t>
            </a:r>
            <a:r>
              <a:rPr lang="en-US" altLang="ko-KR" sz="1000" dirty="0" err="1">
                <a:solidFill>
                  <a:srgbClr val="9CDCFE"/>
                </a:solidFill>
                <a:latin typeface="Consolas" panose="020B0609020204030204" pitchFamily="49" charset="0"/>
              </a:rPr>
              <a:t>xmin</a:t>
            </a:r>
            <a:r>
              <a:rPr lang="en-US" altLang="ko-KR" sz="1000" dirty="0">
                <a:solidFill>
                  <a:srgbClr val="D4D4D4"/>
                </a:solidFill>
                <a:latin typeface="Consolas" panose="020B0609020204030204" pitchFamily="49" charset="0"/>
              </a:rPr>
              <a:t>) * </a:t>
            </a:r>
            <a:r>
              <a:rPr lang="en-US" altLang="ko-KR" sz="1000" dirty="0" err="1">
                <a:solidFill>
                  <a:srgbClr val="4EC9B0"/>
                </a:solidFill>
                <a:latin typeface="Consolas" panose="020B0609020204030204" pitchFamily="49" charset="0"/>
              </a:rPr>
              <a:t>np</a:t>
            </a:r>
            <a:r>
              <a:rPr lang="en-US" altLang="ko-KR" sz="1000" dirty="0" err="1">
                <a:solidFill>
                  <a:srgbClr val="D4D4D4"/>
                </a:solidFill>
                <a:latin typeface="Consolas" panose="020B0609020204030204" pitchFamily="49" charset="0"/>
              </a:rPr>
              <a:t>.</a:t>
            </a:r>
            <a:r>
              <a:rPr lang="en-US" altLang="ko-KR" sz="1000" dirty="0" err="1">
                <a:solidFill>
                  <a:srgbClr val="4EC9B0"/>
                </a:solidFill>
                <a:latin typeface="Consolas" panose="020B0609020204030204" pitchFamily="49" charset="0"/>
              </a:rPr>
              <a:t>random</a:t>
            </a:r>
            <a:r>
              <a:rPr lang="en-US" altLang="ko-KR" sz="1000" dirty="0" err="1">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random_sample</a:t>
            </a:r>
            <a:r>
              <a:rPr lang="en-US" altLang="ko-KR" sz="1000" dirty="0">
                <a:solidFill>
                  <a:srgbClr val="D4D4D4"/>
                </a:solidFill>
                <a:latin typeface="Consolas" panose="020B0609020204030204" pitchFamily="49" charset="0"/>
              </a:rPr>
              <a:t>() + </a:t>
            </a:r>
            <a:r>
              <a:rPr lang="en-US" altLang="ko-KR" sz="1000" dirty="0" err="1">
                <a:solidFill>
                  <a:srgbClr val="9CDCFE"/>
                </a:solidFill>
                <a:latin typeface="Consolas" panose="020B0609020204030204" pitchFamily="49" charset="0"/>
              </a:rPr>
              <a:t>xmin</a:t>
            </a:r>
            <a:r>
              <a:rPr lang="en-US" altLang="ko-KR" sz="1000" dirty="0">
                <a:solidFill>
                  <a:srgbClr val="D4D4D4"/>
                </a:solidFill>
                <a:latin typeface="Consolas" panose="020B0609020204030204" pitchFamily="49" charset="0"/>
              </a:rPr>
              <a:t> </a:t>
            </a:r>
            <a:r>
              <a:rPr lang="en-US" altLang="ko-KR" sz="1000" dirty="0">
                <a:solidFill>
                  <a:srgbClr val="C586C0"/>
                </a:solidFill>
                <a:latin typeface="Consolas" panose="020B0609020204030204" pitchFamily="49" charset="0"/>
              </a:rPr>
              <a:t>for</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i</a:t>
            </a:r>
            <a:r>
              <a:rPr lang="en-US" altLang="ko-KR" sz="1000" dirty="0">
                <a:solidFill>
                  <a:srgbClr val="D4D4D4"/>
                </a:solidFill>
                <a:latin typeface="Consolas" panose="020B0609020204030204" pitchFamily="49" charset="0"/>
              </a:rPr>
              <a:t> </a:t>
            </a:r>
            <a:r>
              <a:rPr lang="en-US" altLang="ko-KR" sz="1000" dirty="0">
                <a:solidFill>
                  <a:srgbClr val="569CD6"/>
                </a:solidFill>
                <a:latin typeface="Consolas" panose="020B0609020204030204" pitchFamily="49" charset="0"/>
              </a:rPr>
              <a:t>in</a:t>
            </a:r>
            <a:r>
              <a:rPr lang="en-US" altLang="ko-KR" sz="1000" dirty="0">
                <a:solidFill>
                  <a:srgbClr val="D4D4D4"/>
                </a:solidFill>
                <a:latin typeface="Consolas" panose="020B0609020204030204" pitchFamily="49" charset="0"/>
              </a:rPr>
              <a:t> </a:t>
            </a:r>
            <a:r>
              <a:rPr lang="en-US" altLang="ko-KR" sz="1000" dirty="0">
                <a:solidFill>
                  <a:srgbClr val="4EC9B0"/>
                </a:solidFill>
                <a:latin typeface="Consolas" panose="020B0609020204030204" pitchFamily="49" charset="0"/>
              </a:rPr>
              <a:t>range</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n</a:t>
            </a:r>
            <a:r>
              <a:rPr lang="en-US" altLang="ko-KR" sz="1000" dirty="0">
                <a:solidFill>
                  <a:srgbClr val="D4D4D4"/>
                </a:solidFill>
                <a:latin typeface="Consolas" panose="020B0609020204030204" pitchFamily="49" charset="0"/>
              </a:rPr>
              <a:t>)])</a:t>
            </a:r>
          </a:p>
          <a:p>
            <a:r>
              <a:rPr lang="en-US" altLang="ko-KR" sz="1000" dirty="0" err="1">
                <a:solidFill>
                  <a:srgbClr val="9CDCFE"/>
                </a:solidFill>
                <a:latin typeface="Consolas" panose="020B0609020204030204" pitchFamily="49" charset="0"/>
              </a:rPr>
              <a:t>ys</a:t>
            </a:r>
            <a:r>
              <a:rPr lang="en-US" altLang="ko-KR" sz="1000" dirty="0">
                <a:solidFill>
                  <a:srgbClr val="D4D4D4"/>
                </a:solidFill>
                <a:latin typeface="Consolas" panose="020B0609020204030204" pitchFamily="49" charset="0"/>
              </a:rPr>
              <a:t> = </a:t>
            </a:r>
            <a:r>
              <a:rPr lang="en-US" altLang="ko-KR" sz="1000" dirty="0" err="1">
                <a:solidFill>
                  <a:srgbClr val="4EC9B0"/>
                </a:solidFill>
                <a:latin typeface="Consolas" panose="020B0609020204030204" pitchFamily="49" charset="0"/>
              </a:rPr>
              <a:t>np</a:t>
            </a:r>
            <a:r>
              <a:rPr lang="en-US" altLang="ko-KR" sz="1000" dirty="0" err="1">
                <a:solidFill>
                  <a:srgbClr val="D4D4D4"/>
                </a:solidFill>
                <a:latin typeface="Consolas" panose="020B0609020204030204" pitchFamily="49" charset="0"/>
              </a:rPr>
              <a:t>.</a:t>
            </a:r>
            <a:r>
              <a:rPr lang="en-US" altLang="ko-KR" sz="1000" dirty="0" err="1">
                <a:solidFill>
                  <a:srgbClr val="DCDCAA"/>
                </a:solidFill>
                <a:latin typeface="Consolas" panose="020B0609020204030204" pitchFamily="49" charset="0"/>
              </a:rPr>
              <a:t>array</a:t>
            </a:r>
            <a:r>
              <a:rPr lang="en-US" altLang="ko-KR" sz="1000" dirty="0">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ymax</a:t>
            </a:r>
            <a:r>
              <a:rPr lang="en-US" altLang="ko-KR" sz="1000" dirty="0">
                <a:solidFill>
                  <a:srgbClr val="D4D4D4"/>
                </a:solidFill>
                <a:latin typeface="Consolas" panose="020B0609020204030204" pitchFamily="49" charset="0"/>
              </a:rPr>
              <a:t> - </a:t>
            </a:r>
            <a:r>
              <a:rPr lang="en-US" altLang="ko-KR" sz="1000" dirty="0" err="1">
                <a:solidFill>
                  <a:srgbClr val="9CDCFE"/>
                </a:solidFill>
                <a:latin typeface="Consolas" panose="020B0609020204030204" pitchFamily="49" charset="0"/>
              </a:rPr>
              <a:t>ymin</a:t>
            </a:r>
            <a:r>
              <a:rPr lang="en-US" altLang="ko-KR" sz="1000" dirty="0">
                <a:solidFill>
                  <a:srgbClr val="D4D4D4"/>
                </a:solidFill>
                <a:latin typeface="Consolas" panose="020B0609020204030204" pitchFamily="49" charset="0"/>
              </a:rPr>
              <a:t>) * </a:t>
            </a:r>
            <a:r>
              <a:rPr lang="en-US" altLang="ko-KR" sz="1000" dirty="0" err="1">
                <a:solidFill>
                  <a:srgbClr val="4EC9B0"/>
                </a:solidFill>
                <a:latin typeface="Consolas" panose="020B0609020204030204" pitchFamily="49" charset="0"/>
              </a:rPr>
              <a:t>np</a:t>
            </a:r>
            <a:r>
              <a:rPr lang="en-US" altLang="ko-KR" sz="1000" dirty="0" err="1">
                <a:solidFill>
                  <a:srgbClr val="D4D4D4"/>
                </a:solidFill>
                <a:latin typeface="Consolas" panose="020B0609020204030204" pitchFamily="49" charset="0"/>
              </a:rPr>
              <a:t>.</a:t>
            </a:r>
            <a:r>
              <a:rPr lang="en-US" altLang="ko-KR" sz="1000" dirty="0" err="1">
                <a:solidFill>
                  <a:srgbClr val="4EC9B0"/>
                </a:solidFill>
                <a:latin typeface="Consolas" panose="020B0609020204030204" pitchFamily="49" charset="0"/>
              </a:rPr>
              <a:t>random</a:t>
            </a:r>
            <a:r>
              <a:rPr lang="en-US" altLang="ko-KR" sz="1000" dirty="0" err="1">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random_sample</a:t>
            </a:r>
            <a:r>
              <a:rPr lang="en-US" altLang="ko-KR" sz="1000" dirty="0">
                <a:solidFill>
                  <a:srgbClr val="D4D4D4"/>
                </a:solidFill>
                <a:latin typeface="Consolas" panose="020B0609020204030204" pitchFamily="49" charset="0"/>
              </a:rPr>
              <a:t>() + </a:t>
            </a:r>
            <a:r>
              <a:rPr lang="en-US" altLang="ko-KR" sz="1000" dirty="0" err="1">
                <a:solidFill>
                  <a:srgbClr val="9CDCFE"/>
                </a:solidFill>
                <a:latin typeface="Consolas" panose="020B0609020204030204" pitchFamily="49" charset="0"/>
              </a:rPr>
              <a:t>ymin</a:t>
            </a:r>
            <a:r>
              <a:rPr lang="en-US" altLang="ko-KR" sz="1000" dirty="0">
                <a:solidFill>
                  <a:srgbClr val="D4D4D4"/>
                </a:solidFill>
                <a:latin typeface="Consolas" panose="020B0609020204030204" pitchFamily="49" charset="0"/>
              </a:rPr>
              <a:t> </a:t>
            </a:r>
            <a:r>
              <a:rPr lang="en-US" altLang="ko-KR" sz="1000" dirty="0">
                <a:solidFill>
                  <a:srgbClr val="C586C0"/>
                </a:solidFill>
                <a:latin typeface="Consolas" panose="020B0609020204030204" pitchFamily="49" charset="0"/>
              </a:rPr>
              <a:t>for</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i</a:t>
            </a:r>
            <a:r>
              <a:rPr lang="en-US" altLang="ko-KR" sz="1000" dirty="0">
                <a:solidFill>
                  <a:srgbClr val="D4D4D4"/>
                </a:solidFill>
                <a:latin typeface="Consolas" panose="020B0609020204030204" pitchFamily="49" charset="0"/>
              </a:rPr>
              <a:t> </a:t>
            </a:r>
            <a:r>
              <a:rPr lang="en-US" altLang="ko-KR" sz="1000" dirty="0">
                <a:solidFill>
                  <a:srgbClr val="569CD6"/>
                </a:solidFill>
                <a:latin typeface="Consolas" panose="020B0609020204030204" pitchFamily="49" charset="0"/>
              </a:rPr>
              <a:t>in</a:t>
            </a:r>
            <a:r>
              <a:rPr lang="en-US" altLang="ko-KR" sz="1000" dirty="0">
                <a:solidFill>
                  <a:srgbClr val="D4D4D4"/>
                </a:solidFill>
                <a:latin typeface="Consolas" panose="020B0609020204030204" pitchFamily="49" charset="0"/>
              </a:rPr>
              <a:t> </a:t>
            </a:r>
            <a:r>
              <a:rPr lang="en-US" altLang="ko-KR" sz="1000" dirty="0">
                <a:solidFill>
                  <a:srgbClr val="4EC9B0"/>
                </a:solidFill>
                <a:latin typeface="Consolas" panose="020B0609020204030204" pitchFamily="49" charset="0"/>
              </a:rPr>
              <a:t>range</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n</a:t>
            </a:r>
            <a:r>
              <a:rPr lang="en-US" altLang="ko-KR" sz="1000" dirty="0">
                <a:solidFill>
                  <a:srgbClr val="D4D4D4"/>
                </a:solidFill>
                <a:latin typeface="Consolas" panose="020B0609020204030204" pitchFamily="49" charset="0"/>
              </a:rPr>
              <a:t>)])</a:t>
            </a:r>
          </a:p>
          <a:p>
            <a:r>
              <a:rPr lang="en-US" altLang="ko-KR" sz="1000" dirty="0" err="1">
                <a:solidFill>
                  <a:srgbClr val="9CDCFE"/>
                </a:solidFill>
                <a:latin typeface="Consolas" panose="020B0609020204030204" pitchFamily="49" charset="0"/>
              </a:rPr>
              <a:t>zs</a:t>
            </a:r>
            <a:r>
              <a:rPr lang="en-US" altLang="ko-KR" sz="1000" dirty="0">
                <a:solidFill>
                  <a:srgbClr val="D4D4D4"/>
                </a:solidFill>
                <a:latin typeface="Consolas" panose="020B0609020204030204" pitchFamily="49" charset="0"/>
              </a:rPr>
              <a:t> = </a:t>
            </a:r>
            <a:r>
              <a:rPr lang="en-US" altLang="ko-KR" sz="1000" dirty="0" err="1">
                <a:solidFill>
                  <a:srgbClr val="4EC9B0"/>
                </a:solidFill>
                <a:latin typeface="Consolas" panose="020B0609020204030204" pitchFamily="49" charset="0"/>
              </a:rPr>
              <a:t>np</a:t>
            </a:r>
            <a:r>
              <a:rPr lang="en-US" altLang="ko-KR" sz="1000" dirty="0" err="1">
                <a:solidFill>
                  <a:srgbClr val="D4D4D4"/>
                </a:solidFill>
                <a:latin typeface="Consolas" panose="020B0609020204030204" pitchFamily="49" charset="0"/>
              </a:rPr>
              <a:t>.</a:t>
            </a:r>
            <a:r>
              <a:rPr lang="en-US" altLang="ko-KR" sz="1000" dirty="0" err="1">
                <a:solidFill>
                  <a:srgbClr val="DCDCAA"/>
                </a:solidFill>
                <a:latin typeface="Consolas" panose="020B0609020204030204" pitchFamily="49" charset="0"/>
              </a:rPr>
              <a:t>array</a:t>
            </a:r>
            <a:r>
              <a:rPr lang="en-US" altLang="ko-KR" sz="1000" dirty="0">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zmax</a:t>
            </a:r>
            <a:r>
              <a:rPr lang="en-US" altLang="ko-KR" sz="1000" dirty="0">
                <a:solidFill>
                  <a:srgbClr val="D4D4D4"/>
                </a:solidFill>
                <a:latin typeface="Consolas" panose="020B0609020204030204" pitchFamily="49" charset="0"/>
              </a:rPr>
              <a:t> - </a:t>
            </a:r>
            <a:r>
              <a:rPr lang="en-US" altLang="ko-KR" sz="1000" dirty="0" err="1">
                <a:solidFill>
                  <a:srgbClr val="9CDCFE"/>
                </a:solidFill>
                <a:latin typeface="Consolas" panose="020B0609020204030204" pitchFamily="49" charset="0"/>
              </a:rPr>
              <a:t>zmin</a:t>
            </a:r>
            <a:r>
              <a:rPr lang="en-US" altLang="ko-KR" sz="1000" dirty="0">
                <a:solidFill>
                  <a:srgbClr val="D4D4D4"/>
                </a:solidFill>
                <a:latin typeface="Consolas" panose="020B0609020204030204" pitchFamily="49" charset="0"/>
              </a:rPr>
              <a:t>) * </a:t>
            </a:r>
            <a:r>
              <a:rPr lang="en-US" altLang="ko-KR" sz="1000" dirty="0" err="1">
                <a:solidFill>
                  <a:srgbClr val="4EC9B0"/>
                </a:solidFill>
                <a:latin typeface="Consolas" panose="020B0609020204030204" pitchFamily="49" charset="0"/>
              </a:rPr>
              <a:t>np</a:t>
            </a:r>
            <a:r>
              <a:rPr lang="en-US" altLang="ko-KR" sz="1000" dirty="0" err="1">
                <a:solidFill>
                  <a:srgbClr val="D4D4D4"/>
                </a:solidFill>
                <a:latin typeface="Consolas" panose="020B0609020204030204" pitchFamily="49" charset="0"/>
              </a:rPr>
              <a:t>.</a:t>
            </a:r>
            <a:r>
              <a:rPr lang="en-US" altLang="ko-KR" sz="1000" dirty="0" err="1">
                <a:solidFill>
                  <a:srgbClr val="4EC9B0"/>
                </a:solidFill>
                <a:latin typeface="Consolas" panose="020B0609020204030204" pitchFamily="49" charset="0"/>
              </a:rPr>
              <a:t>random</a:t>
            </a:r>
            <a:r>
              <a:rPr lang="en-US" altLang="ko-KR" sz="1000" dirty="0" err="1">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random_sample</a:t>
            </a:r>
            <a:r>
              <a:rPr lang="en-US" altLang="ko-KR" sz="1000" dirty="0">
                <a:solidFill>
                  <a:srgbClr val="D4D4D4"/>
                </a:solidFill>
                <a:latin typeface="Consolas" panose="020B0609020204030204" pitchFamily="49" charset="0"/>
              </a:rPr>
              <a:t>() + </a:t>
            </a:r>
            <a:r>
              <a:rPr lang="en-US" altLang="ko-KR" sz="1000" dirty="0" err="1">
                <a:solidFill>
                  <a:srgbClr val="9CDCFE"/>
                </a:solidFill>
                <a:latin typeface="Consolas" panose="020B0609020204030204" pitchFamily="49" charset="0"/>
              </a:rPr>
              <a:t>zmin</a:t>
            </a:r>
            <a:r>
              <a:rPr lang="en-US" altLang="ko-KR" sz="1000" dirty="0">
                <a:solidFill>
                  <a:srgbClr val="D4D4D4"/>
                </a:solidFill>
                <a:latin typeface="Consolas" panose="020B0609020204030204" pitchFamily="49" charset="0"/>
              </a:rPr>
              <a:t> </a:t>
            </a:r>
            <a:r>
              <a:rPr lang="en-US" altLang="ko-KR" sz="1000" dirty="0">
                <a:solidFill>
                  <a:srgbClr val="C586C0"/>
                </a:solidFill>
                <a:latin typeface="Consolas" panose="020B0609020204030204" pitchFamily="49" charset="0"/>
              </a:rPr>
              <a:t>for</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i</a:t>
            </a:r>
            <a:r>
              <a:rPr lang="en-US" altLang="ko-KR" sz="1000" dirty="0">
                <a:solidFill>
                  <a:srgbClr val="D4D4D4"/>
                </a:solidFill>
                <a:latin typeface="Consolas" panose="020B0609020204030204" pitchFamily="49" charset="0"/>
              </a:rPr>
              <a:t> </a:t>
            </a:r>
            <a:r>
              <a:rPr lang="en-US" altLang="ko-KR" sz="1000" dirty="0">
                <a:solidFill>
                  <a:srgbClr val="569CD6"/>
                </a:solidFill>
                <a:latin typeface="Consolas" panose="020B0609020204030204" pitchFamily="49" charset="0"/>
              </a:rPr>
              <a:t>in</a:t>
            </a:r>
            <a:r>
              <a:rPr lang="en-US" altLang="ko-KR" sz="1000" dirty="0">
                <a:solidFill>
                  <a:srgbClr val="D4D4D4"/>
                </a:solidFill>
                <a:latin typeface="Consolas" panose="020B0609020204030204" pitchFamily="49" charset="0"/>
              </a:rPr>
              <a:t> </a:t>
            </a:r>
            <a:r>
              <a:rPr lang="en-US" altLang="ko-KR" sz="1000" dirty="0">
                <a:solidFill>
                  <a:srgbClr val="4EC9B0"/>
                </a:solidFill>
                <a:latin typeface="Consolas" panose="020B0609020204030204" pitchFamily="49" charset="0"/>
              </a:rPr>
              <a:t>range</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n</a:t>
            </a:r>
            <a:r>
              <a:rPr lang="en-US" altLang="ko-KR" sz="1000" dirty="0">
                <a:solidFill>
                  <a:srgbClr val="D4D4D4"/>
                </a:solidFill>
                <a:latin typeface="Consolas" panose="020B0609020204030204" pitchFamily="49" charset="0"/>
              </a:rPr>
              <a:t>)])</a:t>
            </a:r>
          </a:p>
          <a:p>
            <a:r>
              <a:rPr lang="en-US" altLang="ko-KR" sz="1000" dirty="0">
                <a:solidFill>
                  <a:srgbClr val="9CDCFE"/>
                </a:solidFill>
                <a:latin typeface="Consolas" panose="020B0609020204030204" pitchFamily="49" charset="0"/>
              </a:rPr>
              <a:t>color</a:t>
            </a:r>
            <a:r>
              <a:rPr lang="en-US" altLang="ko-KR" sz="1000" dirty="0">
                <a:solidFill>
                  <a:srgbClr val="D4D4D4"/>
                </a:solidFill>
                <a:latin typeface="Consolas" panose="020B0609020204030204" pitchFamily="49" charset="0"/>
              </a:rPr>
              <a:t> = </a:t>
            </a:r>
            <a:r>
              <a:rPr lang="en-US" altLang="ko-KR" sz="1000" dirty="0" err="1">
                <a:solidFill>
                  <a:srgbClr val="4EC9B0"/>
                </a:solidFill>
                <a:latin typeface="Consolas" panose="020B0609020204030204" pitchFamily="49" charset="0"/>
              </a:rPr>
              <a:t>np</a:t>
            </a:r>
            <a:r>
              <a:rPr lang="en-US" altLang="ko-KR" sz="1000" dirty="0" err="1">
                <a:solidFill>
                  <a:srgbClr val="D4D4D4"/>
                </a:solidFill>
                <a:latin typeface="Consolas" panose="020B0609020204030204" pitchFamily="49" charset="0"/>
              </a:rPr>
              <a:t>.</a:t>
            </a:r>
            <a:r>
              <a:rPr lang="en-US" altLang="ko-KR" sz="1000" dirty="0" err="1">
                <a:solidFill>
                  <a:srgbClr val="DCDCAA"/>
                </a:solidFill>
                <a:latin typeface="Consolas" panose="020B0609020204030204" pitchFamily="49" charset="0"/>
              </a:rPr>
              <a:t>array</a:t>
            </a:r>
            <a:r>
              <a:rPr lang="en-US" altLang="ko-KR" sz="1000" dirty="0">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cmax</a:t>
            </a:r>
            <a:r>
              <a:rPr lang="en-US" altLang="ko-KR" sz="1000" dirty="0">
                <a:solidFill>
                  <a:srgbClr val="D4D4D4"/>
                </a:solidFill>
                <a:latin typeface="Consolas" panose="020B0609020204030204" pitchFamily="49" charset="0"/>
              </a:rPr>
              <a:t> - </a:t>
            </a:r>
            <a:r>
              <a:rPr lang="en-US" altLang="ko-KR" sz="1000" dirty="0" err="1">
                <a:solidFill>
                  <a:srgbClr val="9CDCFE"/>
                </a:solidFill>
                <a:latin typeface="Consolas" panose="020B0609020204030204" pitchFamily="49" charset="0"/>
              </a:rPr>
              <a:t>cmin</a:t>
            </a:r>
            <a:r>
              <a:rPr lang="en-US" altLang="ko-KR" sz="1000" dirty="0">
                <a:solidFill>
                  <a:srgbClr val="D4D4D4"/>
                </a:solidFill>
                <a:latin typeface="Consolas" panose="020B0609020204030204" pitchFamily="49" charset="0"/>
              </a:rPr>
              <a:t>) * </a:t>
            </a:r>
            <a:r>
              <a:rPr lang="en-US" altLang="ko-KR" sz="1000" dirty="0" err="1">
                <a:solidFill>
                  <a:srgbClr val="4EC9B0"/>
                </a:solidFill>
                <a:latin typeface="Consolas" panose="020B0609020204030204" pitchFamily="49" charset="0"/>
              </a:rPr>
              <a:t>np</a:t>
            </a:r>
            <a:r>
              <a:rPr lang="en-US" altLang="ko-KR" sz="1000" dirty="0" err="1">
                <a:solidFill>
                  <a:srgbClr val="D4D4D4"/>
                </a:solidFill>
                <a:latin typeface="Consolas" panose="020B0609020204030204" pitchFamily="49" charset="0"/>
              </a:rPr>
              <a:t>.</a:t>
            </a:r>
            <a:r>
              <a:rPr lang="en-US" altLang="ko-KR" sz="1000" dirty="0" err="1">
                <a:solidFill>
                  <a:srgbClr val="4EC9B0"/>
                </a:solidFill>
                <a:latin typeface="Consolas" panose="020B0609020204030204" pitchFamily="49" charset="0"/>
              </a:rPr>
              <a:t>random</a:t>
            </a:r>
            <a:r>
              <a:rPr lang="en-US" altLang="ko-KR" sz="1000" dirty="0" err="1">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random_sample</a:t>
            </a:r>
            <a:r>
              <a:rPr lang="en-US" altLang="ko-KR" sz="1000" dirty="0">
                <a:solidFill>
                  <a:srgbClr val="D4D4D4"/>
                </a:solidFill>
                <a:latin typeface="Consolas" panose="020B0609020204030204" pitchFamily="49" charset="0"/>
              </a:rPr>
              <a:t>() + </a:t>
            </a:r>
            <a:r>
              <a:rPr lang="en-US" altLang="ko-KR" sz="1000" dirty="0" err="1">
                <a:solidFill>
                  <a:srgbClr val="9CDCFE"/>
                </a:solidFill>
                <a:latin typeface="Consolas" panose="020B0609020204030204" pitchFamily="49" charset="0"/>
              </a:rPr>
              <a:t>cmin</a:t>
            </a:r>
            <a:r>
              <a:rPr lang="en-US" altLang="ko-KR" sz="1000" dirty="0">
                <a:solidFill>
                  <a:srgbClr val="D4D4D4"/>
                </a:solidFill>
                <a:latin typeface="Consolas" panose="020B0609020204030204" pitchFamily="49" charset="0"/>
              </a:rPr>
              <a:t> </a:t>
            </a:r>
            <a:r>
              <a:rPr lang="en-US" altLang="ko-KR" sz="1000" dirty="0">
                <a:solidFill>
                  <a:srgbClr val="C586C0"/>
                </a:solidFill>
                <a:latin typeface="Consolas" panose="020B0609020204030204" pitchFamily="49" charset="0"/>
              </a:rPr>
              <a:t>for</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i</a:t>
            </a:r>
            <a:r>
              <a:rPr lang="en-US" altLang="ko-KR" sz="1000" dirty="0">
                <a:solidFill>
                  <a:srgbClr val="D4D4D4"/>
                </a:solidFill>
                <a:latin typeface="Consolas" panose="020B0609020204030204" pitchFamily="49" charset="0"/>
              </a:rPr>
              <a:t> </a:t>
            </a:r>
            <a:r>
              <a:rPr lang="en-US" altLang="ko-KR" sz="1000" dirty="0">
                <a:solidFill>
                  <a:srgbClr val="569CD6"/>
                </a:solidFill>
                <a:latin typeface="Consolas" panose="020B0609020204030204" pitchFamily="49" charset="0"/>
              </a:rPr>
              <a:t>in</a:t>
            </a:r>
            <a:r>
              <a:rPr lang="en-US" altLang="ko-KR" sz="1000" dirty="0">
                <a:solidFill>
                  <a:srgbClr val="D4D4D4"/>
                </a:solidFill>
                <a:latin typeface="Consolas" panose="020B0609020204030204" pitchFamily="49" charset="0"/>
              </a:rPr>
              <a:t> </a:t>
            </a:r>
            <a:r>
              <a:rPr lang="en-US" altLang="ko-KR" sz="1000" dirty="0">
                <a:solidFill>
                  <a:srgbClr val="4EC9B0"/>
                </a:solidFill>
                <a:latin typeface="Consolas" panose="020B0609020204030204" pitchFamily="49" charset="0"/>
              </a:rPr>
              <a:t>range</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n</a:t>
            </a:r>
            <a:r>
              <a:rPr lang="en-US" altLang="ko-KR" sz="1000" dirty="0">
                <a:solidFill>
                  <a:srgbClr val="D4D4D4"/>
                </a:solidFill>
                <a:latin typeface="Consolas" panose="020B0609020204030204" pitchFamily="49" charset="0"/>
              </a:rPr>
              <a:t>)])</a:t>
            </a:r>
          </a:p>
          <a:p>
            <a:br>
              <a:rPr lang="en-US" altLang="ko-KR" sz="1000" dirty="0">
                <a:solidFill>
                  <a:srgbClr val="D4D4D4"/>
                </a:solidFill>
                <a:latin typeface="Consolas" panose="020B0609020204030204" pitchFamily="49" charset="0"/>
              </a:rPr>
            </a:br>
            <a:r>
              <a:rPr lang="en-US" altLang="ko-KR" sz="1000" dirty="0">
                <a:solidFill>
                  <a:srgbClr val="9CDCFE"/>
                </a:solidFill>
                <a:latin typeface="Consolas" panose="020B0609020204030204" pitchFamily="49" charset="0"/>
              </a:rPr>
              <a:t>fig</a:t>
            </a:r>
            <a:r>
              <a:rPr lang="en-US" altLang="ko-KR" sz="1000" dirty="0">
                <a:solidFill>
                  <a:srgbClr val="D4D4D4"/>
                </a:solidFill>
                <a:latin typeface="Consolas" panose="020B0609020204030204" pitchFamily="49" charset="0"/>
              </a:rPr>
              <a:t> = </a:t>
            </a:r>
            <a:r>
              <a:rPr lang="en-US" altLang="ko-KR" sz="1000" dirty="0" err="1">
                <a:solidFill>
                  <a:srgbClr val="4EC9B0"/>
                </a:solidFill>
                <a:latin typeface="Consolas" panose="020B0609020204030204" pitchFamily="49" charset="0"/>
              </a:rPr>
              <a:t>plt</a:t>
            </a:r>
            <a:r>
              <a:rPr lang="en-US" altLang="ko-KR" sz="1000" dirty="0" err="1">
                <a:solidFill>
                  <a:srgbClr val="D4D4D4"/>
                </a:solidFill>
                <a:latin typeface="Consolas" panose="020B0609020204030204" pitchFamily="49" charset="0"/>
              </a:rPr>
              <a:t>.</a:t>
            </a:r>
            <a:r>
              <a:rPr lang="en-US" altLang="ko-KR" sz="1000" dirty="0" err="1">
                <a:solidFill>
                  <a:srgbClr val="DCDCAA"/>
                </a:solidFill>
                <a:latin typeface="Consolas" panose="020B0609020204030204" pitchFamily="49" charset="0"/>
              </a:rPr>
              <a:t>figure</a:t>
            </a:r>
            <a:r>
              <a:rPr lang="en-US" altLang="ko-KR" sz="1000" dirty="0">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figsize</a:t>
            </a:r>
            <a:r>
              <a:rPr lang="en-US" altLang="ko-KR" sz="1000" dirty="0">
                <a:solidFill>
                  <a:srgbClr val="D4D4D4"/>
                </a:solidFill>
                <a:latin typeface="Consolas" panose="020B0609020204030204" pitchFamily="49" charset="0"/>
              </a:rPr>
              <a:t>=(</a:t>
            </a:r>
            <a:r>
              <a:rPr lang="en-US" altLang="ko-KR" sz="1000" dirty="0">
                <a:solidFill>
                  <a:srgbClr val="B5CEA8"/>
                </a:solidFill>
                <a:latin typeface="Consolas" panose="020B0609020204030204" pitchFamily="49" charset="0"/>
              </a:rPr>
              <a:t>6</a:t>
            </a:r>
            <a:r>
              <a:rPr lang="en-US" altLang="ko-KR" sz="1000" dirty="0">
                <a:solidFill>
                  <a:srgbClr val="D4D4D4"/>
                </a:solidFill>
                <a:latin typeface="Consolas" panose="020B0609020204030204" pitchFamily="49" charset="0"/>
              </a:rPr>
              <a:t>, </a:t>
            </a:r>
            <a:r>
              <a:rPr lang="en-US" altLang="ko-KR" sz="1000" dirty="0">
                <a:solidFill>
                  <a:srgbClr val="B5CEA8"/>
                </a:solidFill>
                <a:latin typeface="Consolas" panose="020B0609020204030204" pitchFamily="49" charset="0"/>
              </a:rPr>
              <a:t>6</a:t>
            </a:r>
            <a:r>
              <a:rPr lang="en-US" altLang="ko-KR" sz="1000" dirty="0">
                <a:solidFill>
                  <a:srgbClr val="D4D4D4"/>
                </a:solidFill>
                <a:latin typeface="Consolas" panose="020B0609020204030204" pitchFamily="49" charset="0"/>
              </a:rPr>
              <a:t>))</a:t>
            </a:r>
          </a:p>
          <a:p>
            <a:r>
              <a:rPr lang="en-US" altLang="ko-KR" sz="1000" dirty="0">
                <a:solidFill>
                  <a:srgbClr val="9CDCFE"/>
                </a:solidFill>
                <a:latin typeface="Consolas" panose="020B0609020204030204" pitchFamily="49" charset="0"/>
              </a:rPr>
              <a:t>ax</a:t>
            </a:r>
            <a:r>
              <a:rPr lang="en-US" altLang="ko-KR" sz="1000" dirty="0">
                <a:solidFill>
                  <a:srgbClr val="D4D4D4"/>
                </a:solidFill>
                <a:latin typeface="Consolas" panose="020B0609020204030204" pitchFamily="49" charset="0"/>
              </a:rPr>
              <a:t> = </a:t>
            </a:r>
            <a:r>
              <a:rPr lang="en-US" altLang="ko-KR" sz="1000" dirty="0" err="1">
                <a:solidFill>
                  <a:srgbClr val="9CDCFE"/>
                </a:solidFill>
                <a:latin typeface="Consolas" panose="020B0609020204030204" pitchFamily="49" charset="0"/>
              </a:rPr>
              <a:t>fig</a:t>
            </a:r>
            <a:r>
              <a:rPr lang="en-US" altLang="ko-KR" sz="1000" dirty="0" err="1">
                <a:solidFill>
                  <a:srgbClr val="D4D4D4"/>
                </a:solidFill>
                <a:latin typeface="Consolas" panose="020B0609020204030204" pitchFamily="49" charset="0"/>
              </a:rPr>
              <a:t>.add_subplot</a:t>
            </a:r>
            <a:r>
              <a:rPr lang="en-US" altLang="ko-KR" sz="1000" dirty="0">
                <a:solidFill>
                  <a:srgbClr val="D4D4D4"/>
                </a:solidFill>
                <a:latin typeface="Consolas" panose="020B0609020204030204" pitchFamily="49" charset="0"/>
              </a:rPr>
              <a:t>(</a:t>
            </a:r>
            <a:r>
              <a:rPr lang="en-US" altLang="ko-KR" sz="1000" dirty="0">
                <a:solidFill>
                  <a:srgbClr val="B5CEA8"/>
                </a:solidFill>
                <a:latin typeface="Consolas" panose="020B0609020204030204" pitchFamily="49" charset="0"/>
              </a:rPr>
              <a:t>111</a:t>
            </a:r>
            <a:r>
              <a:rPr lang="en-US" altLang="ko-KR" sz="1000" dirty="0">
                <a:solidFill>
                  <a:srgbClr val="D4D4D4"/>
                </a:solidFill>
                <a:latin typeface="Consolas" panose="020B0609020204030204" pitchFamily="49" charset="0"/>
              </a:rPr>
              <a:t>, </a:t>
            </a:r>
            <a:r>
              <a:rPr lang="en-US" altLang="ko-KR" sz="1000" dirty="0">
                <a:solidFill>
                  <a:srgbClr val="9CDCFE"/>
                </a:solidFill>
                <a:latin typeface="Consolas" panose="020B0609020204030204" pitchFamily="49" charset="0"/>
              </a:rPr>
              <a:t>projection</a:t>
            </a:r>
            <a:r>
              <a:rPr lang="en-US" altLang="ko-KR" sz="1000" dirty="0">
                <a:solidFill>
                  <a:srgbClr val="D4D4D4"/>
                </a:solidFill>
                <a:latin typeface="Consolas" panose="020B0609020204030204" pitchFamily="49" charset="0"/>
              </a:rPr>
              <a:t>=</a:t>
            </a:r>
            <a:r>
              <a:rPr lang="en-US" altLang="ko-KR" sz="1000" dirty="0">
                <a:solidFill>
                  <a:srgbClr val="CE9178"/>
                </a:solidFill>
                <a:latin typeface="Consolas" panose="020B0609020204030204" pitchFamily="49" charset="0"/>
              </a:rPr>
              <a:t>'3d'</a:t>
            </a:r>
            <a:r>
              <a:rPr lang="en-US" altLang="ko-KR" sz="1000" dirty="0">
                <a:solidFill>
                  <a:srgbClr val="D4D4D4"/>
                </a:solidFill>
                <a:latin typeface="Consolas" panose="020B0609020204030204" pitchFamily="49" charset="0"/>
              </a:rPr>
              <a:t>)</a:t>
            </a:r>
          </a:p>
          <a:p>
            <a:r>
              <a:rPr lang="en-US" altLang="ko-KR" sz="1000" dirty="0" err="1">
                <a:solidFill>
                  <a:srgbClr val="9CDCFE"/>
                </a:solidFill>
                <a:latin typeface="Consolas" panose="020B0609020204030204" pitchFamily="49" charset="0"/>
              </a:rPr>
              <a:t>ax</a:t>
            </a:r>
            <a:r>
              <a:rPr lang="en-US" altLang="ko-KR" sz="1000" dirty="0" err="1">
                <a:solidFill>
                  <a:srgbClr val="D4D4D4"/>
                </a:solidFill>
                <a:latin typeface="Consolas" panose="020B0609020204030204" pitchFamily="49" charset="0"/>
              </a:rPr>
              <a:t>.scatter</a:t>
            </a:r>
            <a:r>
              <a:rPr lang="en-US" altLang="ko-KR" sz="1000" dirty="0">
                <a:solidFill>
                  <a:srgbClr val="D4D4D4"/>
                </a:solidFill>
                <a:latin typeface="Consolas" panose="020B0609020204030204" pitchFamily="49" charset="0"/>
              </a:rPr>
              <a:t>(</a:t>
            </a:r>
            <a:r>
              <a:rPr lang="en-US" altLang="ko-KR" sz="1000" dirty="0" err="1">
                <a:solidFill>
                  <a:srgbClr val="9CDCFE"/>
                </a:solidFill>
                <a:latin typeface="Consolas" panose="020B0609020204030204" pitchFamily="49" charset="0"/>
              </a:rPr>
              <a:t>xs</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ys</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zs</a:t>
            </a:r>
            <a:r>
              <a:rPr lang="en-US" altLang="ko-KR" sz="1000" dirty="0">
                <a:solidFill>
                  <a:srgbClr val="D4D4D4"/>
                </a:solidFill>
                <a:latin typeface="Consolas" panose="020B0609020204030204" pitchFamily="49" charset="0"/>
              </a:rPr>
              <a:t>, </a:t>
            </a:r>
            <a:r>
              <a:rPr lang="en-US" altLang="ko-KR" sz="1000" dirty="0">
                <a:solidFill>
                  <a:srgbClr val="9CDCFE"/>
                </a:solidFill>
                <a:latin typeface="Consolas" panose="020B0609020204030204" pitchFamily="49" charset="0"/>
              </a:rPr>
              <a:t>c</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color</a:t>
            </a:r>
            <a:r>
              <a:rPr lang="en-US" altLang="ko-KR" sz="1000" dirty="0">
                <a:solidFill>
                  <a:srgbClr val="D4D4D4"/>
                </a:solidFill>
                <a:latin typeface="Consolas" panose="020B0609020204030204" pitchFamily="49" charset="0"/>
              </a:rPr>
              <a:t>, </a:t>
            </a:r>
            <a:r>
              <a:rPr lang="en-US" altLang="ko-KR" sz="1000" dirty="0">
                <a:solidFill>
                  <a:srgbClr val="9CDCFE"/>
                </a:solidFill>
                <a:latin typeface="Consolas" panose="020B0609020204030204" pitchFamily="49" charset="0"/>
              </a:rPr>
              <a:t>marker</a:t>
            </a:r>
            <a:r>
              <a:rPr lang="en-US" altLang="ko-KR" sz="1000" dirty="0">
                <a:solidFill>
                  <a:srgbClr val="D4D4D4"/>
                </a:solidFill>
                <a:latin typeface="Consolas" panose="020B0609020204030204" pitchFamily="49" charset="0"/>
              </a:rPr>
              <a:t>=</a:t>
            </a:r>
            <a:r>
              <a:rPr lang="en-US" altLang="ko-KR" sz="1000" dirty="0">
                <a:solidFill>
                  <a:srgbClr val="CE9178"/>
                </a:solidFill>
                <a:latin typeface="Consolas" panose="020B0609020204030204" pitchFamily="49" charset="0"/>
              </a:rPr>
              <a:t>'o'</a:t>
            </a:r>
            <a:r>
              <a:rPr lang="en-US" altLang="ko-KR" sz="1000" dirty="0">
                <a:solidFill>
                  <a:srgbClr val="D4D4D4"/>
                </a:solidFill>
                <a:latin typeface="Consolas" panose="020B0609020204030204" pitchFamily="49" charset="0"/>
              </a:rPr>
              <a:t>, </a:t>
            </a:r>
            <a:r>
              <a:rPr lang="en-US" altLang="ko-KR" sz="1000" dirty="0">
                <a:solidFill>
                  <a:srgbClr val="9CDCFE"/>
                </a:solidFill>
                <a:latin typeface="Consolas" panose="020B0609020204030204" pitchFamily="49" charset="0"/>
              </a:rPr>
              <a:t>s</a:t>
            </a:r>
            <a:r>
              <a:rPr lang="en-US" altLang="ko-KR" sz="1000" dirty="0">
                <a:solidFill>
                  <a:srgbClr val="D4D4D4"/>
                </a:solidFill>
                <a:latin typeface="Consolas" panose="020B0609020204030204" pitchFamily="49" charset="0"/>
              </a:rPr>
              <a:t>=</a:t>
            </a:r>
            <a:r>
              <a:rPr lang="en-US" altLang="ko-KR" sz="1000" dirty="0">
                <a:solidFill>
                  <a:srgbClr val="B5CEA8"/>
                </a:solidFill>
                <a:latin typeface="Consolas" panose="020B0609020204030204" pitchFamily="49" charset="0"/>
              </a:rPr>
              <a:t>15</a:t>
            </a:r>
            <a:r>
              <a:rPr lang="en-US" altLang="ko-KR" sz="1000" dirty="0">
                <a:solidFill>
                  <a:srgbClr val="D4D4D4"/>
                </a:solidFill>
                <a:latin typeface="Consolas" panose="020B0609020204030204" pitchFamily="49" charset="0"/>
              </a:rPr>
              <a:t>, </a:t>
            </a:r>
            <a:r>
              <a:rPr lang="en-US" altLang="ko-KR" sz="1000" dirty="0" err="1">
                <a:solidFill>
                  <a:srgbClr val="9CDCFE"/>
                </a:solidFill>
                <a:latin typeface="Consolas" panose="020B0609020204030204" pitchFamily="49" charset="0"/>
              </a:rPr>
              <a:t>cmap</a:t>
            </a:r>
            <a:r>
              <a:rPr lang="en-US" altLang="ko-KR" sz="1000" dirty="0">
                <a:solidFill>
                  <a:srgbClr val="D4D4D4"/>
                </a:solidFill>
                <a:latin typeface="Consolas" panose="020B0609020204030204" pitchFamily="49" charset="0"/>
              </a:rPr>
              <a:t>=</a:t>
            </a:r>
            <a:r>
              <a:rPr lang="en-US" altLang="ko-KR" sz="1000" dirty="0">
                <a:solidFill>
                  <a:srgbClr val="CE9178"/>
                </a:solidFill>
                <a:latin typeface="Consolas" panose="020B0609020204030204" pitchFamily="49" charset="0"/>
              </a:rPr>
              <a:t>'Greens'</a:t>
            </a:r>
            <a:r>
              <a:rPr lang="en-US" altLang="ko-KR" sz="1000" dirty="0">
                <a:solidFill>
                  <a:srgbClr val="D4D4D4"/>
                </a:solidFill>
                <a:latin typeface="Consolas" panose="020B0609020204030204" pitchFamily="49" charset="0"/>
              </a:rPr>
              <a:t>)</a:t>
            </a:r>
          </a:p>
          <a:p>
            <a:br>
              <a:rPr lang="en-US" altLang="ko-KR" sz="1000" dirty="0">
                <a:solidFill>
                  <a:srgbClr val="D4D4D4"/>
                </a:solidFill>
                <a:latin typeface="Consolas" panose="020B0609020204030204" pitchFamily="49" charset="0"/>
              </a:rPr>
            </a:br>
            <a:r>
              <a:rPr lang="en-US" altLang="ko-KR" sz="1000" dirty="0" err="1">
                <a:solidFill>
                  <a:srgbClr val="4EC9B0"/>
                </a:solidFill>
                <a:latin typeface="Consolas" panose="020B0609020204030204" pitchFamily="49" charset="0"/>
              </a:rPr>
              <a:t>plt</a:t>
            </a:r>
            <a:r>
              <a:rPr lang="en-US" altLang="ko-KR" sz="1000" dirty="0" err="1">
                <a:solidFill>
                  <a:srgbClr val="D4D4D4"/>
                </a:solidFill>
                <a:latin typeface="Consolas" panose="020B0609020204030204" pitchFamily="49" charset="0"/>
              </a:rPr>
              <a:t>.</a:t>
            </a:r>
            <a:r>
              <a:rPr lang="en-US" altLang="ko-KR" sz="1000" dirty="0" err="1">
                <a:solidFill>
                  <a:srgbClr val="DCDCAA"/>
                </a:solidFill>
                <a:latin typeface="Consolas" panose="020B0609020204030204" pitchFamily="49" charset="0"/>
              </a:rPr>
              <a:t>show</a:t>
            </a:r>
            <a:r>
              <a:rPr lang="en-US" altLang="ko-KR" sz="1000" dirty="0">
                <a:solidFill>
                  <a:srgbClr val="D4D4D4"/>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Tree>
    <p:extLst>
      <p:ext uri="{BB962C8B-B14F-4D97-AF65-F5344CB8AC3E}">
        <p14:creationId xmlns:p14="http://schemas.microsoft.com/office/powerpoint/2010/main" val="172564680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히스토그램</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(histogram)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147</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가로축은 계급</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세로축은 도수</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횟수</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 개수 등</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를 의미하는 도수분포표를 그래프로 표현</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308324"/>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weight</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68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77</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67</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65</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hist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weight</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847569" y="2970619"/>
            <a:ext cx="2210862"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hist</a:t>
            </a:r>
            <a:r>
              <a:rPr lang="en-US" altLang="ko-KR" dirty="0">
                <a:solidFill>
                  <a:schemeClr val="tx1">
                    <a:lumMod val="50000"/>
                    <a:lumOff val="50000"/>
                  </a:schemeClr>
                </a:solidFill>
                <a:latin typeface="Consolas" panose="020B0609020204030204" pitchFamily="49" charset="0"/>
              </a:rPr>
              <a:t>(values)</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428628"/>
            <a:ext cx="4321038" cy="288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220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히스토그램</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(histogram)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구간 개수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148</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hist() </a:t>
            </a:r>
            <a:r>
              <a:rPr lang="ko-KR" altLang="en-US" sz="1600" b="1" dirty="0">
                <a:solidFill>
                  <a:srgbClr val="000000"/>
                </a:solidFill>
                <a:latin typeface="Consolas" panose="020B0609020204030204" pitchFamily="49" charset="0"/>
              </a:rPr>
              <a:t>함수의 </a:t>
            </a:r>
            <a:r>
              <a:rPr lang="en-US" altLang="ko-KR" sz="1600" b="1" dirty="0">
                <a:solidFill>
                  <a:srgbClr val="000000"/>
                </a:solidFill>
                <a:latin typeface="Consolas" panose="020B0609020204030204" pitchFamily="49" charset="0"/>
              </a:rPr>
              <a:t>bins </a:t>
            </a:r>
            <a:r>
              <a:rPr lang="ko-KR" altLang="en-US" sz="1600" b="1" dirty="0">
                <a:solidFill>
                  <a:srgbClr val="000000"/>
                </a:solidFill>
                <a:latin typeface="Consolas" panose="020B0609020204030204" pitchFamily="49" charset="0"/>
              </a:rPr>
              <a:t>파라미터는 히스토그램의 가로축 구간의 개수를 지정</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800767"/>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weight</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68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77</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67</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65</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hist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weight</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'bins=10'</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hist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weight</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bins</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30</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'bins=30'</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legend</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277702" y="2970619"/>
            <a:ext cx="3350597"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plt.hist</a:t>
            </a:r>
            <a:r>
              <a:rPr lang="en-US" altLang="ko-KR" dirty="0">
                <a:solidFill>
                  <a:schemeClr val="tx1">
                    <a:lumMod val="50000"/>
                    <a:lumOff val="50000"/>
                  </a:schemeClr>
                </a:solidFill>
                <a:latin typeface="Consolas" panose="020B0609020204030204" pitchFamily="49" charset="0"/>
              </a:rPr>
              <a:t>(values, </a:t>
            </a:r>
            <a:r>
              <a:rPr lang="en-US" altLang="ko-KR" dirty="0">
                <a:solidFill>
                  <a:srgbClr val="00B0F0"/>
                </a:solidFill>
                <a:latin typeface="Consolas" panose="020B0609020204030204" pitchFamily="49" charset="0"/>
              </a:rPr>
              <a:t>bins</a:t>
            </a:r>
            <a:r>
              <a:rPr lang="en-US" altLang="ko-KR" dirty="0">
                <a:solidFill>
                  <a:schemeClr val="tx1">
                    <a:lumMod val="50000"/>
                    <a:lumOff val="50000"/>
                  </a:schemeClr>
                </a:solidFill>
                <a:latin typeface="Consolas" panose="020B0609020204030204" pitchFamily="49" charset="0"/>
              </a:rPr>
              <a:t>=30)</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53000" y="3428628"/>
            <a:ext cx="4321038" cy="288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82460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누적 히스토그램</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(histogram)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149</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cumulative </a:t>
            </a:r>
            <a:r>
              <a:rPr lang="ko-KR" altLang="en-US" sz="1600" b="1" dirty="0">
                <a:solidFill>
                  <a:srgbClr val="000000"/>
                </a:solidFill>
                <a:latin typeface="Consolas" panose="020B0609020204030204" pitchFamily="49" charset="0"/>
              </a:rPr>
              <a:t>파라미터를 </a:t>
            </a:r>
            <a:r>
              <a:rPr lang="en-US" altLang="ko-KR" sz="1600" b="1" dirty="0">
                <a:solidFill>
                  <a:srgbClr val="000000"/>
                </a:solidFill>
                <a:latin typeface="Consolas" panose="020B0609020204030204" pitchFamily="49" charset="0"/>
              </a:rPr>
              <a:t>True</a:t>
            </a:r>
            <a:r>
              <a:rPr lang="ko-KR" altLang="en-US" sz="1600" b="1" dirty="0">
                <a:solidFill>
                  <a:srgbClr val="000000"/>
                </a:solidFill>
                <a:latin typeface="Consolas" panose="020B0609020204030204" pitchFamily="49" charset="0"/>
              </a:rPr>
              <a:t>로 지정하면 누적 히스토그램을 나타낼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3046988"/>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weight</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68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77</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68</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59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67</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81</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73</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69</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70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65</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hist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weight</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cumulative</a:t>
            </a:r>
            <a:r>
              <a:rPr lang="en-US" altLang="ko-KR" sz="1600" dirty="0">
                <a:solidFill>
                  <a:srgbClr val="D4D4D4"/>
                </a:solidFill>
                <a:latin typeface="Consolas" panose="020B0609020204030204" pitchFamily="49" charset="0"/>
              </a:rPr>
              <a:t>=</a:t>
            </a:r>
            <a:r>
              <a:rPr lang="en-US" altLang="ko-KR" sz="1600" dirty="0">
                <a:solidFill>
                  <a:srgbClr val="569CD6"/>
                </a:solidFill>
                <a:latin typeface="Consolas" panose="020B0609020204030204" pitchFamily="49" charset="0"/>
              </a:rPr>
              <a:t>True</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'cumulative=True'</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hist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weight</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cumulative</a:t>
            </a:r>
            <a:r>
              <a:rPr lang="en-US" altLang="ko-KR" sz="1600" dirty="0">
                <a:solidFill>
                  <a:srgbClr val="D4D4D4"/>
                </a:solidFill>
                <a:latin typeface="Consolas" panose="020B0609020204030204" pitchFamily="49" charset="0"/>
              </a:rPr>
              <a:t>=</a:t>
            </a:r>
            <a:r>
              <a:rPr lang="en-US" altLang="ko-KR" sz="1600" dirty="0">
                <a:solidFill>
                  <a:srgbClr val="569CD6"/>
                </a:solidFill>
                <a:latin typeface="Consolas" panose="020B0609020204030204" pitchFamily="49" charset="0"/>
              </a:rPr>
              <a:t>False</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'cumulative=False'</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legend</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loc</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'upper left'</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2707834" y="2970619"/>
            <a:ext cx="4490332"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plt.hist</a:t>
            </a:r>
            <a:r>
              <a:rPr lang="en-US" altLang="ko-KR" dirty="0">
                <a:solidFill>
                  <a:schemeClr val="tx1">
                    <a:lumMod val="50000"/>
                    <a:lumOff val="50000"/>
                  </a:schemeClr>
                </a:solidFill>
                <a:latin typeface="Consolas" panose="020B0609020204030204" pitchFamily="49" charset="0"/>
              </a:rPr>
              <a:t>(values, </a:t>
            </a:r>
            <a:r>
              <a:rPr lang="en-US" altLang="ko-KR" dirty="0">
                <a:solidFill>
                  <a:srgbClr val="00B0F0"/>
                </a:solidFill>
                <a:latin typeface="Consolas" panose="020B0609020204030204" pitchFamily="49" charset="0"/>
              </a:rPr>
              <a:t>cumulative</a:t>
            </a:r>
            <a:r>
              <a:rPr lang="en-US" altLang="ko-KR" dirty="0">
                <a:solidFill>
                  <a:schemeClr val="tx1">
                    <a:lumMod val="50000"/>
                    <a:lumOff val="50000"/>
                  </a:schemeClr>
                </a:solidFill>
                <a:latin typeface="Consolas" panose="020B0609020204030204" pitchFamily="49" charset="0"/>
              </a:rPr>
              <a:t>=True)</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506" name="Picture 2">
            <a:extLst>
              <a:ext uri="{FF2B5EF4-FFF2-40B4-BE49-F238E27FC236}">
                <a16:creationId xmlns:a16="http://schemas.microsoft.com/office/drawing/2014/main" id="{36B02AEC-94C6-4656-B43C-5D24550A685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76231" y="3428628"/>
            <a:ext cx="4274575" cy="2880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0760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1.5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실행결과를 보여 주는 출력 명령어</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여러 요소 연결해 출력하기</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05905847-D06A-4FA2-8AC4-52D3B5DCE65C}"/>
              </a:ext>
            </a:extLst>
          </p:cNvPr>
          <p:cNvSpPr/>
          <p:nvPr/>
        </p:nvSpPr>
        <p:spPr>
          <a:xfrm>
            <a:off x="633000" y="2760194"/>
            <a:ext cx="8640000" cy="523220"/>
          </a:xfrm>
          <a:prstGeom prst="rect">
            <a:avLst/>
          </a:prstGeom>
          <a:solidFill>
            <a:schemeClr val="tx1">
              <a:lumMod val="75000"/>
              <a:lumOff val="25000"/>
            </a:schemeClr>
          </a:solidFill>
        </p:spPr>
        <p:txBody>
          <a:bodyPr wrap="square">
            <a:spAutoFit/>
          </a:bodyPr>
          <a:lstStyle/>
          <a:p>
            <a:r>
              <a:rPr lang="ko-KR" altLang="en-US" sz="1400" dirty="0" err="1">
                <a:solidFill>
                  <a:schemeClr val="bg1"/>
                </a:solidFill>
                <a:latin typeface="Consolas" panose="020B0609020204030204" pitchFamily="49" charset="0"/>
              </a:rPr>
              <a:t>파이썬</a:t>
            </a:r>
            <a:endParaRPr lang="en-US" altLang="ko-KR" sz="1400" dirty="0">
              <a:solidFill>
                <a:schemeClr val="bg1"/>
              </a:solidFill>
              <a:latin typeface="Consolas" panose="020B0609020204030204" pitchFamily="49" charset="0"/>
            </a:endParaRPr>
          </a:p>
          <a:p>
            <a:r>
              <a:rPr lang="ko-KR" altLang="en-US" sz="1400" dirty="0">
                <a:solidFill>
                  <a:schemeClr val="bg1"/>
                </a:solidFill>
                <a:latin typeface="Consolas" panose="020B0609020204030204" pitchFamily="49" charset="0"/>
              </a:rPr>
              <a:t>파이 썬</a:t>
            </a:r>
          </a:p>
        </p:txBody>
      </p:sp>
      <p:sp>
        <p:nvSpPr>
          <p:cNvPr id="19" name="직사각형 18">
            <a:extLst>
              <a:ext uri="{FF2B5EF4-FFF2-40B4-BE49-F238E27FC236}">
                <a16:creationId xmlns:a16="http://schemas.microsoft.com/office/drawing/2014/main" id="{FB78A19E-5B2B-4FE3-B804-A5FCCCCF3695}"/>
              </a:ext>
            </a:extLst>
          </p:cNvPr>
          <p:cNvSpPr/>
          <p:nvPr/>
        </p:nvSpPr>
        <p:spPr>
          <a:xfrm>
            <a:off x="633000" y="2190403"/>
            <a:ext cx="8640000" cy="584775"/>
          </a:xfrm>
          <a:prstGeom prst="rect">
            <a:avLst/>
          </a:prstGeom>
          <a:solidFill>
            <a:schemeClr val="tx1"/>
          </a:solidFill>
        </p:spPr>
        <p:txBody>
          <a:bodyPr>
            <a:spAutoFit/>
          </a:bodyPr>
          <a:lstStyle/>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파이</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썬</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6A9955"/>
                </a:solidFill>
                <a:latin typeface="Consolas" panose="020B0609020204030204" pitchFamily="49" charset="0"/>
              </a:rPr>
              <a:t># </a:t>
            </a:r>
            <a:r>
              <a:rPr lang="ko-KR" altLang="en-US" sz="1600" dirty="0">
                <a:solidFill>
                  <a:srgbClr val="6A9955"/>
                </a:solidFill>
                <a:latin typeface="Consolas" panose="020B0609020204030204" pitchFamily="49" charset="0"/>
              </a:rPr>
              <a:t>두 문자가 한 단어처럼 붙어서 출력</a:t>
            </a:r>
            <a:endParaRPr lang="ko-KR" altLang="en-US" sz="1600" dirty="0">
              <a:solidFill>
                <a:srgbClr val="D4D4D4"/>
              </a:solidFill>
              <a:latin typeface="Consolas" panose="020B0609020204030204" pitchFamily="49" charset="0"/>
            </a:endParaRPr>
          </a:p>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파이</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썬</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6A9955"/>
                </a:solidFill>
                <a:latin typeface="Consolas" panose="020B0609020204030204" pitchFamily="49" charset="0"/>
              </a:rPr>
              <a:t># </a:t>
            </a:r>
            <a:r>
              <a:rPr lang="ko-KR" altLang="en-US" sz="1600" dirty="0">
                <a:solidFill>
                  <a:srgbClr val="6A9955"/>
                </a:solidFill>
                <a:latin typeface="Consolas" panose="020B0609020204030204" pitchFamily="49" charset="0"/>
              </a:rPr>
              <a:t>두 문자가 연결되어 출력되나 중간에 빈칸이 하나 생김</a:t>
            </a:r>
            <a:endParaRPr lang="ko-KR" altLang="en-US" sz="1600" b="0" dirty="0">
              <a:solidFill>
                <a:srgbClr val="D4D4D4"/>
              </a:solidFill>
              <a:effectLst/>
              <a:latin typeface="Consolas" panose="020B0609020204030204" pitchFamily="49" charset="0"/>
            </a:endParaRPr>
          </a:p>
        </p:txBody>
      </p:sp>
      <p:sp>
        <p:nvSpPr>
          <p:cNvPr id="20" name="TextBox 19">
            <a:extLst>
              <a:ext uri="{FF2B5EF4-FFF2-40B4-BE49-F238E27FC236}">
                <a16:creationId xmlns:a16="http://schemas.microsoft.com/office/drawing/2014/main" id="{5E448160-8724-41A1-B7E2-1E5A2D3F6221}"/>
              </a:ext>
            </a:extLst>
          </p:cNvPr>
          <p:cNvSpPr txBox="1"/>
          <p:nvPr/>
        </p:nvSpPr>
        <p:spPr>
          <a:xfrm>
            <a:off x="782564" y="3555759"/>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문자와 숫자의 연산</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27" name="직사각형 26">
            <a:extLst>
              <a:ext uri="{FF2B5EF4-FFF2-40B4-BE49-F238E27FC236}">
                <a16:creationId xmlns:a16="http://schemas.microsoft.com/office/drawing/2014/main" id="{E94B9D45-C124-484F-8756-EE553E1C1AFB}"/>
              </a:ext>
            </a:extLst>
          </p:cNvPr>
          <p:cNvSpPr/>
          <p:nvPr/>
        </p:nvSpPr>
        <p:spPr>
          <a:xfrm>
            <a:off x="633000" y="4069973"/>
            <a:ext cx="4140000" cy="338554"/>
          </a:xfrm>
          <a:prstGeom prst="rect">
            <a:avLst/>
          </a:prstGeom>
          <a:solidFill>
            <a:schemeClr val="tx1"/>
          </a:solidFill>
        </p:spPr>
        <p:txBody>
          <a:bodyPr wrap="none">
            <a:spAutoFit/>
          </a:bodyPr>
          <a:lstStyle/>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ko-KR" altLang="en-US" sz="1600" dirty="0" err="1">
                <a:solidFill>
                  <a:srgbClr val="CE9178"/>
                </a:solidFill>
                <a:latin typeface="Consolas" panose="020B0609020204030204" pitchFamily="49" charset="0"/>
              </a:rPr>
              <a:t>파이썬</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a:t>
            </a:r>
            <a:endParaRPr lang="en-US" altLang="ko-KR" sz="1600" b="0" dirty="0">
              <a:solidFill>
                <a:srgbClr val="D4D4D4"/>
              </a:solidFill>
              <a:effectLst/>
              <a:latin typeface="Consolas" panose="020B0609020204030204" pitchFamily="49" charset="0"/>
            </a:endParaRPr>
          </a:p>
        </p:txBody>
      </p:sp>
      <p:sp>
        <p:nvSpPr>
          <p:cNvPr id="12" name="직사각형 11">
            <a:extLst>
              <a:ext uri="{FF2B5EF4-FFF2-40B4-BE49-F238E27FC236}">
                <a16:creationId xmlns:a16="http://schemas.microsoft.com/office/drawing/2014/main" id="{8251FB02-05C2-474E-A503-58E4EBD06298}"/>
              </a:ext>
            </a:extLst>
          </p:cNvPr>
          <p:cNvSpPr/>
          <p:nvPr/>
        </p:nvSpPr>
        <p:spPr>
          <a:xfrm>
            <a:off x="633000" y="4400801"/>
            <a:ext cx="4140000" cy="461665"/>
          </a:xfrm>
          <a:prstGeom prst="rect">
            <a:avLst/>
          </a:prstGeom>
          <a:solidFill>
            <a:schemeClr val="tx1">
              <a:lumMod val="75000"/>
              <a:lumOff val="25000"/>
            </a:schemeClr>
          </a:solidFill>
        </p:spPr>
        <p:txBody>
          <a:bodyPr wrap="square">
            <a:spAutoFit/>
          </a:bodyPr>
          <a:lstStyle/>
          <a:p>
            <a:r>
              <a:rPr lang="en-US" altLang="ko-KR" sz="1200" dirty="0" err="1">
                <a:solidFill>
                  <a:srgbClr val="F24C4C"/>
                </a:solidFill>
                <a:latin typeface="Consolas" panose="020B0609020204030204" pitchFamily="49" charset="0"/>
              </a:rPr>
              <a:t>TypeError</a:t>
            </a:r>
            <a:r>
              <a:rPr lang="en-US" altLang="ko-KR" sz="1200" dirty="0">
                <a:solidFill>
                  <a:srgbClr val="317BCF"/>
                </a:solidFill>
                <a:latin typeface="Consolas" panose="020B0609020204030204" pitchFamily="49" charset="0"/>
              </a:rPr>
              <a:t>: can only concatenate str (not "int") to str</a:t>
            </a:r>
            <a:endParaRPr lang="ko-KR" altLang="en-US" sz="1200" dirty="0">
              <a:solidFill>
                <a:srgbClr val="317BCF"/>
              </a:solidFill>
            </a:endParaRPr>
          </a:p>
        </p:txBody>
      </p:sp>
      <p:sp>
        <p:nvSpPr>
          <p:cNvPr id="35" name="직사각형 34">
            <a:extLst>
              <a:ext uri="{FF2B5EF4-FFF2-40B4-BE49-F238E27FC236}">
                <a16:creationId xmlns:a16="http://schemas.microsoft.com/office/drawing/2014/main" id="{9C0B3637-DD74-4584-B5D3-43AF80019B38}"/>
              </a:ext>
            </a:extLst>
          </p:cNvPr>
          <p:cNvSpPr/>
          <p:nvPr/>
        </p:nvSpPr>
        <p:spPr>
          <a:xfrm>
            <a:off x="5133000" y="4069973"/>
            <a:ext cx="4140000" cy="338554"/>
          </a:xfrm>
          <a:prstGeom prst="rect">
            <a:avLst/>
          </a:prstGeom>
          <a:solidFill>
            <a:schemeClr val="tx1"/>
          </a:solidFill>
        </p:spPr>
        <p:txBody>
          <a:bodyPr wrap="square">
            <a:spAutoFit/>
          </a:bodyPr>
          <a:lstStyle/>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ko-KR" altLang="en-US" sz="1600" dirty="0" err="1">
                <a:solidFill>
                  <a:srgbClr val="CE9178"/>
                </a:solidFill>
                <a:latin typeface="Consolas" panose="020B0609020204030204" pitchFamily="49" charset="0"/>
              </a:rPr>
              <a:t>파이썬</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a:t>
            </a:r>
            <a:endParaRPr lang="en-US" altLang="ko-KR" sz="1600" b="0" dirty="0">
              <a:solidFill>
                <a:srgbClr val="D4D4D4"/>
              </a:solidFill>
              <a:effectLst/>
              <a:latin typeface="Consolas" panose="020B0609020204030204" pitchFamily="49" charset="0"/>
            </a:endParaRPr>
          </a:p>
        </p:txBody>
      </p:sp>
      <p:sp>
        <p:nvSpPr>
          <p:cNvPr id="36" name="직사각형 35">
            <a:extLst>
              <a:ext uri="{FF2B5EF4-FFF2-40B4-BE49-F238E27FC236}">
                <a16:creationId xmlns:a16="http://schemas.microsoft.com/office/drawing/2014/main" id="{FB231DF2-FCE2-4E58-99FC-EBC72294D810}"/>
              </a:ext>
            </a:extLst>
          </p:cNvPr>
          <p:cNvSpPr/>
          <p:nvPr/>
        </p:nvSpPr>
        <p:spPr>
          <a:xfrm>
            <a:off x="5133000" y="4400801"/>
            <a:ext cx="4140000" cy="461665"/>
          </a:xfrm>
          <a:prstGeom prst="rect">
            <a:avLst/>
          </a:prstGeom>
          <a:solidFill>
            <a:schemeClr val="tx1">
              <a:lumMod val="75000"/>
              <a:lumOff val="25000"/>
            </a:schemeClr>
          </a:solidFill>
        </p:spPr>
        <p:txBody>
          <a:bodyPr wrap="square">
            <a:spAutoFit/>
          </a:bodyPr>
          <a:lstStyle/>
          <a:p>
            <a:r>
              <a:rPr lang="en-US" altLang="ko-KR" sz="1200" dirty="0" err="1">
                <a:solidFill>
                  <a:srgbClr val="F24C4C"/>
                </a:solidFill>
                <a:latin typeface="Consolas" panose="020B0609020204030204" pitchFamily="49" charset="0"/>
              </a:rPr>
              <a:t>TypeError</a:t>
            </a:r>
            <a:r>
              <a:rPr lang="en-US" altLang="ko-KR" sz="1200" dirty="0">
                <a:solidFill>
                  <a:srgbClr val="317BCF"/>
                </a:solidFill>
                <a:latin typeface="Consolas" panose="020B0609020204030204" pitchFamily="49" charset="0"/>
              </a:rPr>
              <a:t>: unsupported operand type(s) for -: 'str' and 'int'</a:t>
            </a:r>
            <a:endParaRPr lang="ko-KR" altLang="en-US" sz="1200" dirty="0">
              <a:solidFill>
                <a:srgbClr val="317BCF"/>
              </a:solidFill>
            </a:endParaRPr>
          </a:p>
        </p:txBody>
      </p:sp>
      <p:sp>
        <p:nvSpPr>
          <p:cNvPr id="37" name="직사각형 36">
            <a:extLst>
              <a:ext uri="{FF2B5EF4-FFF2-40B4-BE49-F238E27FC236}">
                <a16:creationId xmlns:a16="http://schemas.microsoft.com/office/drawing/2014/main" id="{553CB217-6A65-4C92-8EB4-F93940F5FB89}"/>
              </a:ext>
            </a:extLst>
          </p:cNvPr>
          <p:cNvSpPr/>
          <p:nvPr/>
        </p:nvSpPr>
        <p:spPr>
          <a:xfrm>
            <a:off x="633000" y="5055622"/>
            <a:ext cx="4140000" cy="338554"/>
          </a:xfrm>
          <a:prstGeom prst="rect">
            <a:avLst/>
          </a:prstGeom>
          <a:solidFill>
            <a:schemeClr val="tx1"/>
          </a:solidFill>
        </p:spPr>
        <p:txBody>
          <a:bodyPr wrap="square">
            <a:spAutoFit/>
          </a:bodyPr>
          <a:lstStyle/>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ko-KR" altLang="en-US" sz="1600" dirty="0" err="1">
                <a:solidFill>
                  <a:srgbClr val="CE9178"/>
                </a:solidFill>
                <a:latin typeface="Consolas" panose="020B0609020204030204" pitchFamily="49" charset="0"/>
              </a:rPr>
              <a:t>파이썬</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a:t>
            </a:r>
            <a:endParaRPr lang="en-US" altLang="ko-KR" sz="1600" b="0" dirty="0">
              <a:solidFill>
                <a:srgbClr val="D4D4D4"/>
              </a:solidFill>
              <a:effectLst/>
              <a:latin typeface="Consolas" panose="020B0609020204030204" pitchFamily="49" charset="0"/>
            </a:endParaRPr>
          </a:p>
        </p:txBody>
      </p:sp>
      <p:sp>
        <p:nvSpPr>
          <p:cNvPr id="38" name="직사각형 37">
            <a:extLst>
              <a:ext uri="{FF2B5EF4-FFF2-40B4-BE49-F238E27FC236}">
                <a16:creationId xmlns:a16="http://schemas.microsoft.com/office/drawing/2014/main" id="{6E451E61-1976-48E0-9DF9-34DB9C3904CB}"/>
              </a:ext>
            </a:extLst>
          </p:cNvPr>
          <p:cNvSpPr/>
          <p:nvPr/>
        </p:nvSpPr>
        <p:spPr>
          <a:xfrm>
            <a:off x="633000" y="5386450"/>
            <a:ext cx="4140000" cy="276999"/>
          </a:xfrm>
          <a:prstGeom prst="rect">
            <a:avLst/>
          </a:prstGeom>
          <a:solidFill>
            <a:schemeClr val="tx1">
              <a:lumMod val="75000"/>
              <a:lumOff val="25000"/>
            </a:schemeClr>
          </a:solidFill>
        </p:spPr>
        <p:txBody>
          <a:bodyPr wrap="square">
            <a:spAutoFit/>
          </a:bodyPr>
          <a:lstStyle/>
          <a:p>
            <a:r>
              <a:rPr lang="ko-KR" altLang="en-US" sz="1200" dirty="0" err="1">
                <a:solidFill>
                  <a:schemeClr val="bg1"/>
                </a:solidFill>
                <a:latin typeface="Consolas" panose="020B0609020204030204" pitchFamily="49" charset="0"/>
              </a:rPr>
              <a:t>파이썬파이썬파이썬</a:t>
            </a:r>
            <a:endParaRPr lang="en-US" altLang="ko-KR" sz="1200" dirty="0">
              <a:solidFill>
                <a:schemeClr val="bg1"/>
              </a:solidFill>
              <a:latin typeface="Consolas" panose="020B0609020204030204" pitchFamily="49" charset="0"/>
            </a:endParaRPr>
          </a:p>
        </p:txBody>
      </p:sp>
      <p:sp>
        <p:nvSpPr>
          <p:cNvPr id="39" name="직사각형 38">
            <a:extLst>
              <a:ext uri="{FF2B5EF4-FFF2-40B4-BE49-F238E27FC236}">
                <a16:creationId xmlns:a16="http://schemas.microsoft.com/office/drawing/2014/main" id="{E337A754-BFBC-4033-B213-76BD6F243E8B}"/>
              </a:ext>
            </a:extLst>
          </p:cNvPr>
          <p:cNvSpPr/>
          <p:nvPr/>
        </p:nvSpPr>
        <p:spPr>
          <a:xfrm>
            <a:off x="5133000" y="5055622"/>
            <a:ext cx="4140000" cy="338554"/>
          </a:xfrm>
          <a:prstGeom prst="rect">
            <a:avLst/>
          </a:prstGeom>
          <a:solidFill>
            <a:schemeClr val="tx1"/>
          </a:solidFill>
        </p:spPr>
        <p:txBody>
          <a:bodyPr wrap="square">
            <a:spAutoFit/>
          </a:bodyPr>
          <a:lstStyle/>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ko-KR" altLang="en-US" sz="1600" dirty="0" err="1">
                <a:solidFill>
                  <a:srgbClr val="CE9178"/>
                </a:solidFill>
                <a:latin typeface="Consolas" panose="020B0609020204030204" pitchFamily="49" charset="0"/>
              </a:rPr>
              <a:t>파이썬</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a:t>
            </a:r>
            <a:r>
              <a:rPr lang="en-US" altLang="ko-KR" sz="1600" dirty="0">
                <a:solidFill>
                  <a:srgbClr val="D4D4D4"/>
                </a:solidFill>
                <a:latin typeface="Consolas" panose="020B0609020204030204" pitchFamily="49" charset="0"/>
              </a:rPr>
              <a:t>)</a:t>
            </a:r>
            <a:endParaRPr lang="en-US" altLang="ko-KR" sz="1600" b="0" dirty="0">
              <a:solidFill>
                <a:srgbClr val="D4D4D4"/>
              </a:solidFill>
              <a:effectLst/>
              <a:latin typeface="Consolas" panose="020B0609020204030204" pitchFamily="49" charset="0"/>
            </a:endParaRPr>
          </a:p>
        </p:txBody>
      </p:sp>
      <p:sp>
        <p:nvSpPr>
          <p:cNvPr id="40" name="직사각형 39">
            <a:extLst>
              <a:ext uri="{FF2B5EF4-FFF2-40B4-BE49-F238E27FC236}">
                <a16:creationId xmlns:a16="http://schemas.microsoft.com/office/drawing/2014/main" id="{D4715A13-A2DA-4A4C-B7B7-DA1A35525B10}"/>
              </a:ext>
            </a:extLst>
          </p:cNvPr>
          <p:cNvSpPr/>
          <p:nvPr/>
        </p:nvSpPr>
        <p:spPr>
          <a:xfrm>
            <a:off x="5133000" y="5386450"/>
            <a:ext cx="4140000" cy="461665"/>
          </a:xfrm>
          <a:prstGeom prst="rect">
            <a:avLst/>
          </a:prstGeom>
          <a:solidFill>
            <a:schemeClr val="tx1">
              <a:lumMod val="75000"/>
              <a:lumOff val="25000"/>
            </a:schemeClr>
          </a:solidFill>
        </p:spPr>
        <p:txBody>
          <a:bodyPr wrap="square">
            <a:spAutoFit/>
          </a:bodyPr>
          <a:lstStyle/>
          <a:p>
            <a:r>
              <a:rPr lang="en-US" altLang="ko-KR" sz="1200" dirty="0" err="1">
                <a:solidFill>
                  <a:srgbClr val="F24C4C"/>
                </a:solidFill>
                <a:latin typeface="Consolas" panose="020B0609020204030204" pitchFamily="49" charset="0"/>
              </a:rPr>
              <a:t>TypeError</a:t>
            </a:r>
            <a:r>
              <a:rPr lang="en-US" altLang="ko-KR" sz="1200" dirty="0">
                <a:solidFill>
                  <a:srgbClr val="317BCF"/>
                </a:solidFill>
                <a:latin typeface="Consolas" panose="020B0609020204030204" pitchFamily="49" charset="0"/>
              </a:rPr>
              <a:t>: unsupported operand type(s) for /: 'str' and 'int'</a:t>
            </a:r>
            <a:endParaRPr lang="ko-KR" altLang="en-US" sz="1200" dirty="0">
              <a:solidFill>
                <a:srgbClr val="317BCF"/>
              </a:solidFill>
            </a:endParaRPr>
          </a:p>
        </p:txBody>
      </p:sp>
      <p:sp>
        <p:nvSpPr>
          <p:cNvPr id="41" name="TextBox 40">
            <a:extLst>
              <a:ext uri="{FF2B5EF4-FFF2-40B4-BE49-F238E27FC236}">
                <a16:creationId xmlns:a16="http://schemas.microsoft.com/office/drawing/2014/main" id="{3425CF6E-7B13-4907-9276-53EBD668C079}"/>
              </a:ext>
            </a:extLst>
          </p:cNvPr>
          <p:cNvSpPr txBox="1"/>
          <p:nvPr/>
        </p:nvSpPr>
        <p:spPr>
          <a:xfrm>
            <a:off x="649780" y="5663449"/>
            <a:ext cx="4123220"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문자와 숫자의 곱셈 연산</a:t>
            </a:r>
          </a:p>
        </p:txBody>
      </p:sp>
    </p:spTree>
    <p:extLst>
      <p:ext uri="{BB962C8B-B14F-4D97-AF65-F5344CB8AC3E}">
        <p14:creationId xmlns:p14="http://schemas.microsoft.com/office/powerpoint/2010/main" val="28733269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히스토그램</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(histogram)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종류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150</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histtype</a:t>
            </a:r>
            <a:r>
              <a:rPr lang="ko-KR" altLang="en-US" sz="1600" b="1" dirty="0">
                <a:solidFill>
                  <a:srgbClr val="000000"/>
                </a:solidFill>
                <a:latin typeface="Consolas" panose="020B0609020204030204" pitchFamily="49" charset="0"/>
              </a:rPr>
              <a:t>은 히스토그램의 종류를 지정할 수 있음 </a:t>
            </a:r>
            <a:r>
              <a:rPr lang="en-US" altLang="ko-KR" sz="1200" b="1" dirty="0">
                <a:solidFill>
                  <a:srgbClr val="000000"/>
                </a:solidFill>
                <a:latin typeface="Consolas" panose="020B0609020204030204" pitchFamily="49" charset="0"/>
              </a:rPr>
              <a:t>{‘bar’, ‘</a:t>
            </a:r>
            <a:r>
              <a:rPr lang="en-US" altLang="ko-KR" sz="1200" b="1" dirty="0" err="1">
                <a:solidFill>
                  <a:srgbClr val="000000"/>
                </a:solidFill>
                <a:latin typeface="Consolas" panose="020B0609020204030204" pitchFamily="49" charset="0"/>
              </a:rPr>
              <a:t>barstacked</a:t>
            </a:r>
            <a:r>
              <a:rPr lang="en-US" altLang="ko-KR" sz="1200" b="1" dirty="0">
                <a:solidFill>
                  <a:srgbClr val="000000"/>
                </a:solidFill>
                <a:latin typeface="Consolas" panose="020B0609020204030204" pitchFamily="49" charset="0"/>
              </a:rPr>
              <a:t>’, ‘step’, ‘</a:t>
            </a:r>
            <a:r>
              <a:rPr lang="en-US" altLang="ko-KR" sz="1200" b="1" dirty="0" err="1">
                <a:solidFill>
                  <a:srgbClr val="000000"/>
                </a:solidFill>
                <a:latin typeface="Consolas" panose="020B0609020204030204" pitchFamily="49" charset="0"/>
              </a:rPr>
              <a:t>stepfilled</a:t>
            </a:r>
            <a:r>
              <a:rPr lang="en-US" altLang="ko-KR" sz="1200" b="1" dirty="0">
                <a:solidFill>
                  <a:srgbClr val="000000"/>
                </a:solidFill>
                <a:latin typeface="Consolas" panose="020B0609020204030204" pitchFamily="49" charset="0"/>
              </a:rPr>
              <a:t>’} </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970044"/>
          </a:xfrm>
          <a:prstGeom prst="rect">
            <a:avLst/>
          </a:prstGeom>
          <a:solidFill>
            <a:schemeClr val="tx1"/>
          </a:solidFill>
        </p:spPr>
        <p:txBody>
          <a:bodyPr wrap="square">
            <a:spAutoFit/>
          </a:bodyPr>
          <a:lstStyle/>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matplotlib</a:t>
            </a:r>
            <a:r>
              <a:rPr lang="en-US" altLang="ko-KR" sz="1100" dirty="0" err="1">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pyplot</a:t>
            </a:r>
            <a:r>
              <a:rPr lang="en-US" altLang="ko-KR" sz="1100" dirty="0">
                <a:solidFill>
                  <a:srgbClr val="D4D4D4"/>
                </a:solidFill>
                <a:latin typeface="Consolas" panose="020B0609020204030204" pitchFamily="49" charset="0"/>
              </a:rPr>
              <a:t> </a:t>
            </a:r>
            <a:r>
              <a:rPr lang="en-US" altLang="ko-KR" sz="1100" dirty="0">
                <a:solidFill>
                  <a:srgbClr val="569CD6"/>
                </a:solidFill>
                <a:latin typeface="Consolas" panose="020B0609020204030204" pitchFamily="49" charset="0"/>
              </a:rPr>
              <a:t>as</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plt</a:t>
            </a:r>
            <a:endParaRPr lang="en-US" altLang="ko-KR" sz="1100" dirty="0">
              <a:solidFill>
                <a:srgbClr val="D4D4D4"/>
              </a:solidFill>
              <a:latin typeface="Consolas" panose="020B0609020204030204" pitchFamily="49" charset="0"/>
            </a:endParaRPr>
          </a:p>
          <a:p>
            <a:r>
              <a:rPr lang="en-US" altLang="ko-KR" sz="1100" dirty="0">
                <a:solidFill>
                  <a:srgbClr val="9CDCFE"/>
                </a:solidFill>
                <a:latin typeface="Consolas" panose="020B0609020204030204" pitchFamily="49" charset="0"/>
              </a:rPr>
              <a:t>weight</a:t>
            </a:r>
            <a:r>
              <a:rPr lang="en-US" altLang="ko-KR" sz="1100" dirty="0">
                <a:solidFill>
                  <a:srgbClr val="D4D4D4"/>
                </a:solidFill>
                <a:latin typeface="Consolas" panose="020B0609020204030204" pitchFamily="49" charset="0"/>
              </a:rPr>
              <a:t> = [</a:t>
            </a:r>
            <a:r>
              <a:rPr lang="en-US" altLang="ko-KR" sz="1100" dirty="0">
                <a:solidFill>
                  <a:srgbClr val="B5CEA8"/>
                </a:solidFill>
                <a:latin typeface="Consolas" panose="020B0609020204030204" pitchFamily="49" charset="0"/>
              </a:rPr>
              <a:t>68</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81</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64</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56</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78</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74</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61</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77</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66</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68</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59</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71</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80</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59</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67</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81</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69</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73</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69</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74</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70</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65</a:t>
            </a:r>
            <a:r>
              <a:rPr lang="en-US" altLang="ko-KR" sz="1100" dirty="0">
                <a:solidFill>
                  <a:srgbClr val="D4D4D4"/>
                </a:solidFill>
                <a:latin typeface="Consolas" panose="020B0609020204030204" pitchFamily="49" charset="0"/>
              </a:rPr>
              <a:t>]</a:t>
            </a:r>
          </a:p>
          <a:p>
            <a:r>
              <a:rPr lang="en-US" altLang="ko-KR" sz="1100" dirty="0">
                <a:solidFill>
                  <a:srgbClr val="9CDCFE"/>
                </a:solidFill>
                <a:latin typeface="Consolas" panose="020B0609020204030204" pitchFamily="49" charset="0"/>
              </a:rPr>
              <a:t>weight2</a:t>
            </a:r>
            <a:r>
              <a:rPr lang="en-US" altLang="ko-KR" sz="1100" dirty="0">
                <a:solidFill>
                  <a:srgbClr val="D4D4D4"/>
                </a:solidFill>
                <a:latin typeface="Consolas" panose="020B0609020204030204" pitchFamily="49" charset="0"/>
              </a:rPr>
              <a:t> = [</a:t>
            </a:r>
            <a:r>
              <a:rPr lang="en-US" altLang="ko-KR" sz="1100" dirty="0">
                <a:solidFill>
                  <a:srgbClr val="B5CEA8"/>
                </a:solidFill>
                <a:latin typeface="Consolas" panose="020B0609020204030204" pitchFamily="49" charset="0"/>
              </a:rPr>
              <a:t>52</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67</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84</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66</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58</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78</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71</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57</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76</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62</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51</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79</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69</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64</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76</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57</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63</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53</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79</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64</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50</a:t>
            </a:r>
            <a:r>
              <a:rPr lang="en-US" altLang="ko-KR" sz="1100" dirty="0">
                <a:solidFill>
                  <a:srgbClr val="D4D4D4"/>
                </a:solidFill>
                <a:latin typeface="Consolas" panose="020B0609020204030204" pitchFamily="49" charset="0"/>
              </a:rPr>
              <a:t>, </a:t>
            </a:r>
            <a:r>
              <a:rPr lang="en-US" altLang="ko-KR" sz="1100" dirty="0">
                <a:solidFill>
                  <a:srgbClr val="B5CEA8"/>
                </a:solidFill>
                <a:latin typeface="Consolas" panose="020B0609020204030204" pitchFamily="49" charset="0"/>
              </a:rPr>
              <a:t>61</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hist</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weight</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weight2</a:t>
            </a:r>
            <a:r>
              <a:rPr lang="en-US" altLang="ko-KR" sz="1100" dirty="0">
                <a:solidFill>
                  <a:srgbClr val="D4D4D4"/>
                </a:solidFill>
                <a:latin typeface="Consolas" panose="020B0609020204030204" pitchFamily="49" charset="0"/>
              </a:rPr>
              <a:t>), </a:t>
            </a:r>
            <a:r>
              <a:rPr lang="en-US" altLang="ko-KR" sz="1100" dirty="0" err="1">
                <a:solidFill>
                  <a:srgbClr val="9CDCFE"/>
                </a:solidFill>
                <a:latin typeface="Consolas" panose="020B0609020204030204" pitchFamily="49" charset="0"/>
              </a:rPr>
              <a:t>histtype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'bar'</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title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histtype</a:t>
            </a:r>
            <a:r>
              <a:rPr lang="en-US" altLang="ko-KR" sz="1100" dirty="0">
                <a:solidFill>
                  <a:srgbClr val="CE9178"/>
                </a:solidFill>
                <a:latin typeface="Consolas" panose="020B0609020204030204" pitchFamily="49" charset="0"/>
              </a:rPr>
              <a:t> - bar'</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figure</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hist</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weight</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weight2</a:t>
            </a:r>
            <a:r>
              <a:rPr lang="en-US" altLang="ko-KR" sz="1100" dirty="0">
                <a:solidFill>
                  <a:srgbClr val="D4D4D4"/>
                </a:solidFill>
                <a:latin typeface="Consolas" panose="020B0609020204030204" pitchFamily="49" charset="0"/>
              </a:rPr>
              <a:t>), </a:t>
            </a:r>
            <a:r>
              <a:rPr lang="en-US" altLang="ko-KR" sz="1100" dirty="0" err="1">
                <a:solidFill>
                  <a:srgbClr val="9CDCFE"/>
                </a:solidFill>
                <a:latin typeface="Consolas" panose="020B0609020204030204" pitchFamily="49" charset="0"/>
              </a:rPr>
              <a:t>histtype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barstacked</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title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histtype</a:t>
            </a:r>
            <a:r>
              <a:rPr lang="en-US" altLang="ko-KR" sz="1100" dirty="0">
                <a:solidFill>
                  <a:srgbClr val="CE9178"/>
                </a:solidFill>
                <a:latin typeface="Consolas" panose="020B0609020204030204" pitchFamily="49" charset="0"/>
              </a:rPr>
              <a:t> - </a:t>
            </a:r>
            <a:r>
              <a:rPr lang="en-US" altLang="ko-KR" sz="1100" dirty="0" err="1">
                <a:solidFill>
                  <a:srgbClr val="CE9178"/>
                </a:solidFill>
                <a:latin typeface="Consolas" panose="020B0609020204030204" pitchFamily="49" charset="0"/>
              </a:rPr>
              <a:t>barstacked</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figure</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hist</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weight</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weight2</a:t>
            </a:r>
            <a:r>
              <a:rPr lang="en-US" altLang="ko-KR" sz="1100" dirty="0">
                <a:solidFill>
                  <a:srgbClr val="D4D4D4"/>
                </a:solidFill>
                <a:latin typeface="Consolas" panose="020B0609020204030204" pitchFamily="49" charset="0"/>
              </a:rPr>
              <a:t>), </a:t>
            </a:r>
            <a:r>
              <a:rPr lang="en-US" altLang="ko-KR" sz="1100" dirty="0" err="1">
                <a:solidFill>
                  <a:srgbClr val="9CDCFE"/>
                </a:solidFill>
                <a:latin typeface="Consolas" panose="020B0609020204030204" pitchFamily="49" charset="0"/>
              </a:rPr>
              <a:t>histtype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'step'</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title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histtype</a:t>
            </a:r>
            <a:r>
              <a:rPr lang="en-US" altLang="ko-KR" sz="1100" dirty="0">
                <a:solidFill>
                  <a:srgbClr val="CE9178"/>
                </a:solidFill>
                <a:latin typeface="Consolas" panose="020B0609020204030204" pitchFamily="49" charset="0"/>
              </a:rPr>
              <a:t> - step'</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figure</a:t>
            </a:r>
            <a:r>
              <a:rPr lang="en-US" altLang="ko-KR" sz="1100" dirty="0">
                <a:solidFill>
                  <a:srgbClr val="D4D4D4"/>
                </a:solidFill>
                <a:latin typeface="Consolas" panose="020B0609020204030204" pitchFamily="49" charset="0"/>
              </a:rPr>
              <a:t>()</a:t>
            </a:r>
            <a:br>
              <a:rPr lang="en-US" altLang="ko-KR" sz="1100" dirty="0">
                <a:solidFill>
                  <a:srgbClr val="D4D4D4"/>
                </a:solidFill>
                <a:latin typeface="Consolas" panose="020B0609020204030204" pitchFamily="49" charset="0"/>
              </a:rPr>
            </a:br>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hist</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weight</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weight2</a:t>
            </a:r>
            <a:r>
              <a:rPr lang="en-US" altLang="ko-KR" sz="1100" dirty="0">
                <a:solidFill>
                  <a:srgbClr val="D4D4D4"/>
                </a:solidFill>
                <a:latin typeface="Consolas" panose="020B0609020204030204" pitchFamily="49" charset="0"/>
              </a:rPr>
              <a:t>), </a:t>
            </a:r>
            <a:r>
              <a:rPr lang="en-US" altLang="ko-KR" sz="1100" dirty="0" err="1">
                <a:solidFill>
                  <a:srgbClr val="9CDCFE"/>
                </a:solidFill>
                <a:latin typeface="Consolas" panose="020B0609020204030204" pitchFamily="49" charset="0"/>
              </a:rPr>
              <a:t>histtype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stepfilled</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title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histtype</a:t>
            </a:r>
            <a:r>
              <a:rPr lang="en-US" altLang="ko-KR" sz="1100" dirty="0">
                <a:solidFill>
                  <a:srgbClr val="CE9178"/>
                </a:solidFill>
                <a:latin typeface="Consolas" panose="020B0609020204030204" pitchFamily="49" charset="0"/>
              </a:rPr>
              <a:t> - </a:t>
            </a:r>
            <a:r>
              <a:rPr lang="en-US" altLang="ko-KR" sz="1100" dirty="0" err="1">
                <a:solidFill>
                  <a:srgbClr val="CE9178"/>
                </a:solidFill>
                <a:latin typeface="Consolas" panose="020B0609020204030204" pitchFamily="49" charset="0"/>
              </a:rPr>
              <a:t>stepfilled</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show</a:t>
            </a:r>
            <a:r>
              <a:rPr lang="en-US" altLang="ko-KR" sz="11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2834472" y="2970619"/>
            <a:ext cx="4237057"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plt.hist</a:t>
            </a:r>
            <a:r>
              <a:rPr lang="en-US" altLang="ko-KR" dirty="0">
                <a:solidFill>
                  <a:schemeClr val="tx1">
                    <a:lumMod val="50000"/>
                    <a:lumOff val="50000"/>
                  </a:schemeClr>
                </a:solidFill>
                <a:latin typeface="Consolas" panose="020B0609020204030204" pitchFamily="49" charset="0"/>
              </a:rPr>
              <a:t>(values, </a:t>
            </a:r>
            <a:r>
              <a:rPr lang="en-US" altLang="ko-KR" dirty="0" err="1">
                <a:solidFill>
                  <a:srgbClr val="00B0F0"/>
                </a:solidFill>
                <a:latin typeface="Consolas" panose="020B0609020204030204" pitchFamily="49" charset="0"/>
              </a:rPr>
              <a:t>histtype</a:t>
            </a:r>
            <a:r>
              <a:rPr lang="en-US" altLang="ko-KR" dirty="0">
                <a:solidFill>
                  <a:schemeClr val="tx1">
                    <a:lumMod val="50000"/>
                    <a:lumOff val="50000"/>
                  </a:schemeClr>
                </a:solidFill>
                <a:latin typeface="Consolas" panose="020B0609020204030204" pitchFamily="49" charset="0"/>
              </a:rPr>
              <a:t>=‘bar’)</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39940" name="Picture 4">
            <a:extLst>
              <a:ext uri="{FF2B5EF4-FFF2-40B4-BE49-F238E27FC236}">
                <a16:creationId xmlns:a16="http://schemas.microsoft.com/office/drawing/2014/main" id="{D6E4CC9C-7415-4D3B-A8B7-2FD4B7BCEE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2997" y="3435833"/>
            <a:ext cx="2146303" cy="15523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BF07F7C5-AAAB-4D44-8EF2-8184AC0FB7D8}"/>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108120" y="3435833"/>
            <a:ext cx="2128662" cy="155239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6E511DC0-8BB5-4071-999A-1ED715185379}"/>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4961817" y="4941872"/>
            <a:ext cx="2128662" cy="155239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2F2C2724-CAD0-406E-A26E-E98CC4409320}"/>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7108120" y="4941872"/>
            <a:ext cx="2128662" cy="1552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3212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파이 차트</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(pie chart)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151</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파이 차트</a:t>
            </a:r>
            <a:r>
              <a:rPr lang="en-US" altLang="ko-KR" sz="1600" b="1" dirty="0">
                <a:solidFill>
                  <a:srgbClr val="000000"/>
                </a:solidFill>
                <a:latin typeface="Consolas" panose="020B0609020204030204" pitchFamily="49" charset="0"/>
              </a:rPr>
              <a:t>(pie chart, </a:t>
            </a:r>
            <a:r>
              <a:rPr lang="ko-KR" altLang="en-US" sz="1600" b="1" dirty="0">
                <a:solidFill>
                  <a:srgbClr val="000000"/>
                </a:solidFill>
                <a:latin typeface="Consolas" panose="020B0609020204030204" pitchFamily="49" charset="0"/>
              </a:rPr>
              <a:t>원 그래프</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는 </a:t>
            </a:r>
            <a:r>
              <a:rPr lang="ko-KR" altLang="en-US" sz="1600" b="1" dirty="0" err="1">
                <a:solidFill>
                  <a:srgbClr val="000000"/>
                </a:solidFill>
                <a:latin typeface="Consolas" panose="020B0609020204030204" pitchFamily="49" charset="0"/>
              </a:rPr>
              <a:t>범주별</a:t>
            </a:r>
            <a:r>
              <a:rPr lang="ko-KR" altLang="en-US" sz="1600" b="1" dirty="0">
                <a:solidFill>
                  <a:srgbClr val="000000"/>
                </a:solidFill>
                <a:latin typeface="Consolas" panose="020B0609020204030204" pitchFamily="49" charset="0"/>
              </a:rPr>
              <a:t> 구성 비율을 원형으로 표현한 그래프</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308324"/>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ratio</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34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18</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'Apple'</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'Banana'</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'Melon'</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'Grapes'</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pie</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ratio</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autopct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a:solidFill>
                  <a:srgbClr val="9CDCFE"/>
                </a:solidFill>
                <a:latin typeface="Consolas" panose="020B0609020204030204" pitchFamily="49" charset="0"/>
              </a:rPr>
              <a:t>%.1f%%</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44034" name="Picture 2">
            <a:extLst>
              <a:ext uri="{FF2B5EF4-FFF2-40B4-BE49-F238E27FC236}">
                <a16:creationId xmlns:a16="http://schemas.microsoft.com/office/drawing/2014/main" id="{D3659EC6-3501-44B5-A749-B62A3E12F7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7694" y="3255432"/>
            <a:ext cx="2943036" cy="257515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80EF950-8335-4B53-B1AF-3F997EAE9218}"/>
              </a:ext>
            </a:extLst>
          </p:cNvPr>
          <p:cNvSpPr txBox="1"/>
          <p:nvPr/>
        </p:nvSpPr>
        <p:spPr>
          <a:xfrm>
            <a:off x="3467658" y="2970619"/>
            <a:ext cx="2970685"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pie</a:t>
            </a:r>
            <a:r>
              <a:rPr lang="en-US" altLang="ko-KR" dirty="0">
                <a:solidFill>
                  <a:schemeClr val="tx1">
                    <a:lumMod val="50000"/>
                    <a:lumOff val="50000"/>
                  </a:schemeClr>
                </a:solidFill>
                <a:latin typeface="Consolas" panose="020B0609020204030204" pitchFamily="49" charset="0"/>
              </a:rPr>
              <a:t>(ratio, labels)</a:t>
            </a:r>
          </a:p>
        </p:txBody>
      </p:sp>
    </p:spTree>
    <p:extLst>
      <p:ext uri="{BB962C8B-B14F-4D97-AF65-F5344CB8AC3E}">
        <p14:creationId xmlns:p14="http://schemas.microsoft.com/office/powerpoint/2010/main" val="186643470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파이 차트</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(pie chart)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시작 각도와 방향 설정하기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152</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64698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startangle</a:t>
            </a:r>
            <a:r>
              <a:rPr lang="ko-KR" altLang="en-US" sz="1600" b="1" dirty="0">
                <a:solidFill>
                  <a:srgbClr val="000000"/>
                </a:solidFill>
                <a:latin typeface="Consolas" panose="020B0609020204030204" pitchFamily="49" charset="0"/>
              </a:rPr>
              <a:t>는 부채꼴이 그려지는 시작 각도를 설정</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기본값</a:t>
            </a:r>
            <a:r>
              <a:rPr lang="en-US" altLang="ko-KR" sz="1600" b="1" dirty="0">
                <a:solidFill>
                  <a:srgbClr val="000000"/>
                </a:solidFill>
                <a:latin typeface="Consolas" panose="020B0609020204030204" pitchFamily="49" charset="0"/>
              </a:rPr>
              <a:t>: 0</a:t>
            </a:r>
            <a:r>
              <a:rPr lang="ko-KR" altLang="en-US" sz="1600" b="1" dirty="0">
                <a:solidFill>
                  <a:srgbClr val="000000"/>
                </a:solidFill>
                <a:latin typeface="Consolas" panose="020B0609020204030204" pitchFamily="49" charset="0"/>
              </a:rPr>
              <a:t>도</a:t>
            </a:r>
            <a:r>
              <a:rPr lang="en-US" altLang="ko-KR" sz="1600" b="1" dirty="0">
                <a:solidFill>
                  <a:srgbClr val="000000"/>
                </a:solidFill>
                <a:latin typeface="Consolas" panose="020B0609020204030204" pitchFamily="49" charset="0"/>
              </a:rPr>
              <a:t>)</a:t>
            </a:r>
            <a:br>
              <a:rPr lang="en-US" altLang="ko-KR" sz="1600" b="1" dirty="0">
                <a:solidFill>
                  <a:srgbClr val="000000"/>
                </a:solidFill>
                <a:latin typeface="Consolas" panose="020B0609020204030204" pitchFamily="49" charset="0"/>
              </a:rPr>
            </a:br>
            <a:r>
              <a:rPr lang="en-US" altLang="ko-KR" sz="1600" b="1" dirty="0" err="1">
                <a:solidFill>
                  <a:srgbClr val="000000"/>
                </a:solidFill>
                <a:latin typeface="Consolas" panose="020B0609020204030204" pitchFamily="49" charset="0"/>
              </a:rPr>
              <a:t>counterclock</a:t>
            </a:r>
            <a:r>
              <a:rPr lang="en-US" altLang="ko-KR" sz="1600" b="1" dirty="0">
                <a:solidFill>
                  <a:srgbClr val="000000"/>
                </a:solidFill>
                <a:latin typeface="Consolas" panose="020B0609020204030204" pitchFamily="49" charset="0"/>
              </a:rPr>
              <a:t>=False</a:t>
            </a:r>
            <a:r>
              <a:rPr lang="ko-KR" altLang="en-US" sz="1600" b="1" dirty="0">
                <a:solidFill>
                  <a:srgbClr val="000000"/>
                </a:solidFill>
                <a:latin typeface="Consolas" panose="020B0609020204030204" pitchFamily="49" charset="0"/>
              </a:rPr>
              <a:t>로 설정하면 시계 방향 순서로 부채꼴 영역이 표시</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554545"/>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ratio</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34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18</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'Apple'</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'Banana'</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'Melon'</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'Grapes'</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pie</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ratio</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autopct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a:solidFill>
                  <a:srgbClr val="9CDCFE"/>
                </a:solidFill>
                <a:latin typeface="Consolas" panose="020B0609020204030204" pitchFamily="49" charset="0"/>
              </a:rPr>
              <a:t>%.1f%%</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startangle</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260</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counterclock</a:t>
            </a:r>
            <a:r>
              <a:rPr lang="en-US" altLang="ko-KR" sz="1600" dirty="0">
                <a:solidFill>
                  <a:srgbClr val="D4D4D4"/>
                </a:solidFill>
                <a:latin typeface="Consolas" panose="020B0609020204030204" pitchFamily="49" charset="0"/>
              </a:rPr>
              <a:t>=</a:t>
            </a:r>
            <a:r>
              <a:rPr lang="en-US" altLang="ko-KR" sz="1600" dirty="0">
                <a:solidFill>
                  <a:srgbClr val="569CD6"/>
                </a:solidFill>
                <a:latin typeface="Consolas" panose="020B0609020204030204" pitchFamily="49" charset="0"/>
              </a:rPr>
              <a:t>False</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44034" name="Picture 2">
            <a:extLst>
              <a:ext uri="{FF2B5EF4-FFF2-40B4-BE49-F238E27FC236}">
                <a16:creationId xmlns:a16="http://schemas.microsoft.com/office/drawing/2014/main" id="{D3659EC6-3501-44B5-A749-B62A3E12F73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71138" y="3255432"/>
            <a:ext cx="2876148" cy="257515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57D1F3A-826D-4472-870E-A19E571723DD}"/>
              </a:ext>
            </a:extLst>
          </p:cNvPr>
          <p:cNvSpPr txBox="1"/>
          <p:nvPr/>
        </p:nvSpPr>
        <p:spPr>
          <a:xfrm>
            <a:off x="1188188" y="2970619"/>
            <a:ext cx="7529625"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plt.pie</a:t>
            </a:r>
            <a:r>
              <a:rPr lang="en-US" altLang="ko-KR" dirty="0">
                <a:solidFill>
                  <a:schemeClr val="tx1">
                    <a:lumMod val="50000"/>
                    <a:lumOff val="50000"/>
                  </a:schemeClr>
                </a:solidFill>
                <a:latin typeface="Consolas" panose="020B0609020204030204" pitchFamily="49" charset="0"/>
              </a:rPr>
              <a:t>(ratio, labels, </a:t>
            </a:r>
            <a:r>
              <a:rPr lang="en-US" altLang="ko-KR" dirty="0" err="1">
                <a:solidFill>
                  <a:srgbClr val="00B0F0"/>
                </a:solidFill>
                <a:latin typeface="Consolas" panose="020B0609020204030204" pitchFamily="49" charset="0"/>
              </a:rPr>
              <a:t>startangle</a:t>
            </a:r>
            <a:r>
              <a:rPr lang="en-US" altLang="ko-KR" dirty="0">
                <a:solidFill>
                  <a:schemeClr val="tx1">
                    <a:lumMod val="50000"/>
                    <a:lumOff val="50000"/>
                  </a:schemeClr>
                </a:solidFill>
                <a:latin typeface="Consolas" panose="020B0609020204030204" pitchFamily="49" charset="0"/>
              </a:rPr>
              <a:t>=260, </a:t>
            </a:r>
            <a:r>
              <a:rPr lang="en-US" altLang="ko-KR" dirty="0" err="1">
                <a:solidFill>
                  <a:srgbClr val="00B0F0"/>
                </a:solidFill>
                <a:latin typeface="Consolas" panose="020B0609020204030204" pitchFamily="49" charset="0"/>
              </a:rPr>
              <a:t>counterclock</a:t>
            </a:r>
            <a:r>
              <a:rPr lang="en-US" altLang="ko-KR" dirty="0">
                <a:solidFill>
                  <a:schemeClr val="tx1">
                    <a:lumMod val="50000"/>
                    <a:lumOff val="50000"/>
                  </a:schemeClr>
                </a:solidFill>
                <a:latin typeface="Consolas" panose="020B0609020204030204" pitchFamily="49" charset="0"/>
              </a:rPr>
              <a:t>=False)</a:t>
            </a:r>
          </a:p>
        </p:txBody>
      </p:sp>
    </p:spTree>
    <p:extLst>
      <p:ext uri="{BB962C8B-B14F-4D97-AF65-F5344CB8AC3E}">
        <p14:creationId xmlns:p14="http://schemas.microsoft.com/office/powerpoint/2010/main" val="258696755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153</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explode</a:t>
            </a:r>
            <a:r>
              <a:rPr lang="ko-KR" altLang="en-US" sz="1600" b="1" dirty="0">
                <a:solidFill>
                  <a:srgbClr val="000000"/>
                </a:solidFill>
                <a:latin typeface="Consolas" panose="020B0609020204030204" pitchFamily="49" charset="0"/>
              </a:rPr>
              <a:t>는 부채꼴이 파이 차트의 중심에서 벗어나는 정도를 설정</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800767"/>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ratio</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34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18</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'Apple'</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'Banana'</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'Melon'</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'Grapes'</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explode</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0.10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0.10</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pie</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ratio</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autopct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a:solidFill>
                  <a:srgbClr val="9CDCFE"/>
                </a:solidFill>
                <a:latin typeface="Consolas" panose="020B0609020204030204" pitchFamily="49" charset="0"/>
              </a:rPr>
              <a:t>%.1f%%</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startangle</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260</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counterclock</a:t>
            </a:r>
            <a:r>
              <a:rPr lang="en-US" altLang="ko-KR" sz="1600" dirty="0">
                <a:solidFill>
                  <a:srgbClr val="D4D4D4"/>
                </a:solidFill>
                <a:latin typeface="Consolas" panose="020B0609020204030204" pitchFamily="49" charset="0"/>
              </a:rPr>
              <a:t>=</a:t>
            </a:r>
            <a:r>
              <a:rPr lang="en-US" altLang="ko-KR" sz="1600" dirty="0">
                <a:solidFill>
                  <a:srgbClr val="569CD6"/>
                </a:solidFill>
                <a:latin typeface="Consolas" panose="020B0609020204030204" pitchFamily="49" charset="0"/>
              </a:rPr>
              <a:t>False</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explode</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explode</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44034" name="Picture 2">
            <a:extLst>
              <a:ext uri="{FF2B5EF4-FFF2-40B4-BE49-F238E27FC236}">
                <a16:creationId xmlns:a16="http://schemas.microsoft.com/office/drawing/2014/main" id="{D3659EC6-3501-44B5-A749-B62A3E12F73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71138" y="3255432"/>
            <a:ext cx="2876148" cy="25751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8F491F5-56D9-413E-91FF-EE0F8CE56650}"/>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파이 차트</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(pie chart)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중심에서 벗어나는 정도 설정하기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22" name="TextBox 21">
            <a:extLst>
              <a:ext uri="{FF2B5EF4-FFF2-40B4-BE49-F238E27FC236}">
                <a16:creationId xmlns:a16="http://schemas.microsoft.com/office/drawing/2014/main" id="{152780B2-7255-482B-8544-47F65695154C}"/>
              </a:ext>
            </a:extLst>
          </p:cNvPr>
          <p:cNvSpPr txBox="1"/>
          <p:nvPr/>
        </p:nvSpPr>
        <p:spPr>
          <a:xfrm>
            <a:off x="2391241" y="2970619"/>
            <a:ext cx="5123518"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plt.pie</a:t>
            </a:r>
            <a:r>
              <a:rPr lang="en-US" altLang="ko-KR" dirty="0">
                <a:solidFill>
                  <a:schemeClr val="tx1">
                    <a:lumMod val="50000"/>
                    <a:lumOff val="50000"/>
                  </a:schemeClr>
                </a:solidFill>
                <a:latin typeface="Consolas" panose="020B0609020204030204" pitchFamily="49" charset="0"/>
              </a:rPr>
              <a:t>(ratio, labels, </a:t>
            </a:r>
            <a:r>
              <a:rPr lang="en-US" altLang="ko-KR" dirty="0">
                <a:solidFill>
                  <a:srgbClr val="00B0F0"/>
                </a:solidFill>
                <a:latin typeface="Consolas" panose="020B0609020204030204" pitchFamily="49" charset="0"/>
              </a:rPr>
              <a:t>explode</a:t>
            </a:r>
            <a:r>
              <a:rPr lang="en-US" altLang="ko-KR" dirty="0">
                <a:solidFill>
                  <a:schemeClr val="tx1">
                    <a:lumMod val="50000"/>
                    <a:lumOff val="50000"/>
                  </a:schemeClr>
                </a:solidFill>
                <a:latin typeface="Consolas" panose="020B0609020204030204" pitchFamily="49" charset="0"/>
              </a:rPr>
              <a:t>=explode)</a:t>
            </a:r>
          </a:p>
        </p:txBody>
      </p:sp>
    </p:spTree>
    <p:extLst>
      <p:ext uri="{BB962C8B-B14F-4D97-AF65-F5344CB8AC3E}">
        <p14:creationId xmlns:p14="http://schemas.microsoft.com/office/powerpoint/2010/main" val="159953002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154</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shadow</a:t>
            </a:r>
            <a:r>
              <a:rPr lang="ko-KR" altLang="en-US" sz="1600" b="1" dirty="0">
                <a:solidFill>
                  <a:srgbClr val="000000"/>
                </a:solidFill>
                <a:latin typeface="Consolas" panose="020B0609020204030204" pitchFamily="49" charset="0"/>
              </a:rPr>
              <a:t>를 </a:t>
            </a:r>
            <a:r>
              <a:rPr lang="en-US" altLang="ko-KR" sz="1600" b="1" dirty="0">
                <a:solidFill>
                  <a:srgbClr val="000000"/>
                </a:solidFill>
                <a:latin typeface="Consolas" panose="020B0609020204030204" pitchFamily="49" charset="0"/>
              </a:rPr>
              <a:t>True</a:t>
            </a:r>
            <a:r>
              <a:rPr lang="ko-KR" altLang="en-US" sz="1600" b="1" dirty="0">
                <a:solidFill>
                  <a:srgbClr val="000000"/>
                </a:solidFill>
                <a:latin typeface="Consolas" panose="020B0609020204030204" pitchFamily="49" charset="0"/>
              </a:rPr>
              <a:t>로 설정하면</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파이 차트에 그림자를 표시할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3046988"/>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ratio</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34</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32</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16</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18</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'Apple'</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'Banana'</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'Melon'</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'Grapes'</a:t>
            </a:r>
            <a:r>
              <a:rPr lang="en-US" altLang="ko-KR" sz="1600" dirty="0">
                <a:solidFill>
                  <a:srgbClr val="D4D4D4"/>
                </a:solidFill>
                <a:latin typeface="Consolas" panose="020B0609020204030204" pitchFamily="49" charset="0"/>
              </a:rPr>
              <a:t>]</a:t>
            </a:r>
          </a:p>
          <a:p>
            <a:r>
              <a:rPr lang="en-US" altLang="ko-KR" sz="1600" dirty="0">
                <a:solidFill>
                  <a:srgbClr val="9CDCFE"/>
                </a:solidFill>
                <a:latin typeface="Consolas" panose="020B0609020204030204" pitchFamily="49" charset="0"/>
              </a:rPr>
              <a:t>explode</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0.05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0.05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0.05</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0.05</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pie</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ratio</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labels</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autopct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en-US" altLang="ko-KR" sz="1600" dirty="0">
                <a:solidFill>
                  <a:srgbClr val="9CDCFE"/>
                </a:solidFill>
                <a:latin typeface="Consolas" panose="020B0609020204030204" pitchFamily="49" charset="0"/>
              </a:rPr>
              <a:t>%.1f%%</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startangle</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260</a:t>
            </a:r>
            <a:r>
              <a:rPr lang="en-US" altLang="ko-KR" sz="1600" dirty="0">
                <a:solidFill>
                  <a:srgbClr val="D4D4D4"/>
                </a:solidFill>
                <a:latin typeface="Consolas" panose="020B0609020204030204" pitchFamily="49" charset="0"/>
              </a:rPr>
              <a:t>, </a:t>
            </a:r>
            <a:r>
              <a:rPr lang="en-US" altLang="ko-KR" sz="1600" dirty="0" err="1">
                <a:solidFill>
                  <a:srgbClr val="9CDCFE"/>
                </a:solidFill>
                <a:latin typeface="Consolas" panose="020B0609020204030204" pitchFamily="49" charset="0"/>
              </a:rPr>
              <a:t>counterclock</a:t>
            </a:r>
            <a:r>
              <a:rPr lang="en-US" altLang="ko-KR" sz="1600" dirty="0">
                <a:solidFill>
                  <a:srgbClr val="D4D4D4"/>
                </a:solidFill>
                <a:latin typeface="Consolas" panose="020B0609020204030204" pitchFamily="49" charset="0"/>
              </a:rPr>
              <a:t>=</a:t>
            </a:r>
            <a:r>
              <a:rPr lang="en-US" altLang="ko-KR" sz="1600" dirty="0">
                <a:solidFill>
                  <a:srgbClr val="569CD6"/>
                </a:solidFill>
                <a:latin typeface="Consolas" panose="020B0609020204030204" pitchFamily="49" charset="0"/>
              </a:rPr>
              <a:t>False</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explode</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explode</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shadow</a:t>
            </a:r>
            <a:r>
              <a:rPr lang="en-US" altLang="ko-KR" sz="1600" dirty="0">
                <a:solidFill>
                  <a:srgbClr val="D4D4D4"/>
                </a:solidFill>
                <a:latin typeface="Consolas" panose="020B0609020204030204" pitchFamily="49" charset="0"/>
              </a:rPr>
              <a:t>=</a:t>
            </a:r>
            <a:r>
              <a:rPr lang="en-US" altLang="ko-KR" sz="1600" dirty="0">
                <a:solidFill>
                  <a:srgbClr val="569CD6"/>
                </a:solidFill>
                <a:latin typeface="Consolas" panose="020B0609020204030204" pitchFamily="49" charset="0"/>
              </a:rPr>
              <a:t>True</a:t>
            </a:r>
            <a:r>
              <a:rPr lang="en-US" altLang="ko-KR" sz="1600" dirty="0">
                <a:solidFill>
                  <a:srgbClr val="D4D4D4"/>
                </a:solidFill>
                <a:latin typeface="Consolas" panose="020B0609020204030204" pitchFamily="49" charset="0"/>
              </a:rPr>
              <a:t>)</a:t>
            </a:r>
          </a:p>
          <a:p>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44034" name="Picture 2">
            <a:extLst>
              <a:ext uri="{FF2B5EF4-FFF2-40B4-BE49-F238E27FC236}">
                <a16:creationId xmlns:a16="http://schemas.microsoft.com/office/drawing/2014/main" id="{D3659EC6-3501-44B5-A749-B62A3E12F73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71138" y="3294156"/>
            <a:ext cx="2876148" cy="24977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42B4AFB-526A-4495-BFB9-60DD764DAF45}"/>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파이 차트</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(pie chart)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그림자 나타내기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21" name="TextBox 20">
            <a:extLst>
              <a:ext uri="{FF2B5EF4-FFF2-40B4-BE49-F238E27FC236}">
                <a16:creationId xmlns:a16="http://schemas.microsoft.com/office/drawing/2014/main" id="{346DBB4F-20CC-4EE5-A66E-937BC194DB3D}"/>
              </a:ext>
            </a:extLst>
          </p:cNvPr>
          <p:cNvSpPr txBox="1"/>
          <p:nvPr/>
        </p:nvSpPr>
        <p:spPr>
          <a:xfrm>
            <a:off x="2644515" y="2970619"/>
            <a:ext cx="4616970"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plt.pie</a:t>
            </a:r>
            <a:r>
              <a:rPr lang="en-US" altLang="ko-KR" dirty="0">
                <a:solidFill>
                  <a:schemeClr val="tx1">
                    <a:lumMod val="50000"/>
                    <a:lumOff val="50000"/>
                  </a:schemeClr>
                </a:solidFill>
                <a:latin typeface="Consolas" panose="020B0609020204030204" pitchFamily="49" charset="0"/>
              </a:rPr>
              <a:t>(ratio, labels, </a:t>
            </a:r>
            <a:r>
              <a:rPr lang="en-US" altLang="ko-KR" dirty="0">
                <a:solidFill>
                  <a:srgbClr val="00B0F0"/>
                </a:solidFill>
                <a:latin typeface="Consolas" panose="020B0609020204030204" pitchFamily="49" charset="0"/>
              </a:rPr>
              <a:t>shadow</a:t>
            </a:r>
            <a:r>
              <a:rPr lang="en-US" altLang="ko-KR" dirty="0">
                <a:solidFill>
                  <a:schemeClr val="tx1">
                    <a:lumMod val="50000"/>
                    <a:lumOff val="50000"/>
                  </a:schemeClr>
                </a:solidFill>
                <a:latin typeface="Consolas" panose="020B0609020204030204" pitchFamily="49" charset="0"/>
              </a:rPr>
              <a:t>=True)</a:t>
            </a:r>
          </a:p>
        </p:txBody>
      </p:sp>
    </p:spTree>
    <p:extLst>
      <p:ext uri="{BB962C8B-B14F-4D97-AF65-F5344CB8AC3E}">
        <p14:creationId xmlns:p14="http://schemas.microsoft.com/office/powerpoint/2010/main" val="348332209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155</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colors</a:t>
            </a:r>
            <a:r>
              <a:rPr lang="ko-KR" altLang="en-US" sz="1600" b="1" dirty="0">
                <a:solidFill>
                  <a:srgbClr val="000000"/>
                </a:solidFill>
                <a:latin typeface="Consolas" panose="020B0609020204030204" pitchFamily="49" charset="0"/>
              </a:rPr>
              <a:t>를 사용하면 각 영역의 색상을 자유롭게 지정할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0370"/>
            <a:ext cx="4315369" cy="3108543"/>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ratio</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34</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32</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16</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18</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labels</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'Apple'</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'Banana'</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'Melon'</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'Grapes'</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explode</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0.05</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0.05</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0.05</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0.05</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colors</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'silver'</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'gold'</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a:t>
            </a:r>
            <a:r>
              <a:rPr lang="en-US" altLang="ko-KR" sz="1400" dirty="0" err="1">
                <a:solidFill>
                  <a:srgbClr val="CE9178"/>
                </a:solidFill>
                <a:latin typeface="Consolas" panose="020B0609020204030204" pitchFamily="49" charset="0"/>
              </a:rPr>
              <a:t>whitesmoke</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a:t>
            </a:r>
            <a:r>
              <a:rPr lang="en-US" altLang="ko-KR" sz="1400" dirty="0" err="1">
                <a:solidFill>
                  <a:srgbClr val="CE9178"/>
                </a:solidFill>
                <a:latin typeface="Consolas" panose="020B0609020204030204" pitchFamily="49" charset="0"/>
              </a:rPr>
              <a:t>lightgray</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pie</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ratio</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labels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labels</a:t>
            </a:r>
            <a:r>
              <a:rPr lang="en-US" altLang="ko-KR" sz="1400" dirty="0">
                <a:solidFill>
                  <a:srgbClr val="D4D4D4"/>
                </a:solidFill>
                <a:latin typeface="Consolas" panose="020B0609020204030204" pitchFamily="49" charset="0"/>
              </a:rPr>
              <a:t>, </a:t>
            </a:r>
            <a:r>
              <a:rPr lang="en-US" altLang="ko-KR" sz="1400" dirty="0" err="1">
                <a:solidFill>
                  <a:srgbClr val="9CDCFE"/>
                </a:solidFill>
                <a:latin typeface="Consolas" panose="020B0609020204030204" pitchFamily="49" charset="0"/>
              </a:rPr>
              <a:t>autopct</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en-US" altLang="ko-KR" sz="1400" dirty="0">
                <a:solidFill>
                  <a:srgbClr val="9CDCFE"/>
                </a:solidFill>
                <a:latin typeface="Consolas" panose="020B0609020204030204" pitchFamily="49" charset="0"/>
              </a:rPr>
              <a:t>%.1f%%</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err="1">
                <a:solidFill>
                  <a:srgbClr val="9CDCFE"/>
                </a:solidFill>
                <a:latin typeface="Consolas" panose="020B0609020204030204" pitchFamily="49" charset="0"/>
              </a:rPr>
              <a:t>startangle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260</a:t>
            </a:r>
            <a:r>
              <a:rPr lang="en-US" altLang="ko-KR" sz="1400" dirty="0">
                <a:solidFill>
                  <a:srgbClr val="D4D4D4"/>
                </a:solidFill>
                <a:latin typeface="Consolas" panose="020B0609020204030204" pitchFamily="49" charset="0"/>
              </a:rPr>
              <a:t>, </a:t>
            </a:r>
            <a:r>
              <a:rPr lang="en-US" altLang="ko-KR" sz="1400" dirty="0" err="1">
                <a:solidFill>
                  <a:srgbClr val="9CDCFE"/>
                </a:solidFill>
                <a:latin typeface="Consolas" panose="020B0609020204030204" pitchFamily="49" charset="0"/>
              </a:rPr>
              <a:t>counterclock</a:t>
            </a:r>
            <a:r>
              <a:rPr lang="en-US" altLang="ko-KR" sz="1400" dirty="0">
                <a:solidFill>
                  <a:srgbClr val="D4D4D4"/>
                </a:solidFill>
                <a:latin typeface="Consolas" panose="020B0609020204030204" pitchFamily="49" charset="0"/>
              </a:rPr>
              <a:t>=</a:t>
            </a:r>
            <a:r>
              <a:rPr lang="en-US" altLang="ko-KR" sz="1400" dirty="0">
                <a:solidFill>
                  <a:srgbClr val="569CD6"/>
                </a:solidFill>
                <a:latin typeface="Consolas" panose="020B0609020204030204" pitchFamily="49" charset="0"/>
              </a:rPr>
              <a:t>False</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explode</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explode</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shadow</a:t>
            </a:r>
            <a:r>
              <a:rPr lang="en-US" altLang="ko-KR" sz="1400" dirty="0">
                <a:solidFill>
                  <a:srgbClr val="D4D4D4"/>
                </a:solidFill>
                <a:latin typeface="Consolas" panose="020B0609020204030204" pitchFamily="49" charset="0"/>
              </a:rPr>
              <a:t>=</a:t>
            </a:r>
            <a:r>
              <a:rPr lang="en-US" altLang="ko-KR" sz="1400" dirty="0">
                <a:solidFill>
                  <a:srgbClr val="569CD6"/>
                </a:solidFill>
                <a:latin typeface="Consolas" panose="020B0609020204030204" pitchFamily="49" charset="0"/>
              </a:rPr>
              <a:t>True</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colors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colors</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44034" name="Picture 2">
            <a:extLst>
              <a:ext uri="{FF2B5EF4-FFF2-40B4-BE49-F238E27FC236}">
                <a16:creationId xmlns:a16="http://schemas.microsoft.com/office/drawing/2014/main" id="{D3659EC6-3501-44B5-A749-B62A3E12F73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671138" y="3294156"/>
            <a:ext cx="2876147" cy="24977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6749CA2-BE48-4AF1-B25C-BF67FC1BECA5}"/>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파이 차트</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(pie chart)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색상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21" name="TextBox 20">
            <a:extLst>
              <a:ext uri="{FF2B5EF4-FFF2-40B4-BE49-F238E27FC236}">
                <a16:creationId xmlns:a16="http://schemas.microsoft.com/office/drawing/2014/main" id="{2600FF7F-E61F-430A-965B-C2F7F13C25CA}"/>
              </a:ext>
            </a:extLst>
          </p:cNvPr>
          <p:cNvSpPr txBox="1"/>
          <p:nvPr/>
        </p:nvSpPr>
        <p:spPr>
          <a:xfrm>
            <a:off x="2517878" y="2970619"/>
            <a:ext cx="4870244"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plt.pie</a:t>
            </a:r>
            <a:r>
              <a:rPr lang="en-US" altLang="ko-KR" dirty="0">
                <a:solidFill>
                  <a:schemeClr val="tx1">
                    <a:lumMod val="50000"/>
                    <a:lumOff val="50000"/>
                  </a:schemeClr>
                </a:solidFill>
                <a:latin typeface="Consolas" panose="020B0609020204030204" pitchFamily="49" charset="0"/>
              </a:rPr>
              <a:t>(ratio, labels, </a:t>
            </a:r>
            <a:r>
              <a:rPr lang="en-US" altLang="ko-KR" dirty="0">
                <a:solidFill>
                  <a:srgbClr val="00B0F0"/>
                </a:solidFill>
                <a:latin typeface="Consolas" panose="020B0609020204030204" pitchFamily="49" charset="0"/>
              </a:rPr>
              <a:t>colors</a:t>
            </a:r>
            <a:r>
              <a:rPr lang="en-US" altLang="ko-KR" dirty="0">
                <a:solidFill>
                  <a:schemeClr val="tx1">
                    <a:lumMod val="50000"/>
                    <a:lumOff val="50000"/>
                  </a:schemeClr>
                </a:solidFill>
                <a:latin typeface="Consolas" panose="020B0609020204030204" pitchFamily="49" charset="0"/>
              </a:rPr>
              <a:t>=colors)</a:t>
            </a:r>
          </a:p>
        </p:txBody>
      </p:sp>
    </p:spTree>
    <p:extLst>
      <p:ext uri="{BB962C8B-B14F-4D97-AF65-F5344CB8AC3E}">
        <p14:creationId xmlns:p14="http://schemas.microsoft.com/office/powerpoint/2010/main" val="43256262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156</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wedgeprops</a:t>
            </a:r>
            <a:r>
              <a:rPr lang="ko-KR" altLang="en-US" sz="1600" b="1" dirty="0">
                <a:solidFill>
                  <a:srgbClr val="000000"/>
                </a:solidFill>
                <a:latin typeface="Consolas" panose="020B0609020204030204" pitchFamily="49" charset="0"/>
              </a:rPr>
              <a:t>는 부채꼴 영역의 스타일을 설정</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3108543"/>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a:solidFill>
                  <a:srgbClr val="9CDCFE"/>
                </a:solidFill>
                <a:latin typeface="Consolas" panose="020B0609020204030204" pitchFamily="49" charset="0"/>
              </a:rPr>
              <a:t>ratio</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34</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32</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16</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18</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labels</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'Apple'</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'Banana'</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'Melon'</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'Grapes'</a:t>
            </a:r>
            <a:r>
              <a:rPr lang="en-US" altLang="ko-KR" sz="1400" dirty="0">
                <a:solidFill>
                  <a:srgbClr val="D4D4D4"/>
                </a:solidFill>
                <a:latin typeface="Consolas" panose="020B0609020204030204" pitchFamily="49" charset="0"/>
              </a:rPr>
              <a:t>]</a:t>
            </a:r>
          </a:p>
          <a:p>
            <a:r>
              <a:rPr lang="en-US" altLang="ko-KR" sz="1400" dirty="0">
                <a:solidFill>
                  <a:srgbClr val="9CDCFE"/>
                </a:solidFill>
                <a:latin typeface="Consolas" panose="020B0609020204030204" pitchFamily="49" charset="0"/>
              </a:rPr>
              <a:t>colors</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'#ff9999'</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'#ffc000'</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'#8fd9b6'</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'#d395d0'</a:t>
            </a:r>
            <a:r>
              <a:rPr lang="en-US" altLang="ko-KR" sz="1400" dirty="0">
                <a:solidFill>
                  <a:srgbClr val="D4D4D4"/>
                </a:solidFill>
                <a:latin typeface="Consolas" panose="020B0609020204030204" pitchFamily="49" charset="0"/>
              </a:rPr>
              <a:t>]</a:t>
            </a:r>
          </a:p>
          <a:p>
            <a:r>
              <a:rPr lang="en-US" altLang="ko-KR" sz="1400" dirty="0" err="1">
                <a:solidFill>
                  <a:srgbClr val="9CDCFE"/>
                </a:solidFill>
                <a:latin typeface="Consolas" panose="020B0609020204030204" pitchFamily="49" charset="0"/>
              </a:rPr>
              <a:t>wedgeprops</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'width'</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0.7</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a:t>
            </a:r>
            <a:r>
              <a:rPr lang="en-US" altLang="ko-KR" sz="1400" dirty="0" err="1">
                <a:solidFill>
                  <a:srgbClr val="CE9178"/>
                </a:solidFill>
                <a:latin typeface="Consolas" panose="020B0609020204030204" pitchFamily="49" charset="0"/>
              </a:rPr>
              <a:t>edgecolor</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'w'</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'linewidth'</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5</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pie</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ratio</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labels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labels</a:t>
            </a:r>
            <a:r>
              <a:rPr lang="en-US" altLang="ko-KR" sz="1400" dirty="0">
                <a:solidFill>
                  <a:srgbClr val="D4D4D4"/>
                </a:solidFill>
                <a:latin typeface="Consolas" panose="020B0609020204030204" pitchFamily="49" charset="0"/>
              </a:rPr>
              <a:t>, </a:t>
            </a:r>
            <a:r>
              <a:rPr lang="en-US" altLang="ko-KR" sz="1400" dirty="0" err="1">
                <a:solidFill>
                  <a:srgbClr val="9CDCFE"/>
                </a:solidFill>
                <a:latin typeface="Consolas" panose="020B0609020204030204" pitchFamily="49" charset="0"/>
              </a:rPr>
              <a:t>autopct</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en-US" altLang="ko-KR" sz="1400" dirty="0">
                <a:solidFill>
                  <a:srgbClr val="9CDCFE"/>
                </a:solidFill>
                <a:latin typeface="Consolas" panose="020B0609020204030204" pitchFamily="49" charset="0"/>
              </a:rPr>
              <a:t>%.1f%%</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err="1">
                <a:solidFill>
                  <a:srgbClr val="9CDCFE"/>
                </a:solidFill>
                <a:latin typeface="Consolas" panose="020B0609020204030204" pitchFamily="49" charset="0"/>
              </a:rPr>
              <a:t>startangle</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260</a:t>
            </a:r>
            <a:r>
              <a:rPr lang="en-US" altLang="ko-KR" sz="1400" dirty="0">
                <a:solidFill>
                  <a:srgbClr val="D4D4D4"/>
                </a:solidFill>
                <a:latin typeface="Consolas" panose="020B0609020204030204" pitchFamily="49" charset="0"/>
              </a:rPr>
              <a:t>, </a:t>
            </a:r>
            <a:r>
              <a:rPr lang="en-US" altLang="ko-KR" sz="1400" dirty="0" err="1">
                <a:solidFill>
                  <a:srgbClr val="9CDCFE"/>
                </a:solidFill>
                <a:latin typeface="Consolas" panose="020B0609020204030204" pitchFamily="49" charset="0"/>
              </a:rPr>
              <a:t>counterclock</a:t>
            </a:r>
            <a:r>
              <a:rPr lang="en-US" altLang="ko-KR" sz="1400" dirty="0">
                <a:solidFill>
                  <a:srgbClr val="D4D4D4"/>
                </a:solidFill>
                <a:latin typeface="Consolas" panose="020B0609020204030204" pitchFamily="49" charset="0"/>
              </a:rPr>
              <a:t>=</a:t>
            </a:r>
            <a:r>
              <a:rPr lang="en-US" altLang="ko-KR" sz="1400" dirty="0">
                <a:solidFill>
                  <a:srgbClr val="569CD6"/>
                </a:solidFill>
                <a:latin typeface="Consolas" panose="020B0609020204030204" pitchFamily="49" charset="0"/>
              </a:rPr>
              <a:t>False</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colors</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colors</a:t>
            </a:r>
            <a:r>
              <a:rPr lang="en-US" altLang="ko-KR" sz="1400" dirty="0">
                <a:solidFill>
                  <a:srgbClr val="D4D4D4"/>
                </a:solidFill>
                <a:latin typeface="Consolas" panose="020B0609020204030204" pitchFamily="49" charset="0"/>
              </a:rPr>
              <a:t>, </a:t>
            </a:r>
            <a:r>
              <a:rPr lang="en-US" altLang="ko-KR" sz="1400" dirty="0" err="1">
                <a:solidFill>
                  <a:srgbClr val="9CDCFE"/>
                </a:solidFill>
                <a:latin typeface="Consolas" panose="020B0609020204030204" pitchFamily="49" charset="0"/>
              </a:rPr>
              <a:t>wedgeprops</a:t>
            </a:r>
            <a:r>
              <a:rPr lang="en-US" altLang="ko-KR" sz="1400" dirty="0">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wedgeprops</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44034" name="Picture 2">
            <a:extLst>
              <a:ext uri="{FF2B5EF4-FFF2-40B4-BE49-F238E27FC236}">
                <a16:creationId xmlns:a16="http://schemas.microsoft.com/office/drawing/2014/main" id="{D3659EC6-3501-44B5-A749-B62A3E12F730}"/>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714389" y="3294156"/>
            <a:ext cx="2789646" cy="249770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42B4AFB-526A-4495-BFB9-60DD764DAF45}"/>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파이 차트</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(pie chart)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부채꼴 스타일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21" name="TextBox 20">
            <a:extLst>
              <a:ext uri="{FF2B5EF4-FFF2-40B4-BE49-F238E27FC236}">
                <a16:creationId xmlns:a16="http://schemas.microsoft.com/office/drawing/2014/main" id="{346DBB4F-20CC-4EE5-A66E-937BC194DB3D}"/>
              </a:ext>
            </a:extLst>
          </p:cNvPr>
          <p:cNvSpPr txBox="1"/>
          <p:nvPr/>
        </p:nvSpPr>
        <p:spPr>
          <a:xfrm>
            <a:off x="2011329" y="2970619"/>
            <a:ext cx="5883342"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plt.pie</a:t>
            </a:r>
            <a:r>
              <a:rPr lang="en-US" altLang="ko-KR" dirty="0">
                <a:solidFill>
                  <a:schemeClr val="tx1">
                    <a:lumMod val="50000"/>
                    <a:lumOff val="50000"/>
                  </a:schemeClr>
                </a:solidFill>
                <a:latin typeface="Consolas" panose="020B0609020204030204" pitchFamily="49" charset="0"/>
              </a:rPr>
              <a:t>(ratio, labels, </a:t>
            </a:r>
            <a:r>
              <a:rPr lang="en-US" altLang="ko-KR" dirty="0" err="1">
                <a:solidFill>
                  <a:srgbClr val="00B0F0"/>
                </a:solidFill>
                <a:latin typeface="Consolas" panose="020B0609020204030204" pitchFamily="49" charset="0"/>
              </a:rPr>
              <a:t>wedgeprops</a:t>
            </a:r>
            <a:r>
              <a:rPr lang="en-US" altLang="ko-KR" dirty="0">
                <a:solidFill>
                  <a:schemeClr val="tx1">
                    <a:lumMod val="50000"/>
                    <a:lumOff val="50000"/>
                  </a:schemeClr>
                </a:solidFill>
                <a:latin typeface="Consolas" panose="020B0609020204030204" pitchFamily="49" charset="0"/>
              </a:rPr>
              <a:t>=</a:t>
            </a:r>
            <a:r>
              <a:rPr lang="en-US" altLang="ko-KR" dirty="0" err="1">
                <a:solidFill>
                  <a:schemeClr val="tx1">
                    <a:lumMod val="50000"/>
                    <a:lumOff val="50000"/>
                  </a:schemeClr>
                </a:solidFill>
                <a:latin typeface="Consolas" panose="020B0609020204030204" pitchFamily="49" charset="0"/>
              </a:rPr>
              <a:t>wedgeprops</a:t>
            </a:r>
            <a:r>
              <a:rPr lang="en-US" altLang="ko-KR" dirty="0">
                <a:solidFill>
                  <a:schemeClr val="tx1">
                    <a:lumMod val="50000"/>
                    <a:lumOff val="50000"/>
                  </a:schemeClr>
                </a:solidFill>
                <a:latin typeface="Consolas" panose="020B0609020204030204" pitchFamily="49" charset="0"/>
              </a:rPr>
              <a:t>)</a:t>
            </a:r>
          </a:p>
        </p:txBody>
      </p:sp>
    </p:spTree>
    <p:extLst>
      <p:ext uri="{BB962C8B-B14F-4D97-AF65-F5344CB8AC3E}">
        <p14:creationId xmlns:p14="http://schemas.microsoft.com/office/powerpoint/2010/main" val="9057519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히트맵</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(heatmap)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그리기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157</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히트맵은</a:t>
            </a:r>
            <a:r>
              <a:rPr lang="ko-KR" altLang="en-US" sz="1600" b="1" dirty="0">
                <a:solidFill>
                  <a:srgbClr val="000000"/>
                </a:solidFill>
                <a:latin typeface="Consolas" panose="020B0609020204030204" pitchFamily="49" charset="0"/>
              </a:rPr>
              <a:t> 다양한 값을 갖는 숫자 데이터를 </a:t>
            </a:r>
            <a:r>
              <a:rPr lang="ko-KR" altLang="en-US" sz="1600" b="1" dirty="0" err="1">
                <a:solidFill>
                  <a:srgbClr val="000000"/>
                </a:solidFill>
                <a:latin typeface="Consolas" panose="020B0609020204030204" pitchFamily="49" charset="0"/>
              </a:rPr>
              <a:t>열분포</a:t>
            </a:r>
            <a:r>
              <a:rPr lang="ko-KR" altLang="en-US" sz="1600" b="1" dirty="0">
                <a:solidFill>
                  <a:srgbClr val="000000"/>
                </a:solidFill>
                <a:latin typeface="Consolas" panose="020B0609020204030204" pitchFamily="49" charset="0"/>
              </a:rPr>
              <a:t> 형태와 같이 색상을 이용해서 시각화</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308324"/>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matplotlib</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pyplot</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plt</a:t>
            </a:r>
            <a:endParaRPr lang="en-US" altLang="ko-KR" sz="1600" dirty="0">
              <a:solidFill>
                <a:srgbClr val="D4D4D4"/>
              </a:solidFill>
              <a:latin typeface="Consolas" panose="020B0609020204030204" pitchFamily="49" charset="0"/>
            </a:endParaRPr>
          </a:p>
          <a:p>
            <a:r>
              <a:rPr lang="en-US" altLang="ko-KR" sz="1600" dirty="0">
                <a:solidFill>
                  <a:srgbClr val="C586C0"/>
                </a:solidFill>
                <a:latin typeface="Consolas" panose="020B0609020204030204" pitchFamily="49" charset="0"/>
              </a:rPr>
              <a:t>import</a:t>
            </a:r>
            <a:r>
              <a:rPr lang="en-US" altLang="ko-KR" sz="1600" dirty="0">
                <a:solidFill>
                  <a:srgbClr val="D4D4D4"/>
                </a:solidFill>
                <a:latin typeface="Consolas" panose="020B0609020204030204" pitchFamily="49" charset="0"/>
              </a:rPr>
              <a:t> </a:t>
            </a:r>
            <a:r>
              <a:rPr lang="en-US" altLang="ko-KR" sz="1600" dirty="0" err="1">
                <a:solidFill>
                  <a:srgbClr val="4EC9B0"/>
                </a:solidFill>
                <a:latin typeface="Consolas" panose="020B0609020204030204" pitchFamily="49" charset="0"/>
              </a:rPr>
              <a:t>numpy</a:t>
            </a:r>
            <a:r>
              <a:rPr lang="en-US" altLang="ko-KR" sz="1600" dirty="0">
                <a:solidFill>
                  <a:srgbClr val="D4D4D4"/>
                </a:solidFill>
                <a:latin typeface="Consolas" panose="020B0609020204030204" pitchFamily="49" charset="0"/>
              </a:rPr>
              <a:t> </a:t>
            </a:r>
            <a:r>
              <a:rPr lang="en-US" altLang="ko-KR" sz="1600" dirty="0">
                <a:solidFill>
                  <a:srgbClr val="569CD6"/>
                </a:solidFill>
                <a:latin typeface="Consolas" panose="020B0609020204030204" pitchFamily="49" charset="0"/>
              </a:rPr>
              <a:t>as</a:t>
            </a:r>
            <a:r>
              <a:rPr lang="en-US" altLang="ko-KR" sz="1600" dirty="0">
                <a:solidFill>
                  <a:srgbClr val="D4D4D4"/>
                </a:solidFill>
                <a:latin typeface="Consolas" panose="020B0609020204030204" pitchFamily="49" charset="0"/>
              </a:rPr>
              <a:t> </a:t>
            </a:r>
            <a:r>
              <a:rPr lang="en-US" altLang="ko-KR" sz="1600" dirty="0">
                <a:solidFill>
                  <a:srgbClr val="4EC9B0"/>
                </a:solidFill>
                <a:latin typeface="Consolas" panose="020B0609020204030204" pitchFamily="49" charset="0"/>
              </a:rPr>
              <a:t>np</a:t>
            </a:r>
            <a:endParaRPr lang="en-US" altLang="ko-KR" sz="1600" dirty="0">
              <a:solidFill>
                <a:srgbClr val="D4D4D4"/>
              </a:solidFill>
              <a:latin typeface="Consolas" panose="020B0609020204030204" pitchFamily="49" charset="0"/>
            </a:endParaRPr>
          </a:p>
          <a:p>
            <a:br>
              <a:rPr lang="en-US" altLang="ko-KR" sz="1600" dirty="0">
                <a:solidFill>
                  <a:srgbClr val="D4D4D4"/>
                </a:solidFill>
                <a:latin typeface="Consolas" panose="020B0609020204030204" pitchFamily="49" charset="0"/>
              </a:rPr>
            </a:br>
            <a:r>
              <a:rPr lang="en-US" altLang="ko-KR" sz="1600" dirty="0" err="1">
                <a:solidFill>
                  <a:srgbClr val="9CDCFE"/>
                </a:solidFill>
                <a:latin typeface="Consolas" panose="020B0609020204030204" pitchFamily="49" charset="0"/>
              </a:rPr>
              <a:t>arr</a:t>
            </a:r>
            <a:r>
              <a:rPr lang="en-US" altLang="ko-KR" sz="1600" dirty="0">
                <a:solidFill>
                  <a:srgbClr val="D4D4D4"/>
                </a:solidFill>
                <a:latin typeface="Consolas" panose="020B0609020204030204" pitchFamily="49" charset="0"/>
              </a:rPr>
              <a:t> = </a:t>
            </a:r>
            <a:r>
              <a:rPr lang="en-US" altLang="ko-KR" sz="1600" dirty="0" err="1">
                <a:solidFill>
                  <a:srgbClr val="4EC9B0"/>
                </a:solidFill>
                <a:latin typeface="Consolas" panose="020B0609020204030204" pitchFamily="49" charset="0"/>
              </a:rPr>
              <a:t>np</a:t>
            </a:r>
            <a:r>
              <a:rPr lang="en-US" altLang="ko-KR" sz="1600" dirty="0" err="1">
                <a:solidFill>
                  <a:srgbClr val="D4D4D4"/>
                </a:solidFill>
                <a:latin typeface="Consolas" panose="020B0609020204030204" pitchFamily="49" charset="0"/>
              </a:rPr>
              <a:t>.</a:t>
            </a:r>
            <a:r>
              <a:rPr lang="en-US" altLang="ko-KR" sz="1600" dirty="0" err="1">
                <a:solidFill>
                  <a:srgbClr val="4EC9B0"/>
                </a:solidFill>
                <a:latin typeface="Consolas" panose="020B0609020204030204" pitchFamily="49" charset="0"/>
              </a:rPr>
              <a:t>random</a:t>
            </a:r>
            <a:r>
              <a:rPr lang="en-US" altLang="ko-KR" sz="1600" dirty="0" err="1">
                <a:solidFill>
                  <a:srgbClr val="D4D4D4"/>
                </a:solidFill>
                <a:latin typeface="Consolas" panose="020B0609020204030204" pitchFamily="49" charset="0"/>
              </a:rPr>
              <a:t>.</a:t>
            </a:r>
            <a:r>
              <a:rPr lang="en-US" altLang="ko-KR" sz="1600" dirty="0" err="1">
                <a:solidFill>
                  <a:srgbClr val="9CDCFE"/>
                </a:solidFill>
                <a:latin typeface="Consolas" panose="020B0609020204030204" pitchFamily="49" charset="0"/>
              </a:rPr>
              <a:t>standard_normal</a:t>
            </a:r>
            <a:r>
              <a:rPr lang="en-US" altLang="ko-KR" sz="1600" dirty="0">
                <a:solidFill>
                  <a:srgbClr val="D4D4D4"/>
                </a:solidFill>
                <a:latin typeface="Consolas" panose="020B0609020204030204" pitchFamily="49" charset="0"/>
              </a:rPr>
              <a:t>((</a:t>
            </a:r>
            <a:r>
              <a:rPr lang="en-US" altLang="ko-KR" sz="1600" dirty="0">
                <a:solidFill>
                  <a:srgbClr val="B5CEA8"/>
                </a:solidFill>
                <a:latin typeface="Consolas" panose="020B0609020204030204" pitchFamily="49" charset="0"/>
              </a:rPr>
              <a:t>30</a:t>
            </a:r>
            <a:r>
              <a:rPr lang="en-US" altLang="ko-KR" sz="1600" dirty="0">
                <a:solidFill>
                  <a:srgbClr val="D4D4D4"/>
                </a:solidFill>
                <a:latin typeface="Consolas" panose="020B0609020204030204" pitchFamily="49" charset="0"/>
              </a:rPr>
              <a:t>, </a:t>
            </a:r>
            <a:r>
              <a:rPr lang="en-US" altLang="ko-KR" sz="1600" dirty="0">
                <a:solidFill>
                  <a:srgbClr val="B5CEA8"/>
                </a:solidFill>
                <a:latin typeface="Consolas" panose="020B0609020204030204" pitchFamily="49" charset="0"/>
              </a:rPr>
              <a:t>40</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matshow</a:t>
            </a:r>
            <a:r>
              <a:rPr lang="en-US" altLang="ko-KR" sz="1600" dirty="0">
                <a:solidFill>
                  <a:srgbClr val="D4D4D4"/>
                </a:solidFill>
                <a:latin typeface="Consolas" panose="020B0609020204030204" pitchFamily="49" charset="0"/>
              </a:rPr>
              <a:t>(</a:t>
            </a:r>
            <a:r>
              <a:rPr lang="en-US" altLang="ko-KR" sz="1600" dirty="0" err="1">
                <a:solidFill>
                  <a:srgbClr val="9CDCFE"/>
                </a:solidFill>
                <a:latin typeface="Consolas" panose="020B0609020204030204" pitchFamily="49" charset="0"/>
              </a:rPr>
              <a:t>arr</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err="1">
                <a:solidFill>
                  <a:srgbClr val="4EC9B0"/>
                </a:solidFill>
                <a:latin typeface="Consolas" panose="020B0609020204030204" pitchFamily="49" charset="0"/>
              </a:rPr>
              <a:t>plt</a:t>
            </a:r>
            <a:r>
              <a:rPr lang="en-US" altLang="ko-KR" sz="1600" dirty="0" err="1">
                <a:solidFill>
                  <a:srgbClr val="D4D4D4"/>
                </a:solidFill>
                <a:latin typeface="Consolas" panose="020B0609020204030204" pitchFamily="49" charset="0"/>
              </a:rPr>
              <a:t>.</a:t>
            </a:r>
            <a:r>
              <a:rPr lang="en-US" altLang="ko-KR" sz="1600" dirty="0" err="1">
                <a:solidFill>
                  <a:srgbClr val="DCDCAA"/>
                </a:solidFill>
                <a:latin typeface="Consolas" panose="020B0609020204030204" pitchFamily="49" charset="0"/>
              </a:rPr>
              <a:t>show</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847569" y="2970619"/>
            <a:ext cx="2210862" cy="369332"/>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matshow</a:t>
            </a:r>
            <a:r>
              <a:rPr lang="en-US" altLang="ko-KR" dirty="0">
                <a:solidFill>
                  <a:schemeClr val="tx1">
                    <a:lumMod val="50000"/>
                    <a:lumOff val="50000"/>
                  </a:schemeClr>
                </a:solidFill>
                <a:latin typeface="Consolas" panose="020B0609020204030204" pitchFamily="49" charset="0"/>
              </a:rPr>
              <a:t>(</a:t>
            </a:r>
            <a:r>
              <a:rPr lang="en-US" altLang="ko-KR" dirty="0" err="1">
                <a:solidFill>
                  <a:schemeClr val="tx1">
                    <a:lumMod val="50000"/>
                    <a:lumOff val="50000"/>
                  </a:schemeClr>
                </a:solidFill>
                <a:latin typeface="Consolas" panose="020B0609020204030204" pitchFamily="49" charset="0"/>
              </a:rPr>
              <a:t>arr</a:t>
            </a:r>
            <a:r>
              <a:rPr lang="en-US" altLang="ko-KR" dirty="0">
                <a:solidFill>
                  <a:schemeClr val="tx1">
                    <a:lumMod val="50000"/>
                    <a:lumOff val="50000"/>
                  </a:schemeClr>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1" name="직사각형 20">
            <a:extLst>
              <a:ext uri="{FF2B5EF4-FFF2-40B4-BE49-F238E27FC236}">
                <a16:creationId xmlns:a16="http://schemas.microsoft.com/office/drawing/2014/main" id="{4F25D049-44CE-4464-AF3C-1D31651E81D7}"/>
              </a:ext>
            </a:extLst>
          </p:cNvPr>
          <p:cNvSpPr/>
          <p:nvPr/>
        </p:nvSpPr>
        <p:spPr>
          <a:xfrm>
            <a:off x="5830214" y="2602013"/>
            <a:ext cx="1430200" cy="369332"/>
          </a:xfrm>
          <a:prstGeom prst="rect">
            <a:avLst/>
          </a:prstGeom>
        </p:spPr>
        <p:txBody>
          <a:bodyPr wrap="none">
            <a:spAutoFit/>
          </a:bodyPr>
          <a:lstStyle/>
          <a:p>
            <a:r>
              <a:rPr lang="en-US" altLang="ko-KR" dirty="0">
                <a:solidFill>
                  <a:schemeClr val="tx1">
                    <a:lumMod val="50000"/>
                    <a:lumOff val="50000"/>
                  </a:schemeClr>
                </a:solidFill>
                <a:latin typeface="나눔손글씨 펜" panose="03040600000000000000" pitchFamily="66" charset="-127"/>
                <a:ea typeface="나눔손글씨 펜" panose="03040600000000000000" pitchFamily="66" charset="-127"/>
              </a:rPr>
              <a:t>2D array or list</a:t>
            </a:r>
            <a:endParaRPr lang="ko-KR" altLang="en-US" dirty="0">
              <a:solidFill>
                <a:schemeClr val="tx1">
                  <a:lumMod val="50000"/>
                  <a:lumOff val="50000"/>
                </a:schemeClr>
              </a:solidFill>
            </a:endParaRPr>
          </a:p>
        </p:txBody>
      </p:sp>
      <p:sp>
        <p:nvSpPr>
          <p:cNvPr id="22" name="직사각형 21">
            <a:extLst>
              <a:ext uri="{FF2B5EF4-FFF2-40B4-BE49-F238E27FC236}">
                <a16:creationId xmlns:a16="http://schemas.microsoft.com/office/drawing/2014/main" id="{71B4B76B-47E4-402A-863F-44FAD1C6F229}"/>
              </a:ext>
            </a:extLst>
          </p:cNvPr>
          <p:cNvSpPr/>
          <p:nvPr/>
        </p:nvSpPr>
        <p:spPr>
          <a:xfrm>
            <a:off x="5420481" y="3047038"/>
            <a:ext cx="409733" cy="2374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3" name="연결선: 구부러짐 22">
            <a:extLst>
              <a:ext uri="{FF2B5EF4-FFF2-40B4-BE49-F238E27FC236}">
                <a16:creationId xmlns:a16="http://schemas.microsoft.com/office/drawing/2014/main" id="{ECD069A4-7B88-4008-8B8B-3EB06934DF86}"/>
              </a:ext>
            </a:extLst>
          </p:cNvPr>
          <p:cNvCxnSpPr>
            <a:cxnSpLocks/>
            <a:stCxn id="21" idx="1"/>
            <a:endCxn id="22" idx="0"/>
          </p:cNvCxnSpPr>
          <p:nvPr/>
        </p:nvCxnSpPr>
        <p:spPr>
          <a:xfrm rot="10800000" flipV="1">
            <a:off x="5625348" y="2786678"/>
            <a:ext cx="204866" cy="260359"/>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6082" name="Picture 2">
            <a:extLst>
              <a:ext uri="{FF2B5EF4-FFF2-40B4-BE49-F238E27FC236}">
                <a16:creationId xmlns:a16="http://schemas.microsoft.com/office/drawing/2014/main" id="{FEA40A7E-5EFD-4012-BFE5-8832BC767D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1086" y="3435123"/>
            <a:ext cx="3816427" cy="297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5434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히트맵</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(heatmap)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컬러바</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나타내기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158</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히트맵에</a:t>
            </a:r>
            <a:r>
              <a:rPr lang="ko-KR" altLang="en-US" sz="1600" b="1" dirty="0">
                <a:solidFill>
                  <a:srgbClr val="000000"/>
                </a:solidFill>
                <a:latin typeface="Consolas" panose="020B0609020204030204" pitchFamily="49" charset="0"/>
              </a:rPr>
              <a:t> 컬러바를 함께 나타내기 위해서 </a:t>
            </a:r>
            <a:r>
              <a:rPr lang="en-US" altLang="ko-KR" sz="1600" b="1" dirty="0" err="1">
                <a:solidFill>
                  <a:srgbClr val="000000"/>
                </a:solidFill>
                <a:latin typeface="Consolas" panose="020B0609020204030204" pitchFamily="49" charset="0"/>
              </a:rPr>
              <a:t>colorbar</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함수를 사용</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031325"/>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err="1">
                <a:solidFill>
                  <a:srgbClr val="9CDCFE"/>
                </a:solidFill>
                <a:latin typeface="Consolas" panose="020B0609020204030204" pitchFamily="49" charset="0"/>
              </a:rPr>
              <a:t>arr</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standard_normal</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40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matshow</a:t>
            </a:r>
            <a:r>
              <a:rPr lang="en-US" altLang="ko-KR" sz="1400" dirty="0">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arr</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colorbar</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shrink</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0.8</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aspect</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10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2644515" y="2706598"/>
            <a:ext cx="4616970" cy="646331"/>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plt.matshow</a:t>
            </a:r>
            <a:r>
              <a:rPr lang="en-US" altLang="ko-KR" dirty="0">
                <a:solidFill>
                  <a:schemeClr val="tx1">
                    <a:lumMod val="50000"/>
                    <a:lumOff val="50000"/>
                  </a:schemeClr>
                </a:solidFill>
                <a:latin typeface="Consolas" panose="020B0609020204030204" pitchFamily="49" charset="0"/>
              </a:rPr>
              <a:t>(</a:t>
            </a:r>
            <a:r>
              <a:rPr lang="en-US" altLang="ko-KR" dirty="0" err="1">
                <a:solidFill>
                  <a:schemeClr val="tx1">
                    <a:lumMod val="50000"/>
                    <a:lumOff val="50000"/>
                  </a:schemeClr>
                </a:solidFill>
                <a:latin typeface="Consolas" panose="020B0609020204030204" pitchFamily="49" charset="0"/>
              </a:rPr>
              <a:t>arr</a:t>
            </a:r>
            <a:r>
              <a:rPr lang="en-US" altLang="ko-KR" dirty="0">
                <a:solidFill>
                  <a:schemeClr val="tx1">
                    <a:lumMod val="50000"/>
                    <a:lumOff val="50000"/>
                  </a:schemeClr>
                </a:solidFill>
                <a:latin typeface="Consolas" panose="020B0609020204030204" pitchFamily="49" charset="0"/>
              </a:rPr>
              <a:t>)</a:t>
            </a:r>
          </a:p>
          <a:p>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colorbar</a:t>
            </a:r>
            <a:r>
              <a:rPr lang="en-US" altLang="ko-KR" dirty="0">
                <a:solidFill>
                  <a:schemeClr val="tx1">
                    <a:lumMod val="50000"/>
                    <a:lumOff val="50000"/>
                  </a:schemeClr>
                </a:solidFill>
                <a:latin typeface="Consolas" panose="020B0609020204030204" pitchFamily="49" charset="0"/>
              </a:rPr>
              <a:t>(</a:t>
            </a:r>
            <a:r>
              <a:rPr lang="en-US" altLang="ko-KR" dirty="0">
                <a:solidFill>
                  <a:srgbClr val="00B0F0"/>
                </a:solidFill>
                <a:latin typeface="Consolas" panose="020B0609020204030204" pitchFamily="49" charset="0"/>
              </a:rPr>
              <a:t>shrink</a:t>
            </a:r>
            <a:r>
              <a:rPr lang="en-US" altLang="ko-KR" dirty="0">
                <a:solidFill>
                  <a:schemeClr val="tx1">
                    <a:lumMod val="50000"/>
                    <a:lumOff val="50000"/>
                  </a:schemeClr>
                </a:solidFill>
                <a:latin typeface="Consolas" panose="020B0609020204030204" pitchFamily="49" charset="0"/>
              </a:rPr>
              <a:t>=0.8, </a:t>
            </a:r>
            <a:r>
              <a:rPr lang="en-US" altLang="ko-KR" dirty="0">
                <a:solidFill>
                  <a:srgbClr val="00B0F0"/>
                </a:solidFill>
                <a:latin typeface="Consolas" panose="020B0609020204030204" pitchFamily="49" charset="0"/>
              </a:rPr>
              <a:t>aspect</a:t>
            </a:r>
            <a:r>
              <a:rPr lang="en-US" altLang="ko-KR" dirty="0">
                <a:solidFill>
                  <a:schemeClr val="tx1">
                    <a:lumMod val="50000"/>
                    <a:lumOff val="50000"/>
                  </a:schemeClr>
                </a:solidFill>
                <a:latin typeface="Consolas" panose="020B0609020204030204" pitchFamily="49" charset="0"/>
              </a:rPr>
              <a:t>=10)</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45058" name="Picture 2">
            <a:extLst>
              <a:ext uri="{FF2B5EF4-FFF2-40B4-BE49-F238E27FC236}">
                <a16:creationId xmlns:a16="http://schemas.microsoft.com/office/drawing/2014/main" id="{08B99C8F-99F2-40CE-8D77-9B3C36136B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2997" y="3431744"/>
            <a:ext cx="4315368" cy="2819550"/>
          </a:xfrm>
          <a:prstGeom prst="rect">
            <a:avLst/>
          </a:prstGeom>
          <a:noFill/>
          <a:extLst>
            <a:ext uri="{909E8E84-426E-40DD-AFC4-6F175D3DCCD1}">
              <a14:hiddenFill xmlns:a14="http://schemas.microsoft.com/office/drawing/2010/main">
                <a:solidFill>
                  <a:srgbClr val="FFFFFF"/>
                </a:solidFill>
              </a14:hiddenFill>
            </a:ext>
          </a:extLst>
        </p:spPr>
      </p:pic>
      <p:sp>
        <p:nvSpPr>
          <p:cNvPr id="33" name="직사각형 32">
            <a:extLst>
              <a:ext uri="{FF2B5EF4-FFF2-40B4-BE49-F238E27FC236}">
                <a16:creationId xmlns:a16="http://schemas.microsoft.com/office/drawing/2014/main" id="{56F876B8-48C1-463B-9158-C0ABE139C654}"/>
              </a:ext>
            </a:extLst>
          </p:cNvPr>
          <p:cNvSpPr/>
          <p:nvPr/>
        </p:nvSpPr>
        <p:spPr>
          <a:xfrm>
            <a:off x="637628" y="5487206"/>
            <a:ext cx="4315368" cy="954107"/>
          </a:xfrm>
          <a:prstGeom prst="rect">
            <a:avLst/>
          </a:prstGeom>
        </p:spPr>
        <p:txBody>
          <a:bodyPr wrap="square">
            <a:spAutoFit/>
          </a:bodyPr>
          <a:lstStyle/>
          <a:p>
            <a:r>
              <a:rPr lang="en-US" altLang="ko-KR" sz="1400" dirty="0" err="1">
                <a:latin typeface="나눔손글씨 펜" panose="03040600000000000000" pitchFamily="66" charset="-127"/>
                <a:ea typeface="나눔손글씨 펜" panose="03040600000000000000" pitchFamily="66" charset="-127"/>
              </a:rPr>
              <a:t>colorbar</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함수의 </a:t>
            </a:r>
            <a:r>
              <a:rPr lang="en-US" altLang="ko-KR" sz="1400" dirty="0">
                <a:latin typeface="나눔손글씨 펜" panose="03040600000000000000" pitchFamily="66" charset="-127"/>
                <a:ea typeface="나눔손글씨 펜" panose="03040600000000000000" pitchFamily="66" charset="-127"/>
              </a:rPr>
              <a:t>shrink </a:t>
            </a:r>
            <a:r>
              <a:rPr lang="ko-KR" altLang="en-US" sz="1400" dirty="0">
                <a:latin typeface="나눔손글씨 펜" panose="03040600000000000000" pitchFamily="66" charset="-127"/>
                <a:ea typeface="나눔손글씨 펜" panose="03040600000000000000" pitchFamily="66" charset="-127"/>
              </a:rPr>
              <a:t>파라미터는 컬러바의 크기를 결정</a:t>
            </a:r>
            <a:endParaRPr lang="en-US" altLang="ko-KR" sz="1400" dirty="0">
              <a:latin typeface="나눔손글씨 펜" panose="03040600000000000000" pitchFamily="66" charset="-127"/>
              <a:ea typeface="나눔손글씨 펜" panose="03040600000000000000" pitchFamily="66" charset="-127"/>
            </a:endParaRPr>
          </a:p>
          <a:p>
            <a:r>
              <a:rPr lang="en-US" altLang="ko-KR" sz="1400" dirty="0">
                <a:latin typeface="나눔손글씨 펜" panose="03040600000000000000" pitchFamily="66" charset="-127"/>
                <a:ea typeface="나눔손글씨 펜" panose="03040600000000000000" pitchFamily="66" charset="-127"/>
              </a:rPr>
              <a:t>(shrink </a:t>
            </a:r>
            <a:r>
              <a:rPr lang="ko-KR" altLang="en-US" sz="1400" dirty="0">
                <a:latin typeface="나눔손글씨 펜" panose="03040600000000000000" pitchFamily="66" charset="-127"/>
                <a:ea typeface="나눔손글씨 펜" panose="03040600000000000000" pitchFamily="66" charset="-127"/>
              </a:rPr>
              <a:t>파라미터의 디폴트 값은 </a:t>
            </a:r>
            <a:r>
              <a:rPr lang="en-US" altLang="ko-KR" sz="1400" dirty="0">
                <a:latin typeface="나눔손글씨 펜" panose="03040600000000000000" pitchFamily="66" charset="-127"/>
                <a:ea typeface="나눔손글씨 펜" panose="03040600000000000000" pitchFamily="66" charset="-127"/>
              </a:rPr>
              <a:t>1.0</a:t>
            </a:r>
            <a:r>
              <a:rPr lang="ko-KR" altLang="en-US" sz="1400" dirty="0">
                <a:latin typeface="나눔손글씨 펜" panose="03040600000000000000" pitchFamily="66" charset="-127"/>
                <a:ea typeface="나눔손글씨 펜" panose="03040600000000000000" pitchFamily="66" charset="-127"/>
              </a:rPr>
              <a:t>이며</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예제에서는 </a:t>
            </a:r>
            <a:r>
              <a:rPr lang="en-US" altLang="ko-KR" sz="1400" dirty="0">
                <a:latin typeface="나눔손글씨 펜" panose="03040600000000000000" pitchFamily="66" charset="-127"/>
                <a:ea typeface="나눔손글씨 펜" panose="03040600000000000000" pitchFamily="66" charset="-127"/>
              </a:rPr>
              <a:t>0.8</a:t>
            </a:r>
            <a:r>
              <a:rPr lang="ko-KR" altLang="en-US" sz="1400" dirty="0">
                <a:latin typeface="나눔손글씨 펜" panose="03040600000000000000" pitchFamily="66" charset="-127"/>
                <a:ea typeface="나눔손글씨 펜" panose="03040600000000000000" pitchFamily="66" charset="-127"/>
              </a:rPr>
              <a:t>로 지정</a:t>
            </a:r>
            <a:r>
              <a:rPr lang="en-US" altLang="ko-KR" sz="1400" dirty="0">
                <a:latin typeface="나눔손글씨 펜" panose="03040600000000000000" pitchFamily="66" charset="-127"/>
                <a:ea typeface="나눔손글씨 펜" panose="03040600000000000000" pitchFamily="66" charset="-127"/>
              </a:rPr>
              <a:t>)</a:t>
            </a:r>
          </a:p>
          <a:p>
            <a:r>
              <a:rPr lang="en-US" altLang="ko-KR" sz="1400" dirty="0" err="1">
                <a:latin typeface="나눔손글씨 펜" panose="03040600000000000000" pitchFamily="66" charset="-127"/>
                <a:ea typeface="나눔손글씨 펜" panose="03040600000000000000" pitchFamily="66" charset="-127"/>
              </a:rPr>
              <a:t>colorbar</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함수의 </a:t>
            </a:r>
            <a:r>
              <a:rPr lang="en-US" altLang="ko-KR" sz="1400" dirty="0">
                <a:latin typeface="나눔손글씨 펜" panose="03040600000000000000" pitchFamily="66" charset="-127"/>
                <a:ea typeface="나눔손글씨 펜" panose="03040600000000000000" pitchFamily="66" charset="-127"/>
              </a:rPr>
              <a:t>aspect </a:t>
            </a:r>
            <a:r>
              <a:rPr lang="ko-KR" altLang="en-US" sz="1400" dirty="0">
                <a:latin typeface="나눔손글씨 펜" panose="03040600000000000000" pitchFamily="66" charset="-127"/>
                <a:ea typeface="나눔손글씨 펜" panose="03040600000000000000" pitchFamily="66" charset="-127"/>
              </a:rPr>
              <a:t>파라미터는 컬러바의 </a:t>
            </a:r>
            <a:r>
              <a:rPr lang="ko-KR" altLang="en-US" sz="1400" dirty="0" err="1">
                <a:latin typeface="나눔손글씨 펜" panose="03040600000000000000" pitchFamily="66" charset="-127"/>
                <a:ea typeface="나눔손글씨 펜" panose="03040600000000000000" pitchFamily="66" charset="-127"/>
              </a:rPr>
              <a:t>종횡비</a:t>
            </a:r>
            <a:r>
              <a:rPr lang="ko-KR" altLang="en-US" sz="1400" dirty="0">
                <a:latin typeface="나눔손글씨 펜" panose="03040600000000000000" pitchFamily="66" charset="-127"/>
                <a:ea typeface="나눔손글씨 펜" panose="03040600000000000000" pitchFamily="66" charset="-127"/>
              </a:rPr>
              <a:t> </a:t>
            </a:r>
            <a:r>
              <a:rPr lang="en-US" altLang="ko-KR" sz="1400" dirty="0">
                <a:latin typeface="나눔손글씨 펜" panose="03040600000000000000" pitchFamily="66" charset="-127"/>
                <a:ea typeface="나눔손글씨 펜" panose="03040600000000000000" pitchFamily="66" charset="-127"/>
              </a:rPr>
              <a:t>(Aspect ratio)</a:t>
            </a:r>
            <a:r>
              <a:rPr lang="ko-KR" altLang="en-US" sz="1400" dirty="0">
                <a:latin typeface="나눔손글씨 펜" panose="03040600000000000000" pitchFamily="66" charset="-127"/>
                <a:ea typeface="나눔손글씨 펜" panose="03040600000000000000" pitchFamily="66" charset="-127"/>
              </a:rPr>
              <a:t>를 결정</a:t>
            </a:r>
            <a:endParaRPr lang="en-US" altLang="ko-KR" sz="1400" dirty="0">
              <a:latin typeface="나눔손글씨 펜" panose="03040600000000000000" pitchFamily="66" charset="-127"/>
              <a:ea typeface="나눔손글씨 펜" panose="03040600000000000000" pitchFamily="66" charset="-127"/>
            </a:endParaRPr>
          </a:p>
          <a:p>
            <a:r>
              <a:rPr lang="en-US" altLang="ko-KR" sz="1400" dirty="0">
                <a:latin typeface="나눔손글씨 펜" panose="03040600000000000000" pitchFamily="66" charset="-127"/>
                <a:ea typeface="나눔손글씨 펜" panose="03040600000000000000" pitchFamily="66" charset="-127"/>
              </a:rPr>
              <a:t>(aspect </a:t>
            </a:r>
            <a:r>
              <a:rPr lang="ko-KR" altLang="en-US" sz="1400" dirty="0">
                <a:latin typeface="나눔손글씨 펜" panose="03040600000000000000" pitchFamily="66" charset="-127"/>
                <a:ea typeface="나눔손글씨 펜" panose="03040600000000000000" pitchFamily="66" charset="-127"/>
              </a:rPr>
              <a:t>파라미터의 디폴트 값은 </a:t>
            </a:r>
            <a:r>
              <a:rPr lang="en-US" altLang="ko-KR" sz="1400" dirty="0">
                <a:latin typeface="나눔손글씨 펜" panose="03040600000000000000" pitchFamily="66" charset="-127"/>
                <a:ea typeface="나눔손글씨 펜" panose="03040600000000000000" pitchFamily="66" charset="-127"/>
              </a:rPr>
              <a:t>20</a:t>
            </a:r>
            <a:r>
              <a:rPr lang="ko-KR" altLang="en-US" sz="1400" dirty="0">
                <a:latin typeface="나눔손글씨 펜" panose="03040600000000000000" pitchFamily="66" charset="-127"/>
                <a:ea typeface="나눔손글씨 펜" panose="03040600000000000000" pitchFamily="66" charset="-127"/>
              </a:rPr>
              <a:t>이며</a:t>
            </a:r>
            <a:r>
              <a:rPr lang="en-US" altLang="ko-KR" sz="1400" dirty="0">
                <a:latin typeface="나눔손글씨 펜" panose="03040600000000000000" pitchFamily="66" charset="-127"/>
                <a:ea typeface="나눔손글씨 펜" panose="03040600000000000000" pitchFamily="66" charset="-127"/>
              </a:rPr>
              <a:t>, </a:t>
            </a:r>
            <a:r>
              <a:rPr lang="ko-KR" altLang="en-US" sz="1400" dirty="0">
                <a:latin typeface="나눔손글씨 펜" panose="03040600000000000000" pitchFamily="66" charset="-127"/>
                <a:ea typeface="나눔손글씨 펜" panose="03040600000000000000" pitchFamily="66" charset="-127"/>
              </a:rPr>
              <a:t>예제에서는 </a:t>
            </a:r>
            <a:r>
              <a:rPr lang="en-US" altLang="ko-KR" sz="1400" dirty="0">
                <a:latin typeface="나눔손글씨 펜" panose="03040600000000000000" pitchFamily="66" charset="-127"/>
                <a:ea typeface="나눔손글씨 펜" panose="03040600000000000000" pitchFamily="66" charset="-127"/>
              </a:rPr>
              <a:t>10</a:t>
            </a:r>
            <a:r>
              <a:rPr lang="ko-KR" altLang="en-US" sz="1400" dirty="0">
                <a:latin typeface="나눔손글씨 펜" panose="03040600000000000000" pitchFamily="66" charset="-127"/>
                <a:ea typeface="나눔손글씨 펜" panose="03040600000000000000" pitchFamily="66" charset="-127"/>
              </a:rPr>
              <a:t>으로 지정</a:t>
            </a:r>
            <a:r>
              <a:rPr lang="en-US" altLang="ko-KR" sz="1400" dirty="0">
                <a:latin typeface="나눔손글씨 펜" panose="03040600000000000000" pitchFamily="66" charset="-127"/>
                <a:ea typeface="나눔손글씨 펜" panose="03040600000000000000" pitchFamily="66" charset="-127"/>
              </a:rPr>
              <a:t>)</a:t>
            </a:r>
            <a:endParaRPr lang="ko-KR" altLang="en-US" sz="1400" dirty="0"/>
          </a:p>
        </p:txBody>
      </p:sp>
    </p:spTree>
    <p:extLst>
      <p:ext uri="{BB962C8B-B14F-4D97-AF65-F5344CB8AC3E}">
        <p14:creationId xmlns:p14="http://schemas.microsoft.com/office/powerpoint/2010/main" val="8822356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히트맵</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(heatmap)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색상 범위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159</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히트맵에</a:t>
            </a:r>
            <a:r>
              <a:rPr lang="ko-KR" altLang="en-US" sz="1600" b="1" dirty="0">
                <a:solidFill>
                  <a:srgbClr val="000000"/>
                </a:solidFill>
                <a:latin typeface="Consolas" panose="020B0609020204030204" pitchFamily="49" charset="0"/>
              </a:rPr>
              <a:t> 표시될 색상의 범위를 지정하기 위해서 </a:t>
            </a:r>
            <a:r>
              <a:rPr lang="en-US" altLang="ko-KR" sz="1600" b="1" dirty="0" err="1">
                <a:solidFill>
                  <a:srgbClr val="000000"/>
                </a:solidFill>
                <a:latin typeface="Consolas" panose="020B0609020204030204" pitchFamily="49" charset="0"/>
              </a:rPr>
              <a:t>clim</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함수를 사용</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246769"/>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err="1">
                <a:solidFill>
                  <a:srgbClr val="9CDCFE"/>
                </a:solidFill>
                <a:latin typeface="Consolas" panose="020B0609020204030204" pitchFamily="49" charset="0"/>
              </a:rPr>
              <a:t>arr</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standard_normal</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40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matshow</a:t>
            </a:r>
            <a:r>
              <a:rPr lang="en-US" altLang="ko-KR" sz="1400" dirty="0">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arr</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colorbar</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shrink</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0.8</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aspect</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10</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clim</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1.0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1.0</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ED7706D6-D896-4819-971E-FD1E415DBBF3}"/>
              </a:ext>
            </a:extLst>
          </p:cNvPr>
          <p:cNvSpPr txBox="1"/>
          <p:nvPr/>
        </p:nvSpPr>
        <p:spPr>
          <a:xfrm>
            <a:off x="3121409" y="2644769"/>
            <a:ext cx="3663182" cy="738664"/>
          </a:xfrm>
          <a:prstGeom prst="rect">
            <a:avLst/>
          </a:prstGeom>
          <a:noFill/>
        </p:spPr>
        <p:txBody>
          <a:bodyPr wrap="none" rtlCol="0">
            <a:spAutoFit/>
          </a:bodyPr>
          <a:lstStyle/>
          <a:p>
            <a:r>
              <a:rPr lang="en-US" altLang="ko-KR" sz="1400" dirty="0" err="1">
                <a:solidFill>
                  <a:schemeClr val="tx1">
                    <a:lumMod val="50000"/>
                    <a:lumOff val="50000"/>
                  </a:schemeClr>
                </a:solidFill>
                <a:latin typeface="Consolas" panose="020B0609020204030204" pitchFamily="49" charset="0"/>
              </a:rPr>
              <a:t>plt.matshow</a:t>
            </a:r>
            <a:r>
              <a:rPr lang="en-US" altLang="ko-KR" sz="1400" dirty="0">
                <a:solidFill>
                  <a:schemeClr val="tx1">
                    <a:lumMod val="50000"/>
                    <a:lumOff val="50000"/>
                  </a:schemeClr>
                </a:solidFill>
                <a:latin typeface="Consolas" panose="020B0609020204030204" pitchFamily="49" charset="0"/>
              </a:rPr>
              <a:t>(</a:t>
            </a:r>
            <a:r>
              <a:rPr lang="en-US" altLang="ko-KR" sz="1400" dirty="0" err="1">
                <a:solidFill>
                  <a:schemeClr val="tx1">
                    <a:lumMod val="50000"/>
                    <a:lumOff val="50000"/>
                  </a:schemeClr>
                </a:solidFill>
                <a:latin typeface="Consolas" panose="020B0609020204030204" pitchFamily="49" charset="0"/>
              </a:rPr>
              <a:t>arr</a:t>
            </a:r>
            <a:r>
              <a:rPr lang="en-US" altLang="ko-KR" sz="1400" dirty="0">
                <a:solidFill>
                  <a:schemeClr val="tx1">
                    <a:lumMod val="50000"/>
                    <a:lumOff val="50000"/>
                  </a:schemeClr>
                </a:solidFill>
                <a:latin typeface="Consolas" panose="020B0609020204030204" pitchFamily="49" charset="0"/>
              </a:rPr>
              <a:t>)</a:t>
            </a:r>
          </a:p>
          <a:p>
            <a:r>
              <a:rPr lang="en-US" altLang="ko-KR" sz="1400" dirty="0" err="1">
                <a:solidFill>
                  <a:schemeClr val="tx1">
                    <a:lumMod val="50000"/>
                    <a:lumOff val="50000"/>
                  </a:schemeClr>
                </a:solidFill>
                <a:latin typeface="Consolas" panose="020B0609020204030204" pitchFamily="49" charset="0"/>
              </a:rPr>
              <a:t>plt.colorbar</a:t>
            </a:r>
            <a:r>
              <a:rPr lang="en-US" altLang="ko-KR" sz="1400" dirty="0">
                <a:solidFill>
                  <a:schemeClr val="tx1">
                    <a:lumMod val="50000"/>
                    <a:lumOff val="50000"/>
                  </a:schemeClr>
                </a:solidFill>
                <a:latin typeface="Consolas" panose="020B0609020204030204" pitchFamily="49" charset="0"/>
              </a:rPr>
              <a:t>(shrink=0.8, aspect=10)</a:t>
            </a:r>
          </a:p>
          <a:p>
            <a:r>
              <a:rPr lang="en-US" altLang="ko-KR" sz="1400" dirty="0" err="1">
                <a:solidFill>
                  <a:schemeClr val="tx1">
                    <a:lumMod val="50000"/>
                    <a:lumOff val="50000"/>
                  </a:schemeClr>
                </a:solidFill>
                <a:latin typeface="Consolas" panose="020B0609020204030204" pitchFamily="49" charset="0"/>
              </a:rPr>
              <a:t>plt.</a:t>
            </a:r>
            <a:r>
              <a:rPr lang="en-US" altLang="ko-KR" sz="1400" dirty="0" err="1">
                <a:solidFill>
                  <a:srgbClr val="00B0F0"/>
                </a:solidFill>
                <a:latin typeface="Consolas" panose="020B0609020204030204" pitchFamily="49" charset="0"/>
              </a:rPr>
              <a:t>clim</a:t>
            </a:r>
            <a:r>
              <a:rPr lang="en-US" altLang="ko-KR" sz="1400" dirty="0">
                <a:solidFill>
                  <a:schemeClr val="tx1">
                    <a:lumMod val="50000"/>
                    <a:lumOff val="50000"/>
                  </a:schemeClr>
                </a:solidFill>
                <a:latin typeface="Consolas" panose="020B0609020204030204" pitchFamily="49" charset="0"/>
              </a:rPr>
              <a:t>(-1.0, 1.0)</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52228" name="Picture 4">
            <a:extLst>
              <a:ext uri="{FF2B5EF4-FFF2-40B4-BE49-F238E27FC236}">
                <a16:creationId xmlns:a16="http://schemas.microsoft.com/office/drawing/2014/main" id="{C0E0EAA5-8DEC-426E-89FB-E47DCA53CF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41682" y="3429215"/>
            <a:ext cx="4326689" cy="271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269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1.6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넣는 입력 명령어</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입력이란</a:t>
            </a:r>
            <a:r>
              <a:rPr lang="en-US" altLang="ko-KR" sz="1800" b="1" dirty="0">
                <a:ln>
                  <a:solidFill>
                    <a:schemeClr val="bg1">
                      <a:lumMod val="75000"/>
                      <a:alpha val="3000"/>
                    </a:schemeClr>
                  </a:solidFill>
                </a:ln>
                <a:solidFill>
                  <a:schemeClr val="tx2">
                    <a:lumMod val="50000"/>
                  </a:schemeClr>
                </a:solidFill>
                <a:latin typeface="+mj-lt"/>
                <a:ea typeface="+mn-ea"/>
              </a:rPr>
              <a:t>?</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E8AD91D0-3F61-4C9C-A940-6467E0596E17}"/>
              </a:ext>
            </a:extLst>
          </p:cNvPr>
          <p:cNvSpPr/>
          <p:nvPr/>
        </p:nvSpPr>
        <p:spPr>
          <a:xfrm>
            <a:off x="632999" y="2214469"/>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사람</a:t>
            </a:r>
            <a:r>
              <a:rPr lang="ko-KR" altLang="en-US" sz="1600" dirty="0">
                <a:solidFill>
                  <a:srgbClr val="000000"/>
                </a:solidFill>
                <a:latin typeface="Consolas" panose="020B0609020204030204" pitchFamily="49" charset="0"/>
              </a:rPr>
              <a:t>이 직접 </a:t>
            </a:r>
            <a:r>
              <a:rPr lang="ko-KR" altLang="en-US" sz="1600" b="1" dirty="0">
                <a:solidFill>
                  <a:srgbClr val="000000"/>
                </a:solidFill>
                <a:latin typeface="Consolas" panose="020B0609020204030204" pitchFamily="49" charset="0"/>
              </a:rPr>
              <a:t>컴퓨터</a:t>
            </a:r>
            <a:r>
              <a:rPr lang="ko-KR" altLang="en-US" sz="1600" dirty="0">
                <a:solidFill>
                  <a:srgbClr val="000000"/>
                </a:solidFill>
                <a:latin typeface="Consolas" panose="020B0609020204030204" pitchFamily="49" charset="0"/>
              </a:rPr>
              <a:t>에 </a:t>
            </a:r>
            <a:r>
              <a:rPr lang="ko-KR" altLang="en-US" sz="1600" b="1" dirty="0">
                <a:solidFill>
                  <a:srgbClr val="000000"/>
                </a:solidFill>
                <a:latin typeface="Consolas" panose="020B0609020204030204" pitchFamily="49" charset="0"/>
              </a:rPr>
              <a:t>정보</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데이터</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를 넣어 주는 것</a:t>
            </a:r>
          </a:p>
        </p:txBody>
      </p:sp>
      <p:pic>
        <p:nvPicPr>
          <p:cNvPr id="5" name="그림 4">
            <a:extLst>
              <a:ext uri="{FF2B5EF4-FFF2-40B4-BE49-F238E27FC236}">
                <a16:creationId xmlns:a16="http://schemas.microsoft.com/office/drawing/2014/main" id="{7544EC0C-CA2E-4FDA-A19D-73D1872D733B}"/>
              </a:ext>
            </a:extLst>
          </p:cNvPr>
          <p:cNvPicPr>
            <a:picLocks noChangeAspect="1"/>
          </p:cNvPicPr>
          <p:nvPr/>
        </p:nvPicPr>
        <p:blipFill>
          <a:blip r:embed="rId6"/>
          <a:stretch>
            <a:fillRect/>
          </a:stretch>
        </p:blipFill>
        <p:spPr>
          <a:xfrm>
            <a:off x="630153" y="3532400"/>
            <a:ext cx="4322847" cy="434812"/>
          </a:xfrm>
          <a:prstGeom prst="rect">
            <a:avLst/>
          </a:prstGeom>
        </p:spPr>
      </p:pic>
      <p:pic>
        <p:nvPicPr>
          <p:cNvPr id="9" name="그림 8">
            <a:extLst>
              <a:ext uri="{FF2B5EF4-FFF2-40B4-BE49-F238E27FC236}">
                <a16:creationId xmlns:a16="http://schemas.microsoft.com/office/drawing/2014/main" id="{9A9E6B4D-C280-49DE-A53D-EC5C3A82BAA1}"/>
              </a:ext>
            </a:extLst>
          </p:cNvPr>
          <p:cNvPicPr>
            <a:picLocks noChangeAspect="1"/>
          </p:cNvPicPr>
          <p:nvPr/>
        </p:nvPicPr>
        <p:blipFill>
          <a:blip r:embed="rId7"/>
          <a:stretch>
            <a:fillRect/>
          </a:stretch>
        </p:blipFill>
        <p:spPr>
          <a:xfrm>
            <a:off x="662846" y="4303720"/>
            <a:ext cx="4290154" cy="625516"/>
          </a:xfrm>
          <a:prstGeom prst="rect">
            <a:avLst/>
          </a:prstGeom>
        </p:spPr>
      </p:pic>
      <p:sp>
        <p:nvSpPr>
          <p:cNvPr id="20" name="TextBox 19">
            <a:extLst>
              <a:ext uri="{FF2B5EF4-FFF2-40B4-BE49-F238E27FC236}">
                <a16:creationId xmlns:a16="http://schemas.microsoft.com/office/drawing/2014/main" id="{B01996C8-8DFC-419A-86B0-68D2B84EE686}"/>
              </a:ext>
            </a:extLst>
          </p:cNvPr>
          <p:cNvSpPr txBox="1"/>
          <p:nvPr/>
        </p:nvSpPr>
        <p:spPr>
          <a:xfrm>
            <a:off x="3427585" y="5302646"/>
            <a:ext cx="3050836" cy="369332"/>
          </a:xfrm>
          <a:prstGeom prst="rect">
            <a:avLst/>
          </a:prstGeom>
          <a:noFill/>
        </p:spPr>
        <p:txBody>
          <a:bodyPr wrap="none" rtlCol="0">
            <a:spAutoFit/>
          </a:bodyPr>
          <a:lstStyle/>
          <a:p>
            <a:pPr algn="ctr"/>
            <a:r>
              <a:rPr lang="ko-KR" altLang="en-US" dirty="0"/>
              <a:t>실생활 속 다양한 입력 예시</a:t>
            </a:r>
          </a:p>
        </p:txBody>
      </p:sp>
      <p:pic>
        <p:nvPicPr>
          <p:cNvPr id="13314" name="Picture 2" descr="키오스크">
            <a:extLst>
              <a:ext uri="{FF2B5EF4-FFF2-40B4-BE49-F238E27FC236}">
                <a16:creationId xmlns:a16="http://schemas.microsoft.com/office/drawing/2014/main" id="{E596CF4E-8CC3-46DC-AABA-68BD93EEA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7789" y="3306764"/>
            <a:ext cx="4305210" cy="194595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1D5C14D-6242-472B-956E-E97223BB24C5}"/>
              </a:ext>
            </a:extLst>
          </p:cNvPr>
          <p:cNvSpPr txBox="1"/>
          <p:nvPr/>
        </p:nvSpPr>
        <p:spPr>
          <a:xfrm>
            <a:off x="6682041" y="6609001"/>
            <a:ext cx="3223959"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https://www.nicetcm.co.kr/front/sub/sub0206.htm</a:t>
            </a:r>
          </a:p>
        </p:txBody>
      </p:sp>
    </p:spTree>
    <p:extLst>
      <p:ext uri="{BB962C8B-B14F-4D97-AF65-F5344CB8AC3E}">
        <p14:creationId xmlns:p14="http://schemas.microsoft.com/office/powerpoint/2010/main" val="77981024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히트맵</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(heatmap)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컬러맵</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지정하기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160</a:t>
            </a:fld>
            <a:endParaRPr lang="ko-KR" altLang="en-US" dirty="0"/>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9" name="그래픽 18">
            <a:extLst>
              <a:ext uri="{FF2B5EF4-FFF2-40B4-BE49-F238E27FC236}">
                <a16:creationId xmlns:a16="http://schemas.microsoft.com/office/drawing/2014/main" id="{1EDAE9E9-B8A7-4A14-8860-F5EA3DD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80592" y="987043"/>
            <a:ext cx="1800200" cy="432048"/>
          </a:xfrm>
          <a:prstGeom prst="rect">
            <a:avLst/>
          </a:prstGeom>
        </p:spPr>
      </p:pic>
      <p:sp>
        <p:nvSpPr>
          <p:cNvPr id="20" name="사각형: 둥근 모서리 19">
            <a:extLst>
              <a:ext uri="{FF2B5EF4-FFF2-40B4-BE49-F238E27FC236}">
                <a16:creationId xmlns:a16="http://schemas.microsoft.com/office/drawing/2014/main" id="{991FAC59-6F09-4329-BF64-E1365E4CA95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cmap</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키워드 인자를 통해 표시할 </a:t>
            </a:r>
            <a:r>
              <a:rPr lang="ko-KR" altLang="en-US" sz="1600" b="1" dirty="0" err="1">
                <a:solidFill>
                  <a:srgbClr val="000000"/>
                </a:solidFill>
                <a:latin typeface="Consolas" panose="020B0609020204030204" pitchFamily="49" charset="0"/>
              </a:rPr>
              <a:t>컬러맵의</a:t>
            </a:r>
            <a:r>
              <a:rPr lang="ko-KR" altLang="en-US" sz="1600" b="1" dirty="0">
                <a:solidFill>
                  <a:srgbClr val="000000"/>
                </a:solidFill>
                <a:latin typeface="Consolas" panose="020B0609020204030204" pitchFamily="49" charset="0"/>
              </a:rPr>
              <a:t> 종류를 지정할 수 있음</a:t>
            </a:r>
            <a:endParaRPr lang="ko-KR" altLang="en-US" sz="1600" b="1" dirty="0"/>
          </a:p>
        </p:txBody>
      </p:sp>
      <p:sp>
        <p:nvSpPr>
          <p:cNvPr id="28" name="직사각형 27">
            <a:extLst>
              <a:ext uri="{FF2B5EF4-FFF2-40B4-BE49-F238E27FC236}">
                <a16:creationId xmlns:a16="http://schemas.microsoft.com/office/drawing/2014/main" id="{EB45125C-3CB0-4AFD-BAA7-CE830E0FD317}"/>
              </a:ext>
            </a:extLst>
          </p:cNvPr>
          <p:cNvSpPr/>
          <p:nvPr/>
        </p:nvSpPr>
        <p:spPr>
          <a:xfrm>
            <a:off x="637628" y="3438611"/>
            <a:ext cx="4315369" cy="2677656"/>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matplotlib</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pyplot</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plt</a:t>
            </a:r>
            <a:endParaRPr lang="en-US" altLang="ko-KR"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import</a:t>
            </a:r>
            <a:r>
              <a:rPr lang="en-US" altLang="ko-KR" sz="1400" dirty="0">
                <a:solidFill>
                  <a:srgbClr val="D4D4D4"/>
                </a:solidFill>
                <a:latin typeface="Consolas" panose="020B0609020204030204" pitchFamily="49" charset="0"/>
              </a:rPr>
              <a:t> </a:t>
            </a:r>
            <a:r>
              <a:rPr lang="en-US" altLang="ko-KR" sz="1400" dirty="0" err="1">
                <a:solidFill>
                  <a:srgbClr val="4EC9B0"/>
                </a:solidFill>
                <a:latin typeface="Consolas" panose="020B0609020204030204" pitchFamily="49" charset="0"/>
              </a:rPr>
              <a:t>numpy</a:t>
            </a:r>
            <a:r>
              <a:rPr lang="en-US" altLang="ko-KR" sz="1400" dirty="0">
                <a:solidFill>
                  <a:srgbClr val="D4D4D4"/>
                </a:solidFill>
                <a:latin typeface="Consolas" panose="020B0609020204030204" pitchFamily="49" charset="0"/>
              </a:rPr>
              <a:t> </a:t>
            </a:r>
            <a:r>
              <a:rPr lang="en-US" altLang="ko-KR" sz="1400" dirty="0">
                <a:solidFill>
                  <a:srgbClr val="569CD6"/>
                </a:solidFill>
                <a:latin typeface="Consolas" panose="020B0609020204030204" pitchFamily="49" charset="0"/>
              </a:rPr>
              <a:t>as</a:t>
            </a:r>
            <a:r>
              <a:rPr lang="en-US" altLang="ko-KR" sz="1400" dirty="0">
                <a:solidFill>
                  <a:srgbClr val="D4D4D4"/>
                </a:solidFill>
                <a:latin typeface="Consolas" panose="020B0609020204030204" pitchFamily="49" charset="0"/>
              </a:rPr>
              <a:t> </a:t>
            </a:r>
            <a:r>
              <a:rPr lang="en-US" altLang="ko-KR" sz="1400" dirty="0">
                <a:solidFill>
                  <a:srgbClr val="4EC9B0"/>
                </a:solidFill>
                <a:latin typeface="Consolas" panose="020B0609020204030204" pitchFamily="49" charset="0"/>
              </a:rPr>
              <a:t>np</a:t>
            </a:r>
            <a:endParaRPr lang="en-US" altLang="ko-KR" sz="1400" dirty="0">
              <a:solidFill>
                <a:srgbClr val="D4D4D4"/>
              </a:solidFill>
              <a:latin typeface="Consolas" panose="020B0609020204030204" pitchFamily="49" charset="0"/>
            </a:endParaRPr>
          </a:p>
          <a:p>
            <a:br>
              <a:rPr lang="en-US" altLang="ko-KR" sz="1400" dirty="0">
                <a:solidFill>
                  <a:srgbClr val="D4D4D4"/>
                </a:solidFill>
                <a:latin typeface="Consolas" panose="020B0609020204030204" pitchFamily="49" charset="0"/>
              </a:rPr>
            </a:br>
            <a:r>
              <a:rPr lang="en-US" altLang="ko-KR" sz="1400" dirty="0" err="1">
                <a:solidFill>
                  <a:srgbClr val="9CDCFE"/>
                </a:solidFill>
                <a:latin typeface="Consolas" panose="020B0609020204030204" pitchFamily="49" charset="0"/>
              </a:rPr>
              <a:t>arr</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np</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random</a:t>
            </a:r>
            <a:r>
              <a:rPr lang="en-US" altLang="ko-KR" sz="1400" dirty="0" err="1">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standard_normal</a:t>
            </a:r>
            <a:r>
              <a:rPr lang="en-US" altLang="ko-KR" sz="1400" dirty="0">
                <a:solidFill>
                  <a:srgbClr val="D4D4D4"/>
                </a:solidFill>
                <a:latin typeface="Consolas" panose="020B0609020204030204" pitchFamily="49" charset="0"/>
              </a:rPr>
              <a:t>((</a:t>
            </a:r>
            <a:r>
              <a:rPr lang="en-US" altLang="ko-KR" sz="1400" dirty="0">
                <a:solidFill>
                  <a:srgbClr val="B5CEA8"/>
                </a:solidFill>
                <a:latin typeface="Consolas" panose="020B0609020204030204" pitchFamily="49" charset="0"/>
              </a:rPr>
              <a:t>30</a:t>
            </a:r>
            <a:r>
              <a:rPr lang="en-US" altLang="ko-KR" sz="1400" dirty="0">
                <a:solidFill>
                  <a:srgbClr val="D4D4D4"/>
                </a:solidFill>
                <a:latin typeface="Consolas" panose="020B0609020204030204" pitchFamily="49" charset="0"/>
              </a:rPr>
              <a:t>, </a:t>
            </a:r>
            <a:r>
              <a:rPr lang="en-US" altLang="ko-KR" sz="1400" dirty="0">
                <a:solidFill>
                  <a:srgbClr val="B5CEA8"/>
                </a:solidFill>
                <a:latin typeface="Consolas" panose="020B0609020204030204" pitchFamily="49" charset="0"/>
              </a:rPr>
              <a:t>40</a:t>
            </a:r>
            <a:r>
              <a:rPr lang="en-US" altLang="ko-KR" sz="1400" dirty="0">
                <a:solidFill>
                  <a:srgbClr val="D4D4D4"/>
                </a:solidFill>
                <a:latin typeface="Consolas" panose="020B0609020204030204" pitchFamily="49" charset="0"/>
              </a:rPr>
              <a:t>))</a:t>
            </a:r>
          </a:p>
          <a:p>
            <a:r>
              <a:rPr lang="en-US" altLang="ko-KR" sz="1400" dirty="0">
                <a:solidFill>
                  <a:srgbClr val="6A9955"/>
                </a:solidFill>
                <a:latin typeface="Consolas" panose="020B0609020204030204" pitchFamily="49" charset="0"/>
              </a:rPr>
              <a:t># </a:t>
            </a:r>
            <a:r>
              <a:rPr lang="en-US" altLang="ko-KR" sz="1400" dirty="0" err="1">
                <a:solidFill>
                  <a:srgbClr val="6A9955"/>
                </a:solidFill>
                <a:latin typeface="Consolas" panose="020B0609020204030204" pitchFamily="49" charset="0"/>
              </a:rPr>
              <a:t>cmap</a:t>
            </a:r>
            <a:r>
              <a:rPr lang="en-US" altLang="ko-KR" sz="1400" dirty="0">
                <a:solidFill>
                  <a:srgbClr val="6A9955"/>
                </a:solidFill>
                <a:latin typeface="Consolas" panose="020B0609020204030204" pitchFamily="49" charset="0"/>
              </a:rPr>
              <a:t> = </a:t>
            </a:r>
            <a:r>
              <a:rPr lang="en-US" altLang="ko-KR" sz="1400" dirty="0" err="1">
                <a:solidFill>
                  <a:srgbClr val="6A9955"/>
                </a:solidFill>
                <a:latin typeface="Consolas" panose="020B0609020204030204" pitchFamily="49" charset="0"/>
              </a:rPr>
              <a:t>plt.get_cmap</a:t>
            </a:r>
            <a:r>
              <a:rPr lang="en-US" altLang="ko-KR" sz="1400" dirty="0">
                <a:solidFill>
                  <a:srgbClr val="6A9955"/>
                </a:solidFill>
                <a:latin typeface="Consolas" panose="020B0609020204030204" pitchFamily="49" charset="0"/>
              </a:rPr>
              <a:t>('</a:t>
            </a:r>
            <a:r>
              <a:rPr lang="en-US" altLang="ko-KR" sz="1400" dirty="0" err="1">
                <a:solidFill>
                  <a:srgbClr val="6A9955"/>
                </a:solidFill>
                <a:latin typeface="Consolas" panose="020B0609020204030204" pitchFamily="49" charset="0"/>
              </a:rPr>
              <a:t>PiYG</a:t>
            </a:r>
            <a:r>
              <a:rPr lang="en-US" altLang="ko-KR" sz="1400" dirty="0">
                <a:solidFill>
                  <a:srgbClr val="6A9955"/>
                </a:solidFill>
                <a:latin typeface="Consolas" panose="020B0609020204030204" pitchFamily="49" charset="0"/>
              </a:rPr>
              <a:t>')</a:t>
            </a:r>
            <a:endParaRPr lang="en-US" altLang="ko-KR" sz="1400" dirty="0">
              <a:solidFill>
                <a:srgbClr val="D4D4D4"/>
              </a:solidFill>
              <a:latin typeface="Consolas" panose="020B0609020204030204" pitchFamily="49" charset="0"/>
            </a:endParaRPr>
          </a:p>
          <a:p>
            <a:r>
              <a:rPr lang="en-US" altLang="ko-KR" sz="1400" dirty="0">
                <a:solidFill>
                  <a:srgbClr val="6A9955"/>
                </a:solidFill>
                <a:latin typeface="Consolas" panose="020B0609020204030204" pitchFamily="49" charset="0"/>
              </a:rPr>
              <a:t># </a:t>
            </a:r>
            <a:r>
              <a:rPr lang="en-US" altLang="ko-KR" sz="1400" dirty="0" err="1">
                <a:solidFill>
                  <a:srgbClr val="6A9955"/>
                </a:solidFill>
                <a:latin typeface="Consolas" panose="020B0609020204030204" pitchFamily="49" charset="0"/>
              </a:rPr>
              <a:t>cmap</a:t>
            </a:r>
            <a:r>
              <a:rPr lang="en-US" altLang="ko-KR" sz="1400" dirty="0">
                <a:solidFill>
                  <a:srgbClr val="6A9955"/>
                </a:solidFill>
                <a:latin typeface="Consolas" panose="020B0609020204030204" pitchFamily="49" charset="0"/>
              </a:rPr>
              <a:t> = </a:t>
            </a:r>
            <a:r>
              <a:rPr lang="en-US" altLang="ko-KR" sz="1400" dirty="0" err="1">
                <a:solidFill>
                  <a:srgbClr val="6A9955"/>
                </a:solidFill>
                <a:latin typeface="Consolas" panose="020B0609020204030204" pitchFamily="49" charset="0"/>
              </a:rPr>
              <a:t>plt.get_cmap</a:t>
            </a:r>
            <a:r>
              <a:rPr lang="en-US" altLang="ko-KR" sz="1400" dirty="0">
                <a:solidFill>
                  <a:srgbClr val="6A9955"/>
                </a:solidFill>
                <a:latin typeface="Consolas" panose="020B0609020204030204" pitchFamily="49" charset="0"/>
              </a:rPr>
              <a:t>('</a:t>
            </a:r>
            <a:r>
              <a:rPr lang="en-US" altLang="ko-KR" sz="1400" dirty="0" err="1">
                <a:solidFill>
                  <a:srgbClr val="6A9955"/>
                </a:solidFill>
                <a:latin typeface="Consolas" panose="020B0609020204030204" pitchFamily="49" charset="0"/>
              </a:rPr>
              <a:t>BuGn</a:t>
            </a:r>
            <a:r>
              <a:rPr lang="en-US" altLang="ko-KR" sz="1400" dirty="0">
                <a:solidFill>
                  <a:srgbClr val="6A9955"/>
                </a:solidFill>
                <a:latin typeface="Consolas" panose="020B0609020204030204" pitchFamily="49" charset="0"/>
              </a:rPr>
              <a:t>')</a:t>
            </a:r>
            <a:endParaRPr lang="en-US" altLang="ko-KR" sz="1400" dirty="0">
              <a:solidFill>
                <a:srgbClr val="D4D4D4"/>
              </a:solidFill>
              <a:latin typeface="Consolas" panose="020B0609020204030204" pitchFamily="49" charset="0"/>
            </a:endParaRPr>
          </a:p>
          <a:p>
            <a:r>
              <a:rPr lang="en-US" altLang="ko-KR" sz="1400" dirty="0">
                <a:solidFill>
                  <a:srgbClr val="6A9955"/>
                </a:solidFill>
                <a:latin typeface="Consolas" panose="020B0609020204030204" pitchFamily="49" charset="0"/>
              </a:rPr>
              <a:t># </a:t>
            </a:r>
            <a:r>
              <a:rPr lang="en-US" altLang="ko-KR" sz="1400" dirty="0" err="1">
                <a:solidFill>
                  <a:srgbClr val="6A9955"/>
                </a:solidFill>
                <a:latin typeface="Consolas" panose="020B0609020204030204" pitchFamily="49" charset="0"/>
              </a:rPr>
              <a:t>cmap</a:t>
            </a:r>
            <a:r>
              <a:rPr lang="en-US" altLang="ko-KR" sz="1400" dirty="0">
                <a:solidFill>
                  <a:srgbClr val="6A9955"/>
                </a:solidFill>
                <a:latin typeface="Consolas" panose="020B0609020204030204" pitchFamily="49" charset="0"/>
              </a:rPr>
              <a:t> = </a:t>
            </a:r>
            <a:r>
              <a:rPr lang="en-US" altLang="ko-KR" sz="1400" dirty="0" err="1">
                <a:solidFill>
                  <a:srgbClr val="6A9955"/>
                </a:solidFill>
                <a:latin typeface="Consolas" panose="020B0609020204030204" pitchFamily="49" charset="0"/>
              </a:rPr>
              <a:t>plt.get_cmap</a:t>
            </a:r>
            <a:r>
              <a:rPr lang="en-US" altLang="ko-KR" sz="1400" dirty="0">
                <a:solidFill>
                  <a:srgbClr val="6A9955"/>
                </a:solidFill>
                <a:latin typeface="Consolas" panose="020B0609020204030204" pitchFamily="49" charset="0"/>
              </a:rPr>
              <a:t>('Greys')</a:t>
            </a:r>
            <a:endParaRPr lang="en-US" altLang="ko-KR" sz="1400" dirty="0">
              <a:solidFill>
                <a:srgbClr val="D4D4D4"/>
              </a:solidFill>
              <a:latin typeface="Consolas" panose="020B0609020204030204" pitchFamily="49" charset="0"/>
            </a:endParaRPr>
          </a:p>
          <a:p>
            <a:r>
              <a:rPr lang="en-US" altLang="ko-KR" sz="1400" dirty="0" err="1">
                <a:solidFill>
                  <a:srgbClr val="9CDCFE"/>
                </a:solidFill>
                <a:latin typeface="Consolas" panose="020B0609020204030204" pitchFamily="49" charset="0"/>
              </a:rPr>
              <a:t>cmap</a:t>
            </a:r>
            <a:r>
              <a:rPr lang="en-US" altLang="ko-KR" sz="1400" dirty="0">
                <a:solidFill>
                  <a:srgbClr val="D4D4D4"/>
                </a:solidFill>
                <a:latin typeface="Consolas" panose="020B0609020204030204" pitchFamily="49" charset="0"/>
              </a:rPr>
              <a:t> = </a:t>
            </a: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get_cmap</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en-US" altLang="ko-KR" sz="1400" dirty="0" err="1">
                <a:solidFill>
                  <a:srgbClr val="CE9178"/>
                </a:solidFill>
                <a:latin typeface="Consolas" panose="020B0609020204030204" pitchFamily="49" charset="0"/>
              </a:rPr>
              <a:t>bwr</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a:t>
            </a:r>
          </a:p>
          <a:p>
            <a:br>
              <a:rPr lang="en-US" altLang="ko-KR" sz="1400" dirty="0">
                <a:solidFill>
                  <a:srgbClr val="D4D4D4"/>
                </a:solidFill>
                <a:latin typeface="Consolas" panose="020B0609020204030204" pitchFamily="49" charset="0"/>
              </a:rPr>
            </a:br>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matshow</a:t>
            </a:r>
            <a:r>
              <a:rPr lang="en-US" altLang="ko-KR" sz="1400" dirty="0">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arr</a:t>
            </a:r>
            <a:r>
              <a:rPr lang="en-US" altLang="ko-KR" sz="1400" dirty="0">
                <a:solidFill>
                  <a:srgbClr val="D4D4D4"/>
                </a:solidFill>
                <a:latin typeface="Consolas" panose="020B0609020204030204" pitchFamily="49" charset="0"/>
              </a:rPr>
              <a:t>, </a:t>
            </a:r>
            <a:r>
              <a:rPr lang="en-US" altLang="ko-KR" sz="1400" dirty="0" err="1">
                <a:solidFill>
                  <a:srgbClr val="9CDCFE"/>
                </a:solidFill>
                <a:latin typeface="Consolas" panose="020B0609020204030204" pitchFamily="49" charset="0"/>
              </a:rPr>
              <a:t>cmap</a:t>
            </a:r>
            <a:r>
              <a:rPr lang="en-US" altLang="ko-KR" sz="1400" dirty="0">
                <a:solidFill>
                  <a:srgbClr val="D4D4D4"/>
                </a:solidFill>
                <a:latin typeface="Consolas" panose="020B0609020204030204" pitchFamily="49" charset="0"/>
              </a:rPr>
              <a:t>=</a:t>
            </a:r>
            <a:r>
              <a:rPr lang="en-US" altLang="ko-KR" sz="1400" dirty="0" err="1">
                <a:solidFill>
                  <a:srgbClr val="9CDCFE"/>
                </a:solidFill>
                <a:latin typeface="Consolas" panose="020B0609020204030204" pitchFamily="49" charset="0"/>
              </a:rPr>
              <a:t>cmap</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colorbar</a:t>
            </a:r>
            <a:r>
              <a:rPr lang="en-US" altLang="ko-KR" sz="1400" dirty="0">
                <a:solidFill>
                  <a:srgbClr val="D4D4D4"/>
                </a:solidFill>
                <a:latin typeface="Consolas" panose="020B0609020204030204" pitchFamily="49" charset="0"/>
              </a:rPr>
              <a:t>()</a:t>
            </a:r>
          </a:p>
          <a:p>
            <a:r>
              <a:rPr lang="en-US" altLang="ko-KR" sz="1400" dirty="0" err="1">
                <a:solidFill>
                  <a:srgbClr val="4EC9B0"/>
                </a:solidFill>
                <a:latin typeface="Consolas" panose="020B0609020204030204" pitchFamily="49" charset="0"/>
              </a:rPr>
              <a:t>plt</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show</a:t>
            </a:r>
            <a:r>
              <a:rPr lang="en-US" altLang="ko-KR" sz="1400" dirty="0">
                <a:solidFill>
                  <a:srgbClr val="D4D4D4"/>
                </a:solidFill>
                <a:latin typeface="Consolas" panose="020B0609020204030204" pitchFamily="49" charset="0"/>
              </a:rPr>
              <a:t>()</a:t>
            </a:r>
          </a:p>
        </p:txBody>
      </p:sp>
      <p:grpSp>
        <p:nvGrpSpPr>
          <p:cNvPr id="27" name="그룹 26">
            <a:extLst>
              <a:ext uri="{FF2B5EF4-FFF2-40B4-BE49-F238E27FC236}">
                <a16:creationId xmlns:a16="http://schemas.microsoft.com/office/drawing/2014/main" id="{CADC48F6-C91C-4958-8EF2-A2DA63DD39E8}"/>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B1E3CEFB-519A-489B-970C-CE01D59A4B9D}"/>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30" name="그룹 9">
              <a:extLst>
                <a:ext uri="{FF2B5EF4-FFF2-40B4-BE49-F238E27FC236}">
                  <a16:creationId xmlns:a16="http://schemas.microsoft.com/office/drawing/2014/main" id="{2D76BE9E-8AA1-48CA-8E08-E07003FB80E9}"/>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6D8EB11F-7E66-4658-8314-B8B1FB8C110F}"/>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2" name="이등변 삼각형 49">
                <a:extLst>
                  <a:ext uri="{FF2B5EF4-FFF2-40B4-BE49-F238E27FC236}">
                    <a16:creationId xmlns:a16="http://schemas.microsoft.com/office/drawing/2014/main" id="{E7C9F8E8-003F-4AEC-89C1-1C66EB887856}"/>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1" name="Picture 4">
            <a:extLst>
              <a:ext uri="{FF2B5EF4-FFF2-40B4-BE49-F238E27FC236}">
                <a16:creationId xmlns:a16="http://schemas.microsoft.com/office/drawing/2014/main" id="{E766335D-2CB8-4F08-863F-C955845627C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986888" y="3435833"/>
            <a:ext cx="2078520" cy="15523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D1150AF-0FAF-49B8-885C-267E6870E4DB}"/>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150298" y="3435833"/>
            <a:ext cx="2044306" cy="155239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8B34BB4B-BAF4-4825-B915-D69C2336581A}"/>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4978118" y="4941872"/>
            <a:ext cx="2096060" cy="155239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A8070516-CF30-41B7-A525-BB51F7C0C5D7}"/>
              </a:ext>
            </a:extLst>
          </p:cNvPr>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7124421" y="4941872"/>
            <a:ext cx="2096060" cy="155239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068FC02-8FBA-4D3B-803A-5288529C05BE}"/>
              </a:ext>
            </a:extLst>
          </p:cNvPr>
          <p:cNvSpPr txBox="1"/>
          <p:nvPr/>
        </p:nvSpPr>
        <p:spPr>
          <a:xfrm>
            <a:off x="3151064" y="2706598"/>
            <a:ext cx="3603872" cy="646331"/>
          </a:xfrm>
          <a:prstGeom prst="rect">
            <a:avLst/>
          </a:prstGeom>
          <a:noFill/>
        </p:spPr>
        <p:txBody>
          <a:bodyPr wrap="none" rtlCol="0">
            <a:spAutoFit/>
          </a:bodyPr>
          <a:lstStyle/>
          <a:p>
            <a:r>
              <a:rPr lang="en-US" altLang="ko-KR" dirty="0" err="1">
                <a:solidFill>
                  <a:schemeClr val="tx1">
                    <a:lumMod val="50000"/>
                    <a:lumOff val="50000"/>
                  </a:schemeClr>
                </a:solidFill>
                <a:latin typeface="Consolas" panose="020B0609020204030204" pitchFamily="49" charset="0"/>
              </a:rPr>
              <a:t>cmap</a:t>
            </a:r>
            <a:r>
              <a:rPr lang="en-US" altLang="ko-KR" dirty="0">
                <a:solidFill>
                  <a:schemeClr val="tx1">
                    <a:lumMod val="50000"/>
                    <a:lumOff val="50000"/>
                  </a:schemeClr>
                </a:solidFill>
                <a:latin typeface="Consolas" panose="020B0609020204030204" pitchFamily="49" charset="0"/>
              </a:rPr>
              <a:t> = </a:t>
            </a:r>
            <a:r>
              <a:rPr lang="en-US" altLang="ko-KR" dirty="0" err="1">
                <a:solidFill>
                  <a:schemeClr val="tx1">
                    <a:lumMod val="50000"/>
                    <a:lumOff val="50000"/>
                  </a:schemeClr>
                </a:solidFill>
                <a:latin typeface="Consolas" panose="020B0609020204030204" pitchFamily="49" charset="0"/>
              </a:rPr>
              <a:t>plt.</a:t>
            </a:r>
            <a:r>
              <a:rPr lang="en-US" altLang="ko-KR" dirty="0" err="1">
                <a:solidFill>
                  <a:srgbClr val="00B0F0"/>
                </a:solidFill>
                <a:latin typeface="Consolas" panose="020B0609020204030204" pitchFamily="49" charset="0"/>
              </a:rPr>
              <a:t>get_cmap</a:t>
            </a:r>
            <a:r>
              <a:rPr lang="en-US" altLang="ko-KR" dirty="0">
                <a:solidFill>
                  <a:schemeClr val="tx1">
                    <a:lumMod val="50000"/>
                    <a:lumOff val="50000"/>
                  </a:schemeClr>
                </a:solidFill>
                <a:latin typeface="Consolas" panose="020B0609020204030204" pitchFamily="49" charset="0"/>
              </a:rPr>
              <a:t>(‘</a:t>
            </a:r>
            <a:r>
              <a:rPr lang="en-US" altLang="ko-KR" dirty="0" err="1">
                <a:solidFill>
                  <a:schemeClr val="tx1">
                    <a:lumMod val="50000"/>
                    <a:lumOff val="50000"/>
                  </a:schemeClr>
                </a:solidFill>
                <a:latin typeface="Consolas" panose="020B0609020204030204" pitchFamily="49" charset="0"/>
              </a:rPr>
              <a:t>bwr</a:t>
            </a:r>
            <a:r>
              <a:rPr lang="en-US" altLang="ko-KR" dirty="0">
                <a:solidFill>
                  <a:schemeClr val="tx1">
                    <a:lumMod val="50000"/>
                    <a:lumOff val="50000"/>
                  </a:schemeClr>
                </a:solidFill>
                <a:latin typeface="Consolas" panose="020B0609020204030204" pitchFamily="49" charset="0"/>
              </a:rPr>
              <a:t>’)</a:t>
            </a:r>
          </a:p>
          <a:p>
            <a:r>
              <a:rPr lang="en-US" altLang="ko-KR" dirty="0" err="1">
                <a:solidFill>
                  <a:schemeClr val="tx1">
                    <a:lumMod val="50000"/>
                    <a:lumOff val="50000"/>
                  </a:schemeClr>
                </a:solidFill>
                <a:latin typeface="Consolas" panose="020B0609020204030204" pitchFamily="49" charset="0"/>
              </a:rPr>
              <a:t>plt.matshow</a:t>
            </a:r>
            <a:r>
              <a:rPr lang="en-US" altLang="ko-KR" dirty="0">
                <a:solidFill>
                  <a:schemeClr val="tx1">
                    <a:lumMod val="50000"/>
                    <a:lumOff val="50000"/>
                  </a:schemeClr>
                </a:solidFill>
                <a:latin typeface="Consolas" panose="020B0609020204030204" pitchFamily="49" charset="0"/>
              </a:rPr>
              <a:t>(</a:t>
            </a:r>
            <a:r>
              <a:rPr lang="en-US" altLang="ko-KR" dirty="0" err="1">
                <a:solidFill>
                  <a:schemeClr val="tx1">
                    <a:lumMod val="50000"/>
                    <a:lumOff val="50000"/>
                  </a:schemeClr>
                </a:solidFill>
                <a:latin typeface="Consolas" panose="020B0609020204030204" pitchFamily="49" charset="0"/>
              </a:rPr>
              <a:t>arr</a:t>
            </a:r>
            <a:r>
              <a:rPr lang="en-US" altLang="ko-KR" dirty="0">
                <a:solidFill>
                  <a:schemeClr val="tx1">
                    <a:lumMod val="50000"/>
                    <a:lumOff val="50000"/>
                  </a:schemeClr>
                </a:solidFill>
                <a:latin typeface="Consolas" panose="020B0609020204030204" pitchFamily="49" charset="0"/>
              </a:rPr>
              <a:t>, </a:t>
            </a:r>
            <a:r>
              <a:rPr lang="en-US" altLang="ko-KR" dirty="0" err="1">
                <a:solidFill>
                  <a:srgbClr val="00B0F0"/>
                </a:solidFill>
                <a:latin typeface="Consolas" panose="020B0609020204030204" pitchFamily="49" charset="0"/>
              </a:rPr>
              <a:t>cmap</a:t>
            </a:r>
            <a:r>
              <a:rPr lang="en-US" altLang="ko-KR" dirty="0">
                <a:solidFill>
                  <a:schemeClr val="tx1">
                    <a:lumMod val="50000"/>
                    <a:lumOff val="50000"/>
                  </a:schemeClr>
                </a:solidFill>
                <a:latin typeface="Consolas" panose="020B0609020204030204" pitchFamily="49" charset="0"/>
              </a:rPr>
              <a:t>=</a:t>
            </a:r>
            <a:r>
              <a:rPr lang="en-US" altLang="ko-KR" dirty="0" err="1">
                <a:solidFill>
                  <a:schemeClr val="tx1">
                    <a:lumMod val="50000"/>
                    <a:lumOff val="50000"/>
                  </a:schemeClr>
                </a:solidFill>
                <a:latin typeface="Consolas" panose="020B0609020204030204" pitchFamily="49" charset="0"/>
              </a:rPr>
              <a:t>cmap</a:t>
            </a:r>
            <a:r>
              <a:rPr lang="en-US" altLang="ko-KR" dirty="0">
                <a:solidFill>
                  <a:schemeClr val="tx1">
                    <a:lumMod val="50000"/>
                    <a:lumOff val="50000"/>
                  </a:schemeClr>
                </a:solidFill>
                <a:latin typeface="Consolas" panose="020B0609020204030204" pitchFamily="49" charset="0"/>
              </a:rPr>
              <a:t>)</a:t>
            </a:r>
          </a:p>
        </p:txBody>
      </p:sp>
      <p:sp>
        <p:nvSpPr>
          <p:cNvPr id="3" name="직사각형 2">
            <a:extLst>
              <a:ext uri="{FF2B5EF4-FFF2-40B4-BE49-F238E27FC236}">
                <a16:creationId xmlns:a16="http://schemas.microsoft.com/office/drawing/2014/main" id="{C8A69788-263B-4257-AD9B-8A7153689749}"/>
              </a:ext>
            </a:extLst>
          </p:cNvPr>
          <p:cNvSpPr/>
          <p:nvPr/>
        </p:nvSpPr>
        <p:spPr>
          <a:xfrm>
            <a:off x="5812787" y="4780575"/>
            <a:ext cx="426719" cy="276999"/>
          </a:xfrm>
          <a:prstGeom prst="rect">
            <a:avLst/>
          </a:prstGeom>
        </p:spPr>
        <p:txBody>
          <a:bodyPr wrap="none">
            <a:spAutoFit/>
          </a:bodyPr>
          <a:lstStyle/>
          <a:p>
            <a:pPr algn="ctr"/>
            <a:r>
              <a:rPr lang="en-US" altLang="ko-KR" sz="1200" dirty="0" err="1">
                <a:latin typeface="나눔손글씨 펜" panose="03040600000000000000" pitchFamily="66" charset="-127"/>
                <a:ea typeface="나눔손글씨 펜" panose="03040600000000000000" pitchFamily="66" charset="-127"/>
              </a:rPr>
              <a:t>PiYG</a:t>
            </a:r>
            <a:endParaRPr lang="ko-KR" altLang="en-US" sz="1200" dirty="0"/>
          </a:p>
        </p:txBody>
      </p:sp>
      <p:sp>
        <p:nvSpPr>
          <p:cNvPr id="34" name="직사각형 33">
            <a:extLst>
              <a:ext uri="{FF2B5EF4-FFF2-40B4-BE49-F238E27FC236}">
                <a16:creationId xmlns:a16="http://schemas.microsoft.com/office/drawing/2014/main" id="{64FF9A56-DA91-4E22-9415-B0FF55C1956F}"/>
              </a:ext>
            </a:extLst>
          </p:cNvPr>
          <p:cNvSpPr/>
          <p:nvPr/>
        </p:nvSpPr>
        <p:spPr>
          <a:xfrm>
            <a:off x="5783131" y="6302943"/>
            <a:ext cx="486031" cy="276999"/>
          </a:xfrm>
          <a:prstGeom prst="rect">
            <a:avLst/>
          </a:prstGeom>
        </p:spPr>
        <p:txBody>
          <a:bodyPr wrap="none">
            <a:spAutoFit/>
          </a:bodyPr>
          <a:lstStyle/>
          <a:p>
            <a:pPr algn="ctr"/>
            <a:r>
              <a:rPr lang="en-US" altLang="ko-KR" sz="1200" dirty="0">
                <a:latin typeface="나눔손글씨 펜" panose="03040600000000000000" pitchFamily="66" charset="-127"/>
                <a:ea typeface="나눔손글씨 펜" panose="03040600000000000000" pitchFamily="66" charset="-127"/>
              </a:rPr>
              <a:t>Greys</a:t>
            </a:r>
            <a:endParaRPr lang="ko-KR" altLang="en-US" sz="1200" dirty="0"/>
          </a:p>
        </p:txBody>
      </p:sp>
      <p:sp>
        <p:nvSpPr>
          <p:cNvPr id="35" name="직사각형 34">
            <a:extLst>
              <a:ext uri="{FF2B5EF4-FFF2-40B4-BE49-F238E27FC236}">
                <a16:creationId xmlns:a16="http://schemas.microsoft.com/office/drawing/2014/main" id="{CE013D54-AF2F-4C64-BB7D-644BA75DCC84}"/>
              </a:ext>
            </a:extLst>
          </p:cNvPr>
          <p:cNvSpPr/>
          <p:nvPr/>
        </p:nvSpPr>
        <p:spPr>
          <a:xfrm>
            <a:off x="7920346" y="4780575"/>
            <a:ext cx="453971" cy="276999"/>
          </a:xfrm>
          <a:prstGeom prst="rect">
            <a:avLst/>
          </a:prstGeom>
        </p:spPr>
        <p:txBody>
          <a:bodyPr wrap="none">
            <a:spAutoFit/>
          </a:bodyPr>
          <a:lstStyle/>
          <a:p>
            <a:pPr algn="ctr"/>
            <a:r>
              <a:rPr lang="en-US" altLang="ko-KR" sz="1200" dirty="0" err="1">
                <a:latin typeface="나눔손글씨 펜" panose="03040600000000000000" pitchFamily="66" charset="-127"/>
                <a:ea typeface="나눔손글씨 펜" panose="03040600000000000000" pitchFamily="66" charset="-127"/>
              </a:rPr>
              <a:t>BuGn</a:t>
            </a:r>
            <a:endParaRPr lang="ko-KR" altLang="en-US" sz="1200" dirty="0"/>
          </a:p>
        </p:txBody>
      </p:sp>
      <p:sp>
        <p:nvSpPr>
          <p:cNvPr id="36" name="직사각형 35">
            <a:extLst>
              <a:ext uri="{FF2B5EF4-FFF2-40B4-BE49-F238E27FC236}">
                <a16:creationId xmlns:a16="http://schemas.microsoft.com/office/drawing/2014/main" id="{84F7DE35-3178-4D80-9234-5AEC857B808F}"/>
              </a:ext>
            </a:extLst>
          </p:cNvPr>
          <p:cNvSpPr/>
          <p:nvPr/>
        </p:nvSpPr>
        <p:spPr>
          <a:xfrm>
            <a:off x="7958016" y="6302943"/>
            <a:ext cx="378630" cy="276999"/>
          </a:xfrm>
          <a:prstGeom prst="rect">
            <a:avLst/>
          </a:prstGeom>
        </p:spPr>
        <p:txBody>
          <a:bodyPr wrap="none">
            <a:spAutoFit/>
          </a:bodyPr>
          <a:lstStyle/>
          <a:p>
            <a:pPr algn="ctr"/>
            <a:r>
              <a:rPr lang="en-US" altLang="ko-KR" sz="1200" dirty="0" err="1">
                <a:latin typeface="나눔손글씨 펜" panose="03040600000000000000" pitchFamily="66" charset="-127"/>
                <a:ea typeface="나눔손글씨 펜" panose="03040600000000000000" pitchFamily="66" charset="-127"/>
              </a:rPr>
              <a:t>bwr</a:t>
            </a:r>
            <a:endParaRPr lang="ko-KR" altLang="en-US" sz="1200" dirty="0"/>
          </a:p>
        </p:txBody>
      </p:sp>
    </p:spTree>
    <p:extLst>
      <p:ext uri="{BB962C8B-B14F-4D97-AF65-F5344CB8AC3E}">
        <p14:creationId xmlns:p14="http://schemas.microsoft.com/office/powerpoint/2010/main" val="6105773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소개</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Seaborn</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이란</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161</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Seaborn</a:t>
            </a:r>
            <a:r>
              <a:rPr lang="ko-KR" altLang="en-US" sz="1600" dirty="0">
                <a:solidFill>
                  <a:srgbClr val="000000"/>
                </a:solidFill>
                <a:latin typeface="Consolas" panose="020B0609020204030204" pitchFamily="49" charset="0"/>
              </a:rPr>
              <a:t>은 </a:t>
            </a:r>
            <a:r>
              <a:rPr lang="ko-KR" altLang="en-US" sz="1600" b="1" dirty="0">
                <a:solidFill>
                  <a:srgbClr val="000000"/>
                </a:solidFill>
                <a:latin typeface="Consolas" panose="020B0609020204030204" pitchFamily="49" charset="0"/>
              </a:rPr>
              <a:t>통계 그래픽 인터페이스</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제공</a:t>
            </a:r>
            <a:r>
              <a:rPr lang="ko-KR" altLang="en-US" sz="1600" dirty="0">
                <a:solidFill>
                  <a:srgbClr val="000000"/>
                </a:solidFill>
                <a:latin typeface="Consolas" panose="020B0609020204030204" pitchFamily="49" charset="0"/>
              </a:rPr>
              <a:t>하는 </a:t>
            </a:r>
            <a:r>
              <a:rPr lang="en-US" altLang="ko-KR" sz="1600" dirty="0">
                <a:solidFill>
                  <a:srgbClr val="000000"/>
                </a:solidFill>
                <a:latin typeface="Consolas" panose="020B0609020204030204" pitchFamily="49" charset="0"/>
              </a:rPr>
              <a:t>matplotlib </a:t>
            </a:r>
            <a:r>
              <a:rPr lang="ko-KR" altLang="en-US" sz="1600" dirty="0">
                <a:solidFill>
                  <a:srgbClr val="000000"/>
                </a:solidFill>
                <a:latin typeface="Consolas" panose="020B0609020204030204" pitchFamily="49" charset="0"/>
              </a:rPr>
              <a:t>기반 </a:t>
            </a:r>
            <a:r>
              <a:rPr lang="ko-KR" altLang="en-US" sz="1600" b="1" dirty="0">
                <a:solidFill>
                  <a:srgbClr val="000000"/>
                </a:solidFill>
                <a:latin typeface="Consolas" panose="020B0609020204030204" pitchFamily="49" charset="0"/>
              </a:rPr>
              <a:t>시각화 라이브러리</a:t>
            </a:r>
            <a:endParaRPr lang="ko-KR" altLang="en-US" sz="1600" b="1" dirty="0"/>
          </a:p>
        </p:txBody>
      </p:sp>
      <p:pic>
        <p:nvPicPr>
          <p:cNvPr id="3" name="그림 2">
            <a:extLst>
              <a:ext uri="{FF2B5EF4-FFF2-40B4-BE49-F238E27FC236}">
                <a16:creationId xmlns:a16="http://schemas.microsoft.com/office/drawing/2014/main" id="{AE22D5B6-46EF-4892-B9CD-17232A897509}"/>
              </a:ext>
            </a:extLst>
          </p:cNvPr>
          <p:cNvPicPr>
            <a:picLocks noChangeAspect="1"/>
          </p:cNvPicPr>
          <p:nvPr/>
        </p:nvPicPr>
        <p:blipFill>
          <a:blip r:embed="rId8"/>
          <a:stretch>
            <a:fillRect/>
          </a:stretch>
        </p:blipFill>
        <p:spPr>
          <a:xfrm>
            <a:off x="172354" y="2779128"/>
            <a:ext cx="4752528" cy="3601211"/>
          </a:xfrm>
          <a:prstGeom prst="rect">
            <a:avLst/>
          </a:prstGeom>
        </p:spPr>
      </p:pic>
      <p:pic>
        <p:nvPicPr>
          <p:cNvPr id="27" name="그림 26">
            <a:extLst>
              <a:ext uri="{FF2B5EF4-FFF2-40B4-BE49-F238E27FC236}">
                <a16:creationId xmlns:a16="http://schemas.microsoft.com/office/drawing/2014/main" id="{0EDD66D1-82B0-47DC-A457-9FD0FCDC69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81120" y="2785321"/>
            <a:ext cx="4770042" cy="3602050"/>
          </a:xfrm>
          <a:prstGeom prst="rect">
            <a:avLst/>
          </a:prstGeom>
        </p:spPr>
      </p:pic>
      <p:sp>
        <p:nvSpPr>
          <p:cNvPr id="28" name="TextBox 27">
            <a:extLst>
              <a:ext uri="{FF2B5EF4-FFF2-40B4-BE49-F238E27FC236}">
                <a16:creationId xmlns:a16="http://schemas.microsoft.com/office/drawing/2014/main" id="{45449865-95A8-4F08-AEE5-2A18DC3246A4}"/>
              </a:ext>
            </a:extLst>
          </p:cNvPr>
          <p:cNvSpPr txBox="1"/>
          <p:nvPr/>
        </p:nvSpPr>
        <p:spPr>
          <a:xfrm>
            <a:off x="6851959" y="6609001"/>
            <a:ext cx="3054041"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https://seaborn.pydata.org/examples/index.html</a:t>
            </a:r>
          </a:p>
        </p:txBody>
      </p:sp>
    </p:spTree>
    <p:extLst>
      <p:ext uri="{BB962C8B-B14F-4D97-AF65-F5344CB8AC3E}">
        <p14:creationId xmlns:p14="http://schemas.microsoft.com/office/powerpoint/2010/main" val="6532692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Seaborn</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시각화에 사용할 데이터세트</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(dataset)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162</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Seaborn</a:t>
            </a:r>
            <a:r>
              <a:rPr lang="ko-KR" altLang="en-US" sz="1600" b="1" dirty="0">
                <a:solidFill>
                  <a:srgbClr val="000000"/>
                </a:solidFill>
                <a:latin typeface="Consolas" panose="020B0609020204030204" pitchFamily="49" charset="0"/>
              </a:rPr>
              <a:t>에서 자체적으로 제공하는 </a:t>
            </a:r>
            <a:r>
              <a:rPr lang="en-US" altLang="ko-KR" sz="1600" b="1" dirty="0">
                <a:solidFill>
                  <a:srgbClr val="000000"/>
                </a:solidFill>
                <a:latin typeface="Consolas" panose="020B0609020204030204" pitchFamily="49" charset="0"/>
              </a:rPr>
              <a:t>tips </a:t>
            </a:r>
            <a:r>
              <a:rPr lang="ko-KR" altLang="en-US" sz="1600" b="1" dirty="0">
                <a:solidFill>
                  <a:srgbClr val="000000"/>
                </a:solidFill>
                <a:latin typeface="Consolas" panose="020B0609020204030204" pitchFamily="49" charset="0"/>
              </a:rPr>
              <a:t>데이터세트를 활용하여 데이터 시각화를 수행</a:t>
            </a:r>
            <a:endParaRPr lang="ko-KR" altLang="en-US" sz="1600" b="1" dirty="0"/>
          </a:p>
        </p:txBody>
      </p:sp>
      <p:sp>
        <p:nvSpPr>
          <p:cNvPr id="18" name="TextBox 17">
            <a:extLst>
              <a:ext uri="{FF2B5EF4-FFF2-40B4-BE49-F238E27FC236}">
                <a16:creationId xmlns:a16="http://schemas.microsoft.com/office/drawing/2014/main" id="{EFFD6572-9345-4C57-81A1-23C4FE1EE0A9}"/>
              </a:ext>
            </a:extLst>
          </p:cNvPr>
          <p:cNvSpPr txBox="1"/>
          <p:nvPr/>
        </p:nvSpPr>
        <p:spPr>
          <a:xfrm>
            <a:off x="7113249" y="6609001"/>
            <a:ext cx="2792751"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https://github.com/mwaskom/seaborn-data</a:t>
            </a:r>
          </a:p>
        </p:txBody>
      </p:sp>
      <p:sp>
        <p:nvSpPr>
          <p:cNvPr id="4" name="직사각형 3">
            <a:extLst>
              <a:ext uri="{FF2B5EF4-FFF2-40B4-BE49-F238E27FC236}">
                <a16:creationId xmlns:a16="http://schemas.microsoft.com/office/drawing/2014/main" id="{C05A0117-6BE5-40AD-83AF-5370CE6EBAFA}"/>
              </a:ext>
            </a:extLst>
          </p:cNvPr>
          <p:cNvSpPr/>
          <p:nvPr/>
        </p:nvSpPr>
        <p:spPr>
          <a:xfrm>
            <a:off x="632999" y="2761868"/>
            <a:ext cx="4320000" cy="1200329"/>
          </a:xfrm>
          <a:prstGeom prst="rect">
            <a:avLst/>
          </a:prstGeom>
          <a:solidFill>
            <a:schemeClr val="tx1"/>
          </a:solidFill>
        </p:spPr>
        <p:txBody>
          <a:bodyPr wrap="square">
            <a:spAutoFit/>
          </a:bodyPr>
          <a:lstStyle/>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seaborn</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sns</a:t>
            </a:r>
            <a:endParaRPr lang="en-US" altLang="ko-KR" dirty="0">
              <a:solidFill>
                <a:srgbClr val="D4D4D4"/>
              </a:solidFill>
              <a:latin typeface="Consolas" panose="020B0609020204030204" pitchFamily="49" charset="0"/>
            </a:endParaRPr>
          </a:p>
          <a:p>
            <a:br>
              <a:rPr lang="en-US" altLang="ko-KR" dirty="0">
                <a:solidFill>
                  <a:srgbClr val="D4D4D4"/>
                </a:solidFill>
                <a:latin typeface="Consolas" panose="020B0609020204030204" pitchFamily="49" charset="0"/>
              </a:rPr>
            </a:br>
            <a:r>
              <a:rPr lang="en-US" altLang="ko-KR" dirty="0">
                <a:solidFill>
                  <a:srgbClr val="9CDCFE"/>
                </a:solidFill>
                <a:latin typeface="Consolas" panose="020B0609020204030204" pitchFamily="49" charset="0"/>
              </a:rPr>
              <a:t>df</a:t>
            </a:r>
            <a:r>
              <a:rPr lang="en-US" altLang="ko-KR" dirty="0">
                <a:solidFill>
                  <a:srgbClr val="D4D4D4"/>
                </a:solidFill>
                <a:latin typeface="Consolas" panose="020B0609020204030204" pitchFamily="49" charset="0"/>
              </a:rPr>
              <a:t> = </a:t>
            </a:r>
            <a:r>
              <a:rPr lang="en-US" altLang="ko-KR" dirty="0" err="1">
                <a:solidFill>
                  <a:srgbClr val="4EC9B0"/>
                </a:solidFill>
                <a:latin typeface="Consolas" panose="020B0609020204030204" pitchFamily="49" charset="0"/>
              </a:rPr>
              <a:t>sns</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load_dataset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'tips'</a:t>
            </a:r>
            <a:r>
              <a:rPr lang="en-US" altLang="ko-KR" dirty="0">
                <a:solidFill>
                  <a:srgbClr val="D4D4D4"/>
                </a:solidFill>
                <a:latin typeface="Consolas" panose="020B0609020204030204" pitchFamily="49" charset="0"/>
              </a:rPr>
              <a:t>)</a:t>
            </a:r>
          </a:p>
          <a:p>
            <a:r>
              <a:rPr lang="en-US" altLang="ko-KR" dirty="0">
                <a:solidFill>
                  <a:srgbClr val="9CDCFE"/>
                </a:solidFill>
                <a:latin typeface="Consolas" panose="020B0609020204030204" pitchFamily="49" charset="0"/>
              </a:rPr>
              <a:t>df</a:t>
            </a:r>
            <a:endParaRPr lang="en-US" altLang="ko-KR" b="0" dirty="0">
              <a:solidFill>
                <a:srgbClr val="D4D4D4"/>
              </a:solidFill>
              <a:effectLst/>
              <a:latin typeface="Consolas" panose="020B0609020204030204" pitchFamily="49" charset="0"/>
            </a:endParaRPr>
          </a:p>
        </p:txBody>
      </p:sp>
      <p:pic>
        <p:nvPicPr>
          <p:cNvPr id="8" name="그림 7">
            <a:extLst>
              <a:ext uri="{FF2B5EF4-FFF2-40B4-BE49-F238E27FC236}">
                <a16:creationId xmlns:a16="http://schemas.microsoft.com/office/drawing/2014/main" id="{0CEEFC38-27F2-4028-A2C3-24EDEACFBEA7}"/>
              </a:ext>
            </a:extLst>
          </p:cNvPr>
          <p:cNvPicPr>
            <a:picLocks noChangeAspect="1"/>
          </p:cNvPicPr>
          <p:nvPr/>
        </p:nvPicPr>
        <p:blipFill>
          <a:blip r:embed="rId8"/>
          <a:stretch>
            <a:fillRect/>
          </a:stretch>
        </p:blipFill>
        <p:spPr>
          <a:xfrm>
            <a:off x="5072947" y="2761868"/>
            <a:ext cx="4080603" cy="3640185"/>
          </a:xfrm>
          <a:prstGeom prst="rect">
            <a:avLst/>
          </a:prstGeom>
        </p:spPr>
      </p:pic>
      <p:sp>
        <p:nvSpPr>
          <p:cNvPr id="27" name="직사각형 26">
            <a:extLst>
              <a:ext uri="{FF2B5EF4-FFF2-40B4-BE49-F238E27FC236}">
                <a16:creationId xmlns:a16="http://schemas.microsoft.com/office/drawing/2014/main" id="{6CA5AE0C-5BC6-4CE0-898A-3EB095044A48}"/>
              </a:ext>
            </a:extLst>
          </p:cNvPr>
          <p:cNvSpPr/>
          <p:nvPr/>
        </p:nvSpPr>
        <p:spPr>
          <a:xfrm>
            <a:off x="637628" y="3961409"/>
            <a:ext cx="4315368" cy="830997"/>
          </a:xfrm>
          <a:prstGeom prst="rect">
            <a:avLst/>
          </a:prstGeom>
        </p:spPr>
        <p:txBody>
          <a:bodyPr wrap="square">
            <a:spAutoFit/>
          </a:bodyPr>
          <a:lstStyle/>
          <a:p>
            <a:r>
              <a:rPr lang="en-US" altLang="ko-KR" sz="1600" dirty="0">
                <a:latin typeface="나눔손글씨 펜" panose="03040600000000000000" pitchFamily="66" charset="-127"/>
                <a:ea typeface="나눔손글씨 펜" panose="03040600000000000000" pitchFamily="66" charset="-127"/>
              </a:rPr>
              <a:t>tips </a:t>
            </a:r>
            <a:r>
              <a:rPr lang="ko-KR" altLang="en-US" sz="1600" dirty="0">
                <a:latin typeface="나눔손글씨 펜" panose="03040600000000000000" pitchFamily="66" charset="-127"/>
                <a:ea typeface="나눔손글씨 펜" panose="03040600000000000000" pitchFamily="66" charset="-127"/>
              </a:rPr>
              <a:t>데이터세트는 고객이 팁을 얼마나 주는지에 대한 데이터세트</a:t>
            </a:r>
            <a:endParaRPr lang="en-US" altLang="ko-KR" sz="1600" dirty="0">
              <a:latin typeface="나눔손글씨 펜" panose="03040600000000000000" pitchFamily="66" charset="-127"/>
              <a:ea typeface="나눔손글씨 펜" panose="03040600000000000000" pitchFamily="66" charset="-127"/>
            </a:endParaRPr>
          </a:p>
          <a:p>
            <a:r>
              <a:rPr lang="ko-KR" altLang="en-US" sz="1600" dirty="0">
                <a:latin typeface="나눔손글씨 펜" panose="03040600000000000000" pitchFamily="66" charset="-127"/>
                <a:ea typeface="나눔손글씨 펜" panose="03040600000000000000" pitchFamily="66" charset="-127"/>
              </a:rPr>
              <a:t>데이터 시각화 목적에 알맞게 다양한 유형의 데이터로 구성되어 있음</a:t>
            </a:r>
            <a:endParaRPr lang="en-US" altLang="ko-KR" sz="1600" dirty="0">
              <a:latin typeface="나눔손글씨 펜" panose="03040600000000000000" pitchFamily="66" charset="-127"/>
              <a:ea typeface="나눔손글씨 펜" panose="03040600000000000000" pitchFamily="66" charset="-127"/>
            </a:endParaRPr>
          </a:p>
          <a:p>
            <a:r>
              <a:rPr lang="en-US" altLang="ko-KR" sz="1600" dirty="0">
                <a:latin typeface="나눔손글씨 펜" panose="03040600000000000000" pitchFamily="66" charset="-127"/>
                <a:ea typeface="나눔손글씨 펜" panose="03040600000000000000" pitchFamily="66" charset="-127"/>
              </a:rPr>
              <a:t>Seaborn</a:t>
            </a:r>
            <a:r>
              <a:rPr lang="ko-KR" altLang="en-US" sz="1600" dirty="0">
                <a:latin typeface="나눔손글씨 펜" panose="03040600000000000000" pitchFamily="66" charset="-127"/>
                <a:ea typeface="나눔손글씨 펜" panose="03040600000000000000" pitchFamily="66" charset="-127"/>
              </a:rPr>
              <a:t>에서 제공하는 데이터세트는 아래를 포함하여 여러 종류가 있음</a:t>
            </a:r>
            <a:endParaRPr lang="en-US" altLang="ko-KR" sz="1600" dirty="0">
              <a:latin typeface="나눔손글씨 펜" panose="03040600000000000000" pitchFamily="66" charset="-127"/>
              <a:ea typeface="나눔손글씨 펜" panose="03040600000000000000" pitchFamily="66" charset="-127"/>
            </a:endParaRPr>
          </a:p>
        </p:txBody>
      </p:sp>
      <p:sp>
        <p:nvSpPr>
          <p:cNvPr id="28" name="TextBox 27">
            <a:extLst>
              <a:ext uri="{FF2B5EF4-FFF2-40B4-BE49-F238E27FC236}">
                <a16:creationId xmlns:a16="http://schemas.microsoft.com/office/drawing/2014/main" id="{B2A35EB7-AC7C-4FBC-A6DF-AF295BFE1E62}"/>
              </a:ext>
            </a:extLst>
          </p:cNvPr>
          <p:cNvSpPr txBox="1"/>
          <p:nvPr/>
        </p:nvSpPr>
        <p:spPr>
          <a:xfrm>
            <a:off x="1750886" y="4869160"/>
            <a:ext cx="2084225" cy="1477328"/>
          </a:xfrm>
          <a:prstGeom prst="rect">
            <a:avLst/>
          </a:prstGeom>
          <a:noFill/>
        </p:spPr>
        <p:txBody>
          <a:bodyPr wrap="none" rtlCol="0">
            <a:spAutoFit/>
          </a:bodyPr>
          <a:lstStyle/>
          <a:p>
            <a:r>
              <a:rPr lang="en-US" altLang="ko-KR" dirty="0">
                <a:solidFill>
                  <a:schemeClr val="tx1">
                    <a:lumMod val="50000"/>
                    <a:lumOff val="50000"/>
                  </a:schemeClr>
                </a:solidFill>
                <a:latin typeface="Consolas" panose="020B0609020204030204" pitchFamily="49" charset="0"/>
              </a:rPr>
              <a:t>car_crashes.csv</a:t>
            </a:r>
          </a:p>
          <a:p>
            <a:r>
              <a:rPr lang="en-US" altLang="ko-KR" dirty="0">
                <a:solidFill>
                  <a:schemeClr val="tx1">
                    <a:lumMod val="50000"/>
                    <a:lumOff val="50000"/>
                  </a:schemeClr>
                </a:solidFill>
                <a:latin typeface="Consolas" panose="020B0609020204030204" pitchFamily="49" charset="0"/>
              </a:rPr>
              <a:t>flights.csv</a:t>
            </a:r>
          </a:p>
          <a:p>
            <a:r>
              <a:rPr lang="en-US" altLang="ko-KR" dirty="0">
                <a:solidFill>
                  <a:schemeClr val="tx1">
                    <a:lumMod val="50000"/>
                    <a:lumOff val="50000"/>
                  </a:schemeClr>
                </a:solidFill>
                <a:latin typeface="Consolas" panose="020B0609020204030204" pitchFamily="49" charset="0"/>
              </a:rPr>
              <a:t>iris.csv</a:t>
            </a:r>
          </a:p>
          <a:p>
            <a:r>
              <a:rPr lang="en-US" altLang="ko-KR" dirty="0">
                <a:solidFill>
                  <a:schemeClr val="tx1">
                    <a:lumMod val="50000"/>
                    <a:lumOff val="50000"/>
                  </a:schemeClr>
                </a:solidFill>
                <a:latin typeface="Consolas" panose="020B0609020204030204" pitchFamily="49" charset="0"/>
              </a:rPr>
              <a:t>planets.csv</a:t>
            </a:r>
          </a:p>
          <a:p>
            <a:r>
              <a:rPr lang="en-US" altLang="ko-KR" dirty="0">
                <a:solidFill>
                  <a:schemeClr val="tx1">
                    <a:lumMod val="50000"/>
                    <a:lumOff val="50000"/>
                  </a:schemeClr>
                </a:solidFill>
                <a:latin typeface="Consolas" panose="020B0609020204030204" pitchFamily="49" charset="0"/>
              </a:rPr>
              <a:t>titanic.csv</a:t>
            </a:r>
          </a:p>
        </p:txBody>
      </p:sp>
    </p:spTree>
    <p:extLst>
      <p:ext uri="{BB962C8B-B14F-4D97-AF65-F5344CB8AC3E}">
        <p14:creationId xmlns:p14="http://schemas.microsoft.com/office/powerpoint/2010/main" val="30519726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데이터 분포</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(distribution plot)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Hist Plot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163</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2999" y="2667049"/>
            <a:ext cx="8640000" cy="578882"/>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285750" indent="-285750">
              <a:buFont typeface="Arial" panose="020B0604020202020204" pitchFamily="34" charset="0"/>
              <a:buChar char="•"/>
            </a:pPr>
            <a:r>
              <a:rPr lang="ko-KR" altLang="en-US" sz="1400" b="1" dirty="0">
                <a:solidFill>
                  <a:srgbClr val="000000"/>
                </a:solidFill>
                <a:latin typeface="Consolas" panose="020B0609020204030204" pitchFamily="49" charset="0"/>
              </a:rPr>
              <a:t>변수에 대한 히스토그램을 표시</a:t>
            </a:r>
            <a:endParaRPr lang="en-US" altLang="ko-KR" sz="1400" b="1" dirty="0">
              <a:solidFill>
                <a:srgbClr val="000000"/>
              </a:solidFill>
              <a:latin typeface="Consolas" panose="020B0609020204030204" pitchFamily="49" charset="0"/>
            </a:endParaRPr>
          </a:p>
          <a:p>
            <a:pPr marL="285750" indent="-285750">
              <a:buFont typeface="Arial" panose="020B0604020202020204" pitchFamily="34" charset="0"/>
              <a:buChar char="•"/>
            </a:pPr>
            <a:r>
              <a:rPr lang="ko-KR" altLang="en-US" sz="1400" b="1" dirty="0">
                <a:solidFill>
                  <a:srgbClr val="000000"/>
                </a:solidFill>
                <a:latin typeface="Consolas" panose="020B0609020204030204" pitchFamily="49" charset="0"/>
              </a:rPr>
              <a:t>하나 혹은 두 개의 변수 분포를 나타내는 시각화 도구로 범위에 포함되는 </a:t>
            </a:r>
            <a:r>
              <a:rPr lang="ko-KR" altLang="en-US" sz="1400" b="1" dirty="0" err="1">
                <a:solidFill>
                  <a:srgbClr val="000000"/>
                </a:solidFill>
                <a:latin typeface="Consolas" panose="020B0609020204030204" pitchFamily="49" charset="0"/>
              </a:rPr>
              <a:t>관측수를</a:t>
            </a:r>
            <a:r>
              <a:rPr lang="ko-KR" altLang="en-US" sz="1400" b="1" dirty="0">
                <a:solidFill>
                  <a:srgbClr val="000000"/>
                </a:solidFill>
                <a:latin typeface="Consolas" panose="020B0609020204030204" pitchFamily="49" charset="0"/>
              </a:rPr>
              <a:t> 세어 표시</a:t>
            </a:r>
            <a:endParaRPr lang="en-US" altLang="ko-KR" sz="1400" b="1" dirty="0">
              <a:solidFill>
                <a:srgbClr val="000000"/>
              </a:solidFill>
              <a:latin typeface="Consolas" panose="020B0609020204030204" pitchFamily="49" charset="0"/>
            </a:endParaRPr>
          </a:p>
        </p:txBody>
      </p:sp>
      <p:sp>
        <p:nvSpPr>
          <p:cNvPr id="4" name="직사각형 3">
            <a:extLst>
              <a:ext uri="{FF2B5EF4-FFF2-40B4-BE49-F238E27FC236}">
                <a16:creationId xmlns:a16="http://schemas.microsoft.com/office/drawing/2014/main" id="{C05A0117-6BE5-40AD-83AF-5370CE6EBAFA}"/>
              </a:ext>
            </a:extLst>
          </p:cNvPr>
          <p:cNvSpPr/>
          <p:nvPr/>
        </p:nvSpPr>
        <p:spPr>
          <a:xfrm>
            <a:off x="973722" y="6105650"/>
            <a:ext cx="3638550"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histplot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p:txBody>
      </p:sp>
      <p:sp>
        <p:nvSpPr>
          <p:cNvPr id="28" name="직사각형 27">
            <a:extLst>
              <a:ext uri="{FF2B5EF4-FFF2-40B4-BE49-F238E27FC236}">
                <a16:creationId xmlns:a16="http://schemas.microsoft.com/office/drawing/2014/main" id="{737ED0C0-04CE-481A-8A75-61B00A140B99}"/>
              </a:ext>
            </a:extLst>
          </p:cNvPr>
          <p:cNvSpPr/>
          <p:nvPr/>
        </p:nvSpPr>
        <p:spPr>
          <a:xfrm>
            <a:off x="624991" y="1967316"/>
            <a:ext cx="8656015" cy="646331"/>
          </a:xfrm>
          <a:prstGeom prst="rect">
            <a:avLst/>
          </a:prstGeom>
        </p:spPr>
        <p:txBody>
          <a:bodyPr wrap="square">
            <a:spAutoFit/>
          </a:bodyPr>
          <a:lstStyle/>
          <a:p>
            <a:r>
              <a:rPr lang="ko-KR" altLang="en-US" dirty="0">
                <a:latin typeface="나눔손글씨 펜" panose="03040600000000000000" pitchFamily="66" charset="-127"/>
                <a:ea typeface="나눔손글씨 펜" panose="03040600000000000000" pitchFamily="66" charset="-127"/>
              </a:rPr>
              <a:t>데이터 분포</a:t>
            </a:r>
            <a:r>
              <a:rPr lang="en-US" altLang="ko-KR" dirty="0">
                <a:latin typeface="나눔손글씨 펜" panose="03040600000000000000" pitchFamily="66" charset="-127"/>
                <a:ea typeface="나눔손글씨 펜" panose="03040600000000000000" pitchFamily="66" charset="-127"/>
              </a:rPr>
              <a:t>(distribution plot) </a:t>
            </a:r>
            <a:r>
              <a:rPr lang="ko-KR" altLang="en-US" dirty="0">
                <a:latin typeface="나눔손글씨 펜" panose="03040600000000000000" pitchFamily="66" charset="-127"/>
                <a:ea typeface="나눔손글씨 펜" panose="03040600000000000000" pitchFamily="66" charset="-127"/>
              </a:rPr>
              <a:t>시각화는 데이터의 분포를 시각화 하는데 도움이 되며</a:t>
            </a:r>
            <a:r>
              <a:rPr lang="en-US" altLang="ko-KR" dirty="0">
                <a:latin typeface="나눔손글씨 펜" panose="03040600000000000000" pitchFamily="66" charset="-127"/>
                <a:ea typeface="나눔손글씨 펜" panose="03040600000000000000" pitchFamily="66" charset="-127"/>
              </a:rPr>
              <a:t>, </a:t>
            </a:r>
            <a:r>
              <a:rPr lang="ko-KR" altLang="en-US" dirty="0">
                <a:latin typeface="나눔손글씨 펜" panose="03040600000000000000" pitchFamily="66" charset="-127"/>
                <a:ea typeface="나눔손글씨 펜" panose="03040600000000000000" pitchFamily="66" charset="-127"/>
              </a:rPr>
              <a:t>이 그래프를 사용하여 데이터의 평균</a:t>
            </a:r>
            <a:r>
              <a:rPr lang="en-US" altLang="ko-KR" dirty="0">
                <a:latin typeface="나눔손글씨 펜" panose="03040600000000000000" pitchFamily="66" charset="-127"/>
                <a:ea typeface="나눔손글씨 펜" panose="03040600000000000000" pitchFamily="66" charset="-127"/>
              </a:rPr>
              <a:t>(mean), </a:t>
            </a:r>
            <a:r>
              <a:rPr lang="ko-KR" altLang="en-US" dirty="0" err="1">
                <a:latin typeface="나눔손글씨 펜" panose="03040600000000000000" pitchFamily="66" charset="-127"/>
                <a:ea typeface="나눔손글씨 펜" panose="03040600000000000000" pitchFamily="66" charset="-127"/>
              </a:rPr>
              <a:t>중위수</a:t>
            </a:r>
            <a:r>
              <a:rPr lang="en-US" altLang="ko-KR" dirty="0">
                <a:latin typeface="나눔손글씨 펜" panose="03040600000000000000" pitchFamily="66" charset="-127"/>
                <a:ea typeface="나눔손글씨 펜" panose="03040600000000000000" pitchFamily="66" charset="-127"/>
              </a:rPr>
              <a:t>(median), </a:t>
            </a:r>
            <a:r>
              <a:rPr lang="ko-KR" altLang="en-US" dirty="0">
                <a:latin typeface="나눔손글씨 펜" panose="03040600000000000000" pitchFamily="66" charset="-127"/>
                <a:ea typeface="나눔손글씨 펜" panose="03040600000000000000" pitchFamily="66" charset="-127"/>
              </a:rPr>
              <a:t>범위</a:t>
            </a:r>
            <a:r>
              <a:rPr lang="en-US" altLang="ko-KR" dirty="0">
                <a:latin typeface="나눔손글씨 펜" panose="03040600000000000000" pitchFamily="66" charset="-127"/>
                <a:ea typeface="나눔손글씨 펜" panose="03040600000000000000" pitchFamily="66" charset="-127"/>
              </a:rPr>
              <a:t>(range), </a:t>
            </a:r>
            <a:r>
              <a:rPr lang="ko-KR" altLang="en-US" dirty="0">
                <a:latin typeface="나눔손글씨 펜" panose="03040600000000000000" pitchFamily="66" charset="-127"/>
                <a:ea typeface="나눔손글씨 펜" panose="03040600000000000000" pitchFamily="66" charset="-127"/>
              </a:rPr>
              <a:t>분산</a:t>
            </a:r>
            <a:r>
              <a:rPr lang="en-US" altLang="ko-KR" dirty="0">
                <a:latin typeface="나눔손글씨 펜" panose="03040600000000000000" pitchFamily="66" charset="-127"/>
                <a:ea typeface="나눔손글씨 펜" panose="03040600000000000000" pitchFamily="66" charset="-127"/>
              </a:rPr>
              <a:t>(variance), </a:t>
            </a:r>
            <a:r>
              <a:rPr lang="ko-KR" altLang="en-US" dirty="0">
                <a:latin typeface="나눔손글씨 펜" panose="03040600000000000000" pitchFamily="66" charset="-127"/>
                <a:ea typeface="나눔손글씨 펜" panose="03040600000000000000" pitchFamily="66" charset="-127"/>
              </a:rPr>
              <a:t>편차</a:t>
            </a:r>
            <a:r>
              <a:rPr lang="en-US" altLang="ko-KR" dirty="0">
                <a:latin typeface="나눔손글씨 펜" panose="03040600000000000000" pitchFamily="66" charset="-127"/>
                <a:ea typeface="나눔손글씨 펜" panose="03040600000000000000" pitchFamily="66" charset="-127"/>
              </a:rPr>
              <a:t>(deviation) </a:t>
            </a:r>
            <a:r>
              <a:rPr lang="ko-KR" altLang="en-US" dirty="0">
                <a:latin typeface="나눔손글씨 펜" panose="03040600000000000000" pitchFamily="66" charset="-127"/>
                <a:ea typeface="나눔손글씨 펜" panose="03040600000000000000" pitchFamily="66" charset="-127"/>
              </a:rPr>
              <a:t>등을 이해할 수 있음</a:t>
            </a:r>
          </a:p>
        </p:txBody>
      </p:sp>
      <p:pic>
        <p:nvPicPr>
          <p:cNvPr id="2050" name="Picture 2">
            <a:extLst>
              <a:ext uri="{FF2B5EF4-FFF2-40B4-BE49-F238E27FC236}">
                <a16:creationId xmlns:a16="http://schemas.microsoft.com/office/drawing/2014/main" id="{A4F22A8E-1540-4860-A8A1-497FBEBC75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724" y="3435011"/>
            <a:ext cx="3638550" cy="253365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5BAC3D89-7085-4C30-9F17-55F68C14DD8D}"/>
              </a:ext>
            </a:extLst>
          </p:cNvPr>
          <p:cNvSpPr/>
          <p:nvPr/>
        </p:nvSpPr>
        <p:spPr>
          <a:xfrm>
            <a:off x="5293728" y="6105650"/>
            <a:ext cx="3987286"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histplot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'tip'</a:t>
            </a:r>
            <a:r>
              <a:rPr lang="en-US" altLang="ko-KR" sz="1200" dirty="0">
                <a:solidFill>
                  <a:srgbClr val="D4D4D4"/>
                </a:solidFill>
                <a:latin typeface="Consolas" panose="020B0609020204030204" pitchFamily="49" charset="0"/>
              </a:rPr>
              <a:t>])</a:t>
            </a:r>
          </a:p>
        </p:txBody>
      </p:sp>
      <p:pic>
        <p:nvPicPr>
          <p:cNvPr id="2052" name="Picture 4">
            <a:extLst>
              <a:ext uri="{FF2B5EF4-FFF2-40B4-BE49-F238E27FC236}">
                <a16:creationId xmlns:a16="http://schemas.microsoft.com/office/drawing/2014/main" id="{E494B923-DD77-4762-BE8E-711515DEB8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3728" y="3435011"/>
            <a:ext cx="363855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1366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데이터 분포</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(distribution plot)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KDE</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Plot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164</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3000" y="2269681"/>
            <a:ext cx="8640000" cy="91940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하나 혹은 두 개의 변수에 대한 분포를 나타냄</a:t>
            </a:r>
            <a:endParaRPr lang="en-US" altLang="ko-KR" sz="1600" b="1" dirty="0">
              <a:solidFill>
                <a:srgbClr val="000000"/>
              </a:solidFill>
              <a:latin typeface="Consolas" panose="020B0609020204030204" pitchFamily="49" charset="0"/>
            </a:endParaRPr>
          </a:p>
          <a:p>
            <a:pPr marL="285750" indent="-285750">
              <a:buFont typeface="Arial" panose="020B0604020202020204" pitchFamily="34" charset="0"/>
              <a:buChar char="•"/>
            </a:pPr>
            <a:r>
              <a:rPr lang="en-US" altLang="ko-KR" sz="1600" b="1" dirty="0">
                <a:solidFill>
                  <a:srgbClr val="000000"/>
                </a:solidFill>
                <a:latin typeface="Consolas" panose="020B0609020204030204" pitchFamily="49" charset="0"/>
              </a:rPr>
              <a:t>Hist Plot</a:t>
            </a:r>
            <a:r>
              <a:rPr lang="ko-KR" altLang="en-US" sz="1600" b="1" dirty="0">
                <a:solidFill>
                  <a:srgbClr val="000000"/>
                </a:solidFill>
                <a:latin typeface="Consolas" panose="020B0609020204030204" pitchFamily="49" charset="0"/>
              </a:rPr>
              <a:t>은 절대량이라면 </a:t>
            </a:r>
            <a:r>
              <a:rPr lang="en-US" altLang="ko-KR" sz="1600" b="1" dirty="0">
                <a:solidFill>
                  <a:srgbClr val="000000"/>
                </a:solidFill>
                <a:latin typeface="Consolas" panose="020B0609020204030204" pitchFamily="49" charset="0"/>
              </a:rPr>
              <a:t>KDE Plot</a:t>
            </a:r>
            <a:r>
              <a:rPr lang="ko-KR" altLang="en-US" sz="1600" b="1" dirty="0">
                <a:solidFill>
                  <a:srgbClr val="000000"/>
                </a:solidFill>
                <a:latin typeface="Consolas" panose="020B0609020204030204" pitchFamily="49" charset="0"/>
              </a:rPr>
              <a:t>은 밀도 추정치를 시각화</a:t>
            </a:r>
            <a:endParaRPr lang="en-US" altLang="ko-KR" sz="1600" b="1" dirty="0">
              <a:solidFill>
                <a:srgbClr val="000000"/>
              </a:solidFill>
              <a:latin typeface="Consolas" panose="020B0609020204030204" pitchFamily="49" charset="0"/>
            </a:endParaRPr>
          </a:p>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그래서 결과물로 연속된 곡선의 그래프를 얻을 수 있음</a:t>
            </a:r>
            <a:endParaRPr lang="en-US" altLang="ko-KR" sz="1600" b="1" dirty="0">
              <a:solidFill>
                <a:srgbClr val="000000"/>
              </a:solidFill>
              <a:latin typeface="Consolas" panose="020B0609020204030204" pitchFamily="49" charset="0"/>
            </a:endParaRPr>
          </a:p>
        </p:txBody>
      </p:sp>
      <p:sp>
        <p:nvSpPr>
          <p:cNvPr id="4" name="직사각형 3">
            <a:extLst>
              <a:ext uri="{FF2B5EF4-FFF2-40B4-BE49-F238E27FC236}">
                <a16:creationId xmlns:a16="http://schemas.microsoft.com/office/drawing/2014/main" id="{C05A0117-6BE5-40AD-83AF-5370CE6EBAFA}"/>
              </a:ext>
            </a:extLst>
          </p:cNvPr>
          <p:cNvSpPr/>
          <p:nvPr/>
        </p:nvSpPr>
        <p:spPr>
          <a:xfrm>
            <a:off x="973722" y="6105650"/>
            <a:ext cx="3638550"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kdeplot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p:txBody>
      </p:sp>
      <p:pic>
        <p:nvPicPr>
          <p:cNvPr id="2050" name="Picture 2">
            <a:extLst>
              <a:ext uri="{FF2B5EF4-FFF2-40B4-BE49-F238E27FC236}">
                <a16:creationId xmlns:a16="http://schemas.microsoft.com/office/drawing/2014/main" id="{A4F22A8E-1540-4860-A8A1-497FBEBC753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73724" y="3481251"/>
            <a:ext cx="3638550" cy="244117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5BAC3D89-7085-4C30-9F17-55F68C14DD8D}"/>
              </a:ext>
            </a:extLst>
          </p:cNvPr>
          <p:cNvSpPr/>
          <p:nvPr/>
        </p:nvSpPr>
        <p:spPr>
          <a:xfrm>
            <a:off x="5293728" y="6105650"/>
            <a:ext cx="3987286"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kdeplot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'tip'</a:t>
            </a:r>
            <a:r>
              <a:rPr lang="en-US" altLang="ko-KR" sz="1200" dirty="0">
                <a:solidFill>
                  <a:srgbClr val="D4D4D4"/>
                </a:solidFill>
                <a:latin typeface="Consolas" panose="020B0609020204030204" pitchFamily="49" charset="0"/>
              </a:rPr>
              <a:t>])</a:t>
            </a:r>
          </a:p>
        </p:txBody>
      </p:sp>
      <p:pic>
        <p:nvPicPr>
          <p:cNvPr id="2052" name="Picture 4">
            <a:extLst>
              <a:ext uri="{FF2B5EF4-FFF2-40B4-BE49-F238E27FC236}">
                <a16:creationId xmlns:a16="http://schemas.microsoft.com/office/drawing/2014/main" id="{E494B923-DD77-4762-BE8E-711515DEB885}"/>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293728" y="3435011"/>
            <a:ext cx="3638550"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49797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데이터 분포</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(distribution plot)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ECDF Plot, Rug Plot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165</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3000" y="2269681"/>
            <a:ext cx="3979272" cy="64698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누적 분포를 시각화</a:t>
            </a:r>
            <a:endParaRPr lang="en-US" altLang="ko-KR" sz="1600" b="1" dirty="0">
              <a:solidFill>
                <a:srgbClr val="000000"/>
              </a:solidFill>
              <a:latin typeface="Consolas" panose="020B0609020204030204" pitchFamily="49" charset="0"/>
            </a:endParaRPr>
          </a:p>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실제 관측치의 비율을 시각화</a:t>
            </a:r>
            <a:endParaRPr lang="en-US" altLang="ko-KR" sz="1600" b="1" dirty="0">
              <a:solidFill>
                <a:srgbClr val="000000"/>
              </a:solidFill>
              <a:latin typeface="Consolas" panose="020B0609020204030204" pitchFamily="49" charset="0"/>
            </a:endParaRPr>
          </a:p>
        </p:txBody>
      </p:sp>
      <p:sp>
        <p:nvSpPr>
          <p:cNvPr id="4" name="직사각형 3">
            <a:extLst>
              <a:ext uri="{FF2B5EF4-FFF2-40B4-BE49-F238E27FC236}">
                <a16:creationId xmlns:a16="http://schemas.microsoft.com/office/drawing/2014/main" id="{C05A0117-6BE5-40AD-83AF-5370CE6EBAFA}"/>
              </a:ext>
            </a:extLst>
          </p:cNvPr>
          <p:cNvSpPr/>
          <p:nvPr/>
        </p:nvSpPr>
        <p:spPr>
          <a:xfrm>
            <a:off x="973722" y="6105650"/>
            <a:ext cx="3638550"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ecdfplot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p:txBody>
      </p:sp>
      <p:pic>
        <p:nvPicPr>
          <p:cNvPr id="2050" name="Picture 2">
            <a:extLst>
              <a:ext uri="{FF2B5EF4-FFF2-40B4-BE49-F238E27FC236}">
                <a16:creationId xmlns:a16="http://schemas.microsoft.com/office/drawing/2014/main" id="{A4F22A8E-1540-4860-A8A1-497FBEBC753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28408" y="3481251"/>
            <a:ext cx="3529182" cy="244117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5BAC3D89-7085-4C30-9F17-55F68C14DD8D}"/>
              </a:ext>
            </a:extLst>
          </p:cNvPr>
          <p:cNvSpPr/>
          <p:nvPr/>
        </p:nvSpPr>
        <p:spPr>
          <a:xfrm>
            <a:off x="5301742" y="5922421"/>
            <a:ext cx="3638550" cy="769441"/>
          </a:xfrm>
          <a:prstGeom prst="rect">
            <a:avLst/>
          </a:prstGeom>
          <a:solidFill>
            <a:schemeClr val="tx1"/>
          </a:solidFill>
        </p:spPr>
        <p:txBody>
          <a:bodyPr wrap="square">
            <a:spAutoFit/>
          </a:bodyPr>
          <a:lstStyle/>
          <a:p>
            <a:r>
              <a:rPr lang="en-US" altLang="ko-KR" sz="1100" dirty="0" err="1">
                <a:solidFill>
                  <a:srgbClr val="4EC9B0"/>
                </a:solidFill>
                <a:latin typeface="Consolas" panose="020B0609020204030204" pitchFamily="49" charset="0"/>
              </a:rPr>
              <a:t>sns</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scatterplot</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data</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df</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total_bill</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y</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"tip"</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hue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"time"</a:t>
            </a:r>
            <a:r>
              <a:rPr lang="en-US" altLang="ko-KR" sz="1100" dirty="0">
                <a:solidFill>
                  <a:srgbClr val="D4D4D4"/>
                </a:solidFill>
                <a:latin typeface="Consolas" panose="020B0609020204030204" pitchFamily="49" charset="0"/>
              </a:rPr>
              <a:t>)</a:t>
            </a:r>
          </a:p>
          <a:p>
            <a:r>
              <a:rPr lang="en-US" altLang="ko-KR" sz="1100" dirty="0" err="1">
                <a:solidFill>
                  <a:srgbClr val="4EC9B0"/>
                </a:solidFill>
                <a:latin typeface="Consolas" panose="020B0609020204030204" pitchFamily="49" charset="0"/>
              </a:rPr>
              <a:t>sns</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rugplot</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data</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df</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x</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a:t>
            </a:r>
            <a:r>
              <a:rPr lang="en-US" altLang="ko-KR" sz="1100" dirty="0" err="1">
                <a:solidFill>
                  <a:srgbClr val="CE9178"/>
                </a:solidFill>
                <a:latin typeface="Consolas" panose="020B0609020204030204" pitchFamily="49" charset="0"/>
              </a:rPr>
              <a:t>total_bill</a:t>
            </a:r>
            <a:r>
              <a:rPr lang="en-US" altLang="ko-KR" sz="1100" dirty="0">
                <a:solidFill>
                  <a:srgbClr val="CE9178"/>
                </a:solidFill>
                <a:latin typeface="Consolas" panose="020B0609020204030204" pitchFamily="49" charset="0"/>
              </a:rPr>
              <a:t>"</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y</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"tip"</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hue</a:t>
            </a:r>
            <a:r>
              <a:rPr lang="en-US" altLang="ko-KR" sz="1100" dirty="0">
                <a:solidFill>
                  <a:srgbClr val="D4D4D4"/>
                </a:solidFill>
                <a:latin typeface="Consolas" panose="020B0609020204030204" pitchFamily="49" charset="0"/>
              </a:rPr>
              <a:t>=</a:t>
            </a:r>
            <a:r>
              <a:rPr lang="en-US" altLang="ko-KR" sz="1100" dirty="0">
                <a:solidFill>
                  <a:srgbClr val="CE9178"/>
                </a:solidFill>
                <a:latin typeface="Consolas" panose="020B0609020204030204" pitchFamily="49" charset="0"/>
              </a:rPr>
              <a:t>"time"</a:t>
            </a:r>
            <a:r>
              <a:rPr lang="en-US" altLang="ko-KR" sz="1100" dirty="0">
                <a:solidFill>
                  <a:srgbClr val="D4D4D4"/>
                </a:solidFill>
                <a:latin typeface="Consolas" panose="020B0609020204030204" pitchFamily="49" charset="0"/>
              </a:rPr>
              <a:t>)</a:t>
            </a:r>
          </a:p>
        </p:txBody>
      </p:sp>
      <p:pic>
        <p:nvPicPr>
          <p:cNvPr id="2052" name="Picture 4">
            <a:extLst>
              <a:ext uri="{FF2B5EF4-FFF2-40B4-BE49-F238E27FC236}">
                <a16:creationId xmlns:a16="http://schemas.microsoft.com/office/drawing/2014/main" id="{E494B923-DD77-4762-BE8E-711515DEB885}"/>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293728" y="3435011"/>
            <a:ext cx="3638550" cy="2505075"/>
          </a:xfrm>
          <a:prstGeom prst="rect">
            <a:avLst/>
          </a:prstGeom>
          <a:noFill/>
          <a:extLst>
            <a:ext uri="{909E8E84-426E-40DD-AFC4-6F175D3DCCD1}">
              <a14:hiddenFill xmlns:a14="http://schemas.microsoft.com/office/drawing/2010/main">
                <a:solidFill>
                  <a:srgbClr val="FFFFFF"/>
                </a:solidFill>
              </a14:hiddenFill>
            </a:ext>
          </a:extLst>
        </p:spPr>
      </p:pic>
      <p:sp>
        <p:nvSpPr>
          <p:cNvPr id="27" name="사각형: 둥근 모서리 26">
            <a:extLst>
              <a:ext uri="{FF2B5EF4-FFF2-40B4-BE49-F238E27FC236}">
                <a16:creationId xmlns:a16="http://schemas.microsoft.com/office/drawing/2014/main" id="{B1C7B56E-6EC2-4E44-9191-E73752382200}"/>
              </a:ext>
            </a:extLst>
          </p:cNvPr>
          <p:cNvSpPr/>
          <p:nvPr/>
        </p:nvSpPr>
        <p:spPr>
          <a:xfrm>
            <a:off x="5301742" y="2269681"/>
            <a:ext cx="3979272" cy="119181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en-US" altLang="ko-KR" sz="1600" b="1" dirty="0">
                <a:solidFill>
                  <a:srgbClr val="000000"/>
                </a:solidFill>
                <a:latin typeface="Consolas" panose="020B0609020204030204" pitchFamily="49" charset="0"/>
              </a:rPr>
              <a:t>x</a:t>
            </a:r>
            <a:r>
              <a:rPr lang="ko-KR" altLang="en-US" sz="1600" b="1" dirty="0">
                <a:solidFill>
                  <a:srgbClr val="000000"/>
                </a:solidFill>
                <a:latin typeface="Consolas" panose="020B0609020204030204" pitchFamily="49" charset="0"/>
              </a:rPr>
              <a:t>축과 </a:t>
            </a:r>
            <a:r>
              <a:rPr lang="en-US" altLang="ko-KR" sz="1600" b="1" dirty="0">
                <a:solidFill>
                  <a:srgbClr val="000000"/>
                </a:solidFill>
                <a:latin typeface="Consolas" panose="020B0609020204030204" pitchFamily="49" charset="0"/>
              </a:rPr>
              <a:t>y</a:t>
            </a:r>
            <a:r>
              <a:rPr lang="ko-KR" altLang="en-US" sz="1600" b="1" dirty="0">
                <a:solidFill>
                  <a:srgbClr val="000000"/>
                </a:solidFill>
                <a:latin typeface="Consolas" panose="020B0609020204030204" pitchFamily="49" charset="0"/>
              </a:rPr>
              <a:t>축을 따라 눈금을 그려서 주변 분포도를 표시</a:t>
            </a:r>
            <a:endParaRPr lang="en-US" altLang="ko-KR" sz="1600" b="1" dirty="0">
              <a:solidFill>
                <a:srgbClr val="000000"/>
              </a:solidFill>
              <a:latin typeface="Consolas" panose="020B0609020204030204" pitchFamily="49" charset="0"/>
            </a:endParaRPr>
          </a:p>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개별 관측치에 대한 위치를 보여줌으로써 다른 그래프들을 보완</a:t>
            </a:r>
            <a:endParaRPr lang="en-US" altLang="ko-KR" sz="16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2128868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범주형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(categorical plot)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Bar Plot, Count Plot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166</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3000" y="2408584"/>
            <a:ext cx="3979272" cy="91940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600" b="1" dirty="0" err="1">
                <a:solidFill>
                  <a:srgbClr val="000000"/>
                </a:solidFill>
                <a:latin typeface="Consolas" panose="020B0609020204030204" pitchFamily="49" charset="0"/>
              </a:rPr>
              <a:t>이변량</a:t>
            </a:r>
            <a:r>
              <a:rPr lang="en-US" altLang="ko-KR" sz="1600" b="1" dirty="0">
                <a:solidFill>
                  <a:srgbClr val="000000"/>
                </a:solidFill>
                <a:latin typeface="Consolas" panose="020B0609020204030204" pitchFamily="49" charset="0"/>
              </a:rPr>
              <a:t>(bivariate) </a:t>
            </a:r>
            <a:r>
              <a:rPr lang="ko-KR" altLang="en-US" sz="1600" b="1" dirty="0">
                <a:solidFill>
                  <a:srgbClr val="000000"/>
                </a:solidFill>
                <a:latin typeface="Consolas" panose="020B0609020204030204" pitchFamily="49" charset="0"/>
              </a:rPr>
              <a:t>분석을 위한 </a:t>
            </a:r>
            <a:r>
              <a:rPr lang="en-US" altLang="ko-KR" sz="1600" b="1" dirty="0">
                <a:solidFill>
                  <a:srgbClr val="000000"/>
                </a:solidFill>
                <a:latin typeface="Consolas" panose="020B0609020204030204" pitchFamily="49" charset="0"/>
              </a:rPr>
              <a:t>plot</a:t>
            </a:r>
            <a:r>
              <a:rPr lang="ko-KR" altLang="en-US" sz="1600" b="1" dirty="0">
                <a:solidFill>
                  <a:srgbClr val="000000"/>
                </a:solidFill>
                <a:latin typeface="Consolas" panose="020B0609020204030204" pitchFamily="49" charset="0"/>
              </a:rPr>
              <a:t>이며</a:t>
            </a:r>
            <a:r>
              <a:rPr lang="en-US" altLang="ko-KR" sz="1600" b="1" dirty="0">
                <a:solidFill>
                  <a:srgbClr val="000000"/>
                </a:solidFill>
                <a:latin typeface="Consolas" panose="020B0609020204030204" pitchFamily="49" charset="0"/>
              </a:rPr>
              <a:t>, x</a:t>
            </a:r>
            <a:r>
              <a:rPr lang="ko-KR" altLang="en-US" sz="1600" b="1" dirty="0">
                <a:solidFill>
                  <a:srgbClr val="000000"/>
                </a:solidFill>
                <a:latin typeface="Consolas" panose="020B0609020204030204" pitchFamily="49" charset="0"/>
              </a:rPr>
              <a:t>축에는 범주형 변수</a:t>
            </a:r>
            <a:r>
              <a:rPr lang="en-US" altLang="ko-KR" sz="1600" b="1" dirty="0">
                <a:solidFill>
                  <a:srgbClr val="000000"/>
                </a:solidFill>
                <a:latin typeface="Consolas" panose="020B0609020204030204" pitchFamily="49" charset="0"/>
              </a:rPr>
              <a:t>, </a:t>
            </a:r>
            <a:br>
              <a:rPr lang="en-US" altLang="ko-KR" sz="1600" b="1" dirty="0">
                <a:solidFill>
                  <a:srgbClr val="000000"/>
                </a:solidFill>
                <a:latin typeface="Consolas" panose="020B0609020204030204" pitchFamily="49" charset="0"/>
              </a:rPr>
            </a:br>
            <a:r>
              <a:rPr lang="en-US" altLang="ko-KR" sz="1600" b="1" dirty="0">
                <a:solidFill>
                  <a:srgbClr val="000000"/>
                </a:solidFill>
                <a:latin typeface="Consolas" panose="020B0609020204030204" pitchFamily="49" charset="0"/>
              </a:rPr>
              <a:t>y</a:t>
            </a:r>
            <a:r>
              <a:rPr lang="ko-KR" altLang="en-US" sz="1600" b="1" dirty="0">
                <a:solidFill>
                  <a:srgbClr val="000000"/>
                </a:solidFill>
                <a:latin typeface="Consolas" panose="020B0609020204030204" pitchFamily="49" charset="0"/>
              </a:rPr>
              <a:t>축에는 연속형 변수를 설정</a:t>
            </a:r>
            <a:endParaRPr lang="en-US" altLang="ko-KR" sz="1600" b="1" dirty="0">
              <a:solidFill>
                <a:srgbClr val="000000"/>
              </a:solidFill>
              <a:latin typeface="Consolas" panose="020B0609020204030204" pitchFamily="49" charset="0"/>
            </a:endParaRPr>
          </a:p>
        </p:txBody>
      </p:sp>
      <p:sp>
        <p:nvSpPr>
          <p:cNvPr id="4" name="직사각형 3">
            <a:extLst>
              <a:ext uri="{FF2B5EF4-FFF2-40B4-BE49-F238E27FC236}">
                <a16:creationId xmlns:a16="http://schemas.microsoft.com/office/drawing/2014/main" id="{C05A0117-6BE5-40AD-83AF-5370CE6EBAFA}"/>
              </a:ext>
            </a:extLst>
          </p:cNvPr>
          <p:cNvSpPr/>
          <p:nvPr/>
        </p:nvSpPr>
        <p:spPr>
          <a:xfrm>
            <a:off x="973722" y="6105650"/>
            <a:ext cx="3638550"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barplot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'sex'</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'tip'</a:t>
            </a:r>
            <a:r>
              <a:rPr lang="en-US" altLang="ko-KR" sz="1200" dirty="0">
                <a:solidFill>
                  <a:srgbClr val="D4D4D4"/>
                </a:solidFill>
                <a:latin typeface="Consolas" panose="020B0609020204030204" pitchFamily="49" charset="0"/>
              </a:rPr>
              <a:t>])</a:t>
            </a:r>
          </a:p>
        </p:txBody>
      </p:sp>
      <p:pic>
        <p:nvPicPr>
          <p:cNvPr id="2050" name="Picture 2">
            <a:extLst>
              <a:ext uri="{FF2B5EF4-FFF2-40B4-BE49-F238E27FC236}">
                <a16:creationId xmlns:a16="http://schemas.microsoft.com/office/drawing/2014/main" id="{A4F22A8E-1540-4860-A8A1-497FBEBC753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994733" y="3481251"/>
            <a:ext cx="3596532" cy="244117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5BAC3D89-7085-4C30-9F17-55F68C14DD8D}"/>
              </a:ext>
            </a:extLst>
          </p:cNvPr>
          <p:cNvSpPr/>
          <p:nvPr/>
        </p:nvSpPr>
        <p:spPr>
          <a:xfrm>
            <a:off x="5293728" y="6105650"/>
            <a:ext cx="3987286"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countplot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'sex'</a:t>
            </a:r>
            <a:r>
              <a:rPr lang="en-US" altLang="ko-KR" sz="1200" dirty="0">
                <a:solidFill>
                  <a:srgbClr val="D4D4D4"/>
                </a:solidFill>
                <a:latin typeface="Consolas" panose="020B0609020204030204" pitchFamily="49" charset="0"/>
              </a:rPr>
              <a:t>])</a:t>
            </a:r>
          </a:p>
        </p:txBody>
      </p:sp>
      <p:pic>
        <p:nvPicPr>
          <p:cNvPr id="2052" name="Picture 4">
            <a:extLst>
              <a:ext uri="{FF2B5EF4-FFF2-40B4-BE49-F238E27FC236}">
                <a16:creationId xmlns:a16="http://schemas.microsoft.com/office/drawing/2014/main" id="{E494B923-DD77-4762-BE8E-711515DEB885}"/>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293728" y="3462227"/>
            <a:ext cx="3638550" cy="2450642"/>
          </a:xfrm>
          <a:prstGeom prst="rect">
            <a:avLst/>
          </a:prstGeom>
          <a:noFill/>
          <a:extLst>
            <a:ext uri="{909E8E84-426E-40DD-AFC4-6F175D3DCCD1}">
              <a14:hiddenFill xmlns:a14="http://schemas.microsoft.com/office/drawing/2010/main">
                <a:solidFill>
                  <a:srgbClr val="FFFFFF"/>
                </a:solidFill>
              </a14:hiddenFill>
            </a:ext>
          </a:extLst>
        </p:spPr>
      </p:pic>
      <p:sp>
        <p:nvSpPr>
          <p:cNvPr id="27" name="사각형: 둥근 모서리 26">
            <a:extLst>
              <a:ext uri="{FF2B5EF4-FFF2-40B4-BE49-F238E27FC236}">
                <a16:creationId xmlns:a16="http://schemas.microsoft.com/office/drawing/2014/main" id="{B1C7B56E-6EC2-4E44-9191-E73752382200}"/>
              </a:ext>
            </a:extLst>
          </p:cNvPr>
          <p:cNvSpPr/>
          <p:nvPr/>
        </p:nvSpPr>
        <p:spPr>
          <a:xfrm>
            <a:off x="5301742" y="2408584"/>
            <a:ext cx="3979272" cy="64698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범주형 변수의 발생 횟수를 </a:t>
            </a:r>
            <a:r>
              <a:rPr lang="ko-KR" altLang="en-US" sz="1600" b="1" dirty="0" err="1">
                <a:solidFill>
                  <a:srgbClr val="000000"/>
                </a:solidFill>
                <a:latin typeface="Consolas" panose="020B0609020204030204" pitchFamily="49" charset="0"/>
              </a:rPr>
              <a:t>카운팅</a:t>
            </a:r>
            <a:endParaRPr lang="en-US" altLang="ko-KR" sz="1600" b="1" dirty="0">
              <a:solidFill>
                <a:srgbClr val="000000"/>
              </a:solidFill>
              <a:latin typeface="Consolas" panose="020B0609020204030204" pitchFamily="49" charset="0"/>
            </a:endParaRPr>
          </a:p>
          <a:p>
            <a:pPr marL="285750" indent="-285750">
              <a:buFont typeface="Arial" panose="020B0604020202020204" pitchFamily="34" charset="0"/>
              <a:buChar char="•"/>
            </a:pPr>
            <a:r>
              <a:rPr lang="ko-KR" altLang="en-US" sz="1600" b="1" dirty="0" err="1">
                <a:solidFill>
                  <a:srgbClr val="000000"/>
                </a:solidFill>
                <a:latin typeface="Consolas" panose="020B0609020204030204" pitchFamily="49" charset="0"/>
              </a:rPr>
              <a:t>일변량</a:t>
            </a:r>
            <a:r>
              <a:rPr lang="en-US" altLang="ko-KR" sz="1600" b="1" dirty="0">
                <a:solidFill>
                  <a:srgbClr val="000000"/>
                </a:solidFill>
                <a:latin typeface="Consolas" panose="020B0609020204030204" pitchFamily="49" charset="0"/>
              </a:rPr>
              <a:t>(univariate) </a:t>
            </a:r>
            <a:r>
              <a:rPr lang="ko-KR" altLang="en-US" sz="1600" b="1" dirty="0">
                <a:solidFill>
                  <a:srgbClr val="000000"/>
                </a:solidFill>
                <a:latin typeface="Consolas" panose="020B0609020204030204" pitchFamily="49" charset="0"/>
              </a:rPr>
              <a:t>분석</a:t>
            </a:r>
            <a:endParaRPr lang="en-US" altLang="ko-KR" sz="1600" b="1" dirty="0">
              <a:solidFill>
                <a:srgbClr val="000000"/>
              </a:solidFill>
              <a:latin typeface="Consolas" panose="020B0609020204030204" pitchFamily="49" charset="0"/>
            </a:endParaRPr>
          </a:p>
        </p:txBody>
      </p:sp>
      <p:sp>
        <p:nvSpPr>
          <p:cNvPr id="28" name="직사각형 27">
            <a:extLst>
              <a:ext uri="{FF2B5EF4-FFF2-40B4-BE49-F238E27FC236}">
                <a16:creationId xmlns:a16="http://schemas.microsoft.com/office/drawing/2014/main" id="{00249FA8-027A-4019-8AAA-98D07C056A2F}"/>
              </a:ext>
            </a:extLst>
          </p:cNvPr>
          <p:cNvSpPr/>
          <p:nvPr/>
        </p:nvSpPr>
        <p:spPr>
          <a:xfrm>
            <a:off x="624991" y="1967316"/>
            <a:ext cx="8656015" cy="369332"/>
          </a:xfrm>
          <a:prstGeom prst="rect">
            <a:avLst/>
          </a:prstGeom>
        </p:spPr>
        <p:txBody>
          <a:bodyPr wrap="square">
            <a:spAutoFit/>
          </a:bodyPr>
          <a:lstStyle/>
          <a:p>
            <a:r>
              <a:rPr lang="ko-KR" altLang="en-US" dirty="0">
                <a:latin typeface="나눔손글씨 펜" panose="03040600000000000000" pitchFamily="66" charset="-127"/>
                <a:ea typeface="나눔손글씨 펜" panose="03040600000000000000" pitchFamily="66" charset="-127"/>
              </a:rPr>
              <a:t>범주형 변수를 이해하는데 도움이 되는 시각화 기법으로 </a:t>
            </a:r>
            <a:r>
              <a:rPr lang="ko-KR" altLang="en-US" dirty="0" err="1">
                <a:latin typeface="나눔손글씨 펜" panose="03040600000000000000" pitchFamily="66" charset="-127"/>
                <a:ea typeface="나눔손글씨 펜" panose="03040600000000000000" pitchFamily="66" charset="-127"/>
              </a:rPr>
              <a:t>일변량</a:t>
            </a:r>
            <a:r>
              <a:rPr lang="en-US" altLang="ko-KR" dirty="0">
                <a:latin typeface="나눔손글씨 펜" panose="03040600000000000000" pitchFamily="66" charset="-127"/>
                <a:ea typeface="나눔손글씨 펜" panose="03040600000000000000" pitchFamily="66" charset="-127"/>
              </a:rPr>
              <a:t>(univariate) </a:t>
            </a:r>
            <a:r>
              <a:rPr lang="ko-KR" altLang="en-US" dirty="0">
                <a:latin typeface="나눔손글씨 펜" panose="03040600000000000000" pitchFamily="66" charset="-127"/>
                <a:ea typeface="나눔손글씨 펜" panose="03040600000000000000" pitchFamily="66" charset="-127"/>
              </a:rPr>
              <a:t>또는 </a:t>
            </a:r>
            <a:r>
              <a:rPr lang="ko-KR" altLang="en-US" dirty="0" err="1">
                <a:latin typeface="나눔손글씨 펜" panose="03040600000000000000" pitchFamily="66" charset="-127"/>
                <a:ea typeface="나눔손글씨 펜" panose="03040600000000000000" pitchFamily="66" charset="-127"/>
              </a:rPr>
              <a:t>이변량</a:t>
            </a:r>
            <a:r>
              <a:rPr lang="en-US" altLang="ko-KR" dirty="0">
                <a:latin typeface="나눔손글씨 펜" panose="03040600000000000000" pitchFamily="66" charset="-127"/>
                <a:ea typeface="나눔손글씨 펜" panose="03040600000000000000" pitchFamily="66" charset="-127"/>
              </a:rPr>
              <a:t>(bivariate) </a:t>
            </a:r>
            <a:r>
              <a:rPr lang="ko-KR" altLang="en-US" dirty="0">
                <a:latin typeface="나눔손글씨 펜" panose="03040600000000000000" pitchFamily="66" charset="-127"/>
                <a:ea typeface="나눔손글씨 펜" panose="03040600000000000000" pitchFamily="66" charset="-127"/>
              </a:rPr>
              <a:t>분석에 사용</a:t>
            </a:r>
          </a:p>
        </p:txBody>
      </p:sp>
    </p:spTree>
    <p:extLst>
      <p:ext uri="{BB962C8B-B14F-4D97-AF65-F5344CB8AC3E}">
        <p14:creationId xmlns:p14="http://schemas.microsoft.com/office/powerpoint/2010/main" val="37258812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범주형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(categorical plot)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Box Plot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167</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3000" y="2269681"/>
            <a:ext cx="8640000" cy="1055608"/>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400" b="1" dirty="0">
                <a:solidFill>
                  <a:srgbClr val="000000"/>
                </a:solidFill>
                <a:latin typeface="Consolas" panose="020B0609020204030204" pitchFamily="49" charset="0"/>
              </a:rPr>
              <a:t>최대</a:t>
            </a:r>
            <a:r>
              <a:rPr lang="en-US" altLang="ko-KR" sz="1400" b="1" dirty="0">
                <a:solidFill>
                  <a:srgbClr val="000000"/>
                </a:solidFill>
                <a:latin typeface="Consolas" panose="020B0609020204030204" pitchFamily="49" charset="0"/>
              </a:rPr>
              <a:t>(maximum), </a:t>
            </a:r>
            <a:r>
              <a:rPr lang="ko-KR" altLang="en-US" sz="1400" b="1" dirty="0">
                <a:solidFill>
                  <a:srgbClr val="000000"/>
                </a:solidFill>
                <a:latin typeface="Consolas" panose="020B0609020204030204" pitchFamily="49" charset="0"/>
              </a:rPr>
              <a:t>최소</a:t>
            </a:r>
            <a:r>
              <a:rPr lang="en-US" altLang="ko-KR" sz="1400" b="1" dirty="0">
                <a:solidFill>
                  <a:srgbClr val="000000"/>
                </a:solidFill>
                <a:latin typeface="Consolas" panose="020B0609020204030204" pitchFamily="49" charset="0"/>
              </a:rPr>
              <a:t>(minimum), mean(</a:t>
            </a:r>
            <a:r>
              <a:rPr lang="ko-KR" altLang="en-US" sz="1400" b="1" dirty="0">
                <a:solidFill>
                  <a:srgbClr val="000000"/>
                </a:solidFill>
                <a:latin typeface="Consolas" panose="020B0609020204030204" pitchFamily="49" charset="0"/>
              </a:rPr>
              <a:t>평균</a:t>
            </a:r>
            <a:r>
              <a:rPr lang="en-US" altLang="ko-KR" sz="1400" b="1" dirty="0">
                <a:solidFill>
                  <a:srgbClr val="000000"/>
                </a:solidFill>
                <a:latin typeface="Consolas" panose="020B0609020204030204" pitchFamily="49" charset="0"/>
              </a:rPr>
              <a:t>), 1 </a:t>
            </a:r>
            <a:r>
              <a:rPr lang="ko-KR" altLang="en-US" sz="1400" b="1" dirty="0">
                <a:solidFill>
                  <a:srgbClr val="000000"/>
                </a:solidFill>
                <a:latin typeface="Consolas" panose="020B0609020204030204" pitchFamily="49" charset="0"/>
              </a:rPr>
              <a:t>사분위수</a:t>
            </a:r>
            <a:r>
              <a:rPr lang="en-US" altLang="ko-KR" sz="1400" b="1" dirty="0">
                <a:solidFill>
                  <a:srgbClr val="000000"/>
                </a:solidFill>
                <a:latin typeface="Consolas" panose="020B0609020204030204" pitchFamily="49" charset="0"/>
              </a:rPr>
              <a:t>(first quartile), 3 </a:t>
            </a:r>
            <a:r>
              <a:rPr lang="ko-KR" altLang="en-US" sz="1400" b="1" dirty="0">
                <a:solidFill>
                  <a:srgbClr val="000000"/>
                </a:solidFill>
                <a:latin typeface="Consolas" panose="020B0609020204030204" pitchFamily="49" charset="0"/>
              </a:rPr>
              <a:t>사분위수</a:t>
            </a:r>
            <a:r>
              <a:rPr lang="en-US" altLang="ko-KR" sz="1400" b="1" dirty="0">
                <a:solidFill>
                  <a:srgbClr val="000000"/>
                </a:solidFill>
                <a:latin typeface="Consolas" panose="020B0609020204030204" pitchFamily="49" charset="0"/>
              </a:rPr>
              <a:t>(third quartile)</a:t>
            </a:r>
            <a:r>
              <a:rPr lang="ko-KR" altLang="en-US" sz="1400" b="1" dirty="0">
                <a:solidFill>
                  <a:srgbClr val="000000"/>
                </a:solidFill>
                <a:latin typeface="Consolas" panose="020B0609020204030204" pitchFamily="49" charset="0"/>
              </a:rPr>
              <a:t>를 보기 위한 그래프이며</a:t>
            </a:r>
            <a:r>
              <a:rPr lang="en-US" altLang="ko-KR" sz="1400" b="1" dirty="0">
                <a:solidFill>
                  <a:srgbClr val="000000"/>
                </a:solidFill>
                <a:latin typeface="Consolas" panose="020B0609020204030204" pitchFamily="49" charset="0"/>
              </a:rPr>
              <a:t>,</a:t>
            </a:r>
            <a:r>
              <a:rPr lang="ko-KR" altLang="en-US" sz="1400" b="1" dirty="0">
                <a:solidFill>
                  <a:srgbClr val="000000"/>
                </a:solidFill>
                <a:latin typeface="Consolas" panose="020B0609020204030204" pitchFamily="49" charset="0"/>
              </a:rPr>
              <a:t> 특이치</a:t>
            </a:r>
            <a:r>
              <a:rPr lang="en-US" altLang="ko-KR" sz="1400" b="1" dirty="0">
                <a:solidFill>
                  <a:srgbClr val="000000"/>
                </a:solidFill>
                <a:latin typeface="Consolas" panose="020B0609020204030204" pitchFamily="49" charset="0"/>
              </a:rPr>
              <a:t>(</a:t>
            </a:r>
            <a:r>
              <a:rPr lang="en-US" altLang="ko-KR" sz="1400" b="1" dirty="0" err="1">
                <a:solidFill>
                  <a:srgbClr val="000000"/>
                </a:solidFill>
                <a:latin typeface="Consolas" panose="020B0609020204030204" pitchFamily="49" charset="0"/>
              </a:rPr>
              <a:t>outliar</a:t>
            </a:r>
            <a:r>
              <a:rPr lang="en-US" altLang="ko-KR" sz="1400" b="1" dirty="0">
                <a:solidFill>
                  <a:srgbClr val="000000"/>
                </a:solidFill>
                <a:latin typeface="Consolas" panose="020B0609020204030204" pitchFamily="49" charset="0"/>
              </a:rPr>
              <a:t>)</a:t>
            </a:r>
            <a:r>
              <a:rPr lang="ko-KR" altLang="en-US" sz="1400" b="1" dirty="0">
                <a:solidFill>
                  <a:srgbClr val="000000"/>
                </a:solidFill>
                <a:latin typeface="Consolas" panose="020B0609020204030204" pitchFamily="49" charset="0"/>
              </a:rPr>
              <a:t>를 발견하기에도 용이</a:t>
            </a:r>
          </a:p>
          <a:p>
            <a:pPr marL="285750" indent="-285750">
              <a:buFont typeface="Arial" panose="020B0604020202020204" pitchFamily="34" charset="0"/>
              <a:buChar char="•"/>
            </a:pPr>
            <a:r>
              <a:rPr lang="ko-KR" altLang="en-US" sz="1400" b="1" dirty="0">
                <a:solidFill>
                  <a:srgbClr val="000000"/>
                </a:solidFill>
                <a:latin typeface="Consolas" panose="020B0609020204030204" pitchFamily="49" charset="0"/>
              </a:rPr>
              <a:t>단일 연속형 변수에 대해 수치를 표시하거나</a:t>
            </a:r>
            <a:r>
              <a:rPr lang="en-US" altLang="ko-KR" sz="1400" b="1" dirty="0">
                <a:solidFill>
                  <a:srgbClr val="000000"/>
                </a:solidFill>
                <a:latin typeface="Consolas" panose="020B0609020204030204" pitchFamily="49" charset="0"/>
              </a:rPr>
              <a:t>, </a:t>
            </a:r>
            <a:r>
              <a:rPr lang="ko-KR" altLang="en-US" sz="1400" b="1" dirty="0">
                <a:solidFill>
                  <a:srgbClr val="000000"/>
                </a:solidFill>
                <a:latin typeface="Consolas" panose="020B0609020204030204" pitchFamily="49" charset="0"/>
              </a:rPr>
              <a:t>연속형 변수를 기반으로 서로 다른 범주형 변수를 분석할 수 있음</a:t>
            </a:r>
            <a:endParaRPr lang="en-US" altLang="ko-KR" sz="1400" b="1" dirty="0">
              <a:solidFill>
                <a:srgbClr val="000000"/>
              </a:solidFill>
              <a:latin typeface="Consolas" panose="020B0609020204030204" pitchFamily="49" charset="0"/>
            </a:endParaRPr>
          </a:p>
        </p:txBody>
      </p:sp>
      <p:sp>
        <p:nvSpPr>
          <p:cNvPr id="4" name="직사각형 3">
            <a:extLst>
              <a:ext uri="{FF2B5EF4-FFF2-40B4-BE49-F238E27FC236}">
                <a16:creationId xmlns:a16="http://schemas.microsoft.com/office/drawing/2014/main" id="{C05A0117-6BE5-40AD-83AF-5370CE6EBAFA}"/>
              </a:ext>
            </a:extLst>
          </p:cNvPr>
          <p:cNvSpPr/>
          <p:nvPr/>
        </p:nvSpPr>
        <p:spPr>
          <a:xfrm>
            <a:off x="973722" y="6105650"/>
            <a:ext cx="3638550"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boxplot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p:txBody>
      </p:sp>
      <p:pic>
        <p:nvPicPr>
          <p:cNvPr id="2050" name="Picture 2">
            <a:extLst>
              <a:ext uri="{FF2B5EF4-FFF2-40B4-BE49-F238E27FC236}">
                <a16:creationId xmlns:a16="http://schemas.microsoft.com/office/drawing/2014/main" id="{A4F22A8E-1540-4860-A8A1-497FBEBC753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159364" y="3481251"/>
            <a:ext cx="3267269" cy="2441170"/>
          </a:xfrm>
          <a:prstGeom prst="rect">
            <a:avLst/>
          </a:prstGeom>
          <a:noFill/>
          <a:extLst>
            <a:ext uri="{909E8E84-426E-40DD-AFC4-6F175D3DCCD1}">
              <a14:hiddenFill xmlns:a14="http://schemas.microsoft.com/office/drawing/2010/main">
                <a:solidFill>
                  <a:srgbClr val="FFFFFF"/>
                </a:solidFill>
              </a14:hiddenFill>
            </a:ext>
          </a:extLst>
        </p:spPr>
      </p:pic>
      <p:sp>
        <p:nvSpPr>
          <p:cNvPr id="29" name="직사각형 28">
            <a:extLst>
              <a:ext uri="{FF2B5EF4-FFF2-40B4-BE49-F238E27FC236}">
                <a16:creationId xmlns:a16="http://schemas.microsoft.com/office/drawing/2014/main" id="{5BAC3D89-7085-4C30-9F17-55F68C14DD8D}"/>
              </a:ext>
            </a:extLst>
          </p:cNvPr>
          <p:cNvSpPr/>
          <p:nvPr/>
        </p:nvSpPr>
        <p:spPr>
          <a:xfrm>
            <a:off x="5085238" y="6105650"/>
            <a:ext cx="4404266"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boxplot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'smoker'</a:t>
            </a:r>
            <a:r>
              <a:rPr lang="en-US" altLang="ko-KR" sz="1200" dirty="0">
                <a:solidFill>
                  <a:srgbClr val="D4D4D4"/>
                </a:solidFill>
                <a:latin typeface="Consolas" panose="020B0609020204030204" pitchFamily="49" charset="0"/>
              </a:rPr>
              <a:t>])</a:t>
            </a:r>
          </a:p>
        </p:txBody>
      </p:sp>
      <p:pic>
        <p:nvPicPr>
          <p:cNvPr id="2052" name="Picture 4">
            <a:extLst>
              <a:ext uri="{FF2B5EF4-FFF2-40B4-BE49-F238E27FC236}">
                <a16:creationId xmlns:a16="http://schemas.microsoft.com/office/drawing/2014/main" id="{E494B923-DD77-4762-BE8E-711515DEB885}"/>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321789" y="3462227"/>
            <a:ext cx="3582427" cy="245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05017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범주형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(categorical plot)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Violin, Strip, Swarm Plot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168</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211326" y="2269681"/>
            <a:ext cx="3085492" cy="64698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en-US" altLang="ko-KR" sz="1600" b="1" dirty="0">
                <a:solidFill>
                  <a:srgbClr val="000000"/>
                </a:solidFill>
                <a:latin typeface="Consolas" panose="020B0609020204030204" pitchFamily="49" charset="0"/>
              </a:rPr>
              <a:t>Box Plot</a:t>
            </a:r>
            <a:r>
              <a:rPr lang="ko-KR" altLang="en-US" sz="1600" b="1" dirty="0">
                <a:solidFill>
                  <a:srgbClr val="000000"/>
                </a:solidFill>
                <a:latin typeface="Consolas" panose="020B0609020204030204" pitchFamily="49" charset="0"/>
              </a:rPr>
              <a:t>과 비슷하지만 분포에 대한 보충 정보 제공</a:t>
            </a:r>
            <a:endParaRPr lang="en-US" altLang="ko-KR" sz="1600" b="1" dirty="0">
              <a:solidFill>
                <a:srgbClr val="000000"/>
              </a:solidFill>
              <a:latin typeface="Consolas" panose="020B0609020204030204" pitchFamily="49" charset="0"/>
            </a:endParaRPr>
          </a:p>
        </p:txBody>
      </p:sp>
      <p:sp>
        <p:nvSpPr>
          <p:cNvPr id="4" name="직사각형 3">
            <a:extLst>
              <a:ext uri="{FF2B5EF4-FFF2-40B4-BE49-F238E27FC236}">
                <a16:creationId xmlns:a16="http://schemas.microsoft.com/office/drawing/2014/main" id="{C05A0117-6BE5-40AD-83AF-5370CE6EBAFA}"/>
              </a:ext>
            </a:extLst>
          </p:cNvPr>
          <p:cNvSpPr/>
          <p:nvPr/>
        </p:nvSpPr>
        <p:spPr>
          <a:xfrm>
            <a:off x="211325" y="5942749"/>
            <a:ext cx="3085492" cy="461665"/>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violinplot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'smoker'</a:t>
            </a:r>
            <a:r>
              <a:rPr lang="en-US" altLang="ko-KR" sz="1200" dirty="0">
                <a:solidFill>
                  <a:srgbClr val="D4D4D4"/>
                </a:solidFill>
                <a:latin typeface="Consolas" panose="020B0609020204030204" pitchFamily="49" charset="0"/>
              </a:rPr>
              <a:t>])</a:t>
            </a:r>
          </a:p>
        </p:txBody>
      </p:sp>
      <p:pic>
        <p:nvPicPr>
          <p:cNvPr id="2050" name="Picture 2">
            <a:extLst>
              <a:ext uri="{FF2B5EF4-FFF2-40B4-BE49-F238E27FC236}">
                <a16:creationId xmlns:a16="http://schemas.microsoft.com/office/drawing/2014/main" id="{A4F22A8E-1540-4860-A8A1-497FBEBC753E}"/>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211325" y="3578577"/>
            <a:ext cx="3085492" cy="211070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AAAE92D7-F288-4454-A955-39ED704A642E}"/>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3410254" y="3578577"/>
            <a:ext cx="3085492" cy="211070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D34CF934-CFF2-4090-97C6-08C47ACD2F37}"/>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605342" y="3578577"/>
            <a:ext cx="3085492" cy="2110702"/>
          </a:xfrm>
          <a:prstGeom prst="rect">
            <a:avLst/>
          </a:prstGeom>
          <a:noFill/>
          <a:extLst>
            <a:ext uri="{909E8E84-426E-40DD-AFC4-6F175D3DCCD1}">
              <a14:hiddenFill xmlns:a14="http://schemas.microsoft.com/office/drawing/2010/main">
                <a:solidFill>
                  <a:srgbClr val="FFFFFF"/>
                </a:solidFill>
              </a14:hiddenFill>
            </a:ext>
          </a:extLst>
        </p:spPr>
      </p:pic>
      <p:sp>
        <p:nvSpPr>
          <p:cNvPr id="35" name="직사각형 34">
            <a:extLst>
              <a:ext uri="{FF2B5EF4-FFF2-40B4-BE49-F238E27FC236}">
                <a16:creationId xmlns:a16="http://schemas.microsoft.com/office/drawing/2014/main" id="{F61C4861-2CB0-4E81-812F-1136829BDBBA}"/>
              </a:ext>
            </a:extLst>
          </p:cNvPr>
          <p:cNvSpPr/>
          <p:nvPr/>
        </p:nvSpPr>
        <p:spPr>
          <a:xfrm>
            <a:off x="3410254" y="5942749"/>
            <a:ext cx="3085492" cy="461665"/>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stripplot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'smoker'</a:t>
            </a:r>
            <a:r>
              <a:rPr lang="en-US" altLang="ko-KR" sz="1200" dirty="0">
                <a:solidFill>
                  <a:srgbClr val="D4D4D4"/>
                </a:solidFill>
                <a:latin typeface="Consolas" panose="020B0609020204030204" pitchFamily="49" charset="0"/>
              </a:rPr>
              <a:t>])</a:t>
            </a:r>
          </a:p>
        </p:txBody>
      </p:sp>
      <p:sp>
        <p:nvSpPr>
          <p:cNvPr id="36" name="직사각형 35">
            <a:extLst>
              <a:ext uri="{FF2B5EF4-FFF2-40B4-BE49-F238E27FC236}">
                <a16:creationId xmlns:a16="http://schemas.microsoft.com/office/drawing/2014/main" id="{A644C93C-D0F8-484D-A3FE-65B4FFA2A91A}"/>
              </a:ext>
            </a:extLst>
          </p:cNvPr>
          <p:cNvSpPr/>
          <p:nvPr/>
        </p:nvSpPr>
        <p:spPr>
          <a:xfrm>
            <a:off x="6605342" y="5942749"/>
            <a:ext cx="3085492" cy="461665"/>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swarmplot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'smoker'</a:t>
            </a:r>
            <a:r>
              <a:rPr lang="en-US" altLang="ko-KR" sz="1200" dirty="0">
                <a:solidFill>
                  <a:srgbClr val="D4D4D4"/>
                </a:solidFill>
                <a:latin typeface="Consolas" panose="020B0609020204030204" pitchFamily="49" charset="0"/>
              </a:rPr>
              <a:t>])</a:t>
            </a:r>
          </a:p>
        </p:txBody>
      </p:sp>
      <p:sp>
        <p:nvSpPr>
          <p:cNvPr id="37" name="사각형: 둥근 모서리 36">
            <a:extLst>
              <a:ext uri="{FF2B5EF4-FFF2-40B4-BE49-F238E27FC236}">
                <a16:creationId xmlns:a16="http://schemas.microsoft.com/office/drawing/2014/main" id="{3F62FD42-F2F4-4D79-AF10-40C47A5FA486}"/>
              </a:ext>
            </a:extLst>
          </p:cNvPr>
          <p:cNvSpPr/>
          <p:nvPr/>
        </p:nvSpPr>
        <p:spPr>
          <a:xfrm>
            <a:off x="3410254" y="2269681"/>
            <a:ext cx="3085492" cy="119181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연속형 변수와 범주형 변수 사이의 그래프</a:t>
            </a:r>
            <a:endParaRPr lang="en-US" altLang="ko-KR" sz="1600" b="1" dirty="0">
              <a:solidFill>
                <a:srgbClr val="000000"/>
              </a:solidFill>
              <a:latin typeface="Consolas" panose="020B0609020204030204" pitchFamily="49" charset="0"/>
            </a:endParaRPr>
          </a:p>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범주형 변수의 인코딩을 추가로 사용</a:t>
            </a:r>
            <a:r>
              <a:rPr lang="en-US" altLang="ko-KR" sz="1600" b="1" dirty="0">
                <a:solidFill>
                  <a:srgbClr val="000000"/>
                </a:solidFill>
                <a:latin typeface="Consolas" panose="020B0609020204030204" pitchFamily="49" charset="0"/>
              </a:rPr>
              <a:t>(</a:t>
            </a:r>
            <a:r>
              <a:rPr lang="ko-KR" altLang="en-US" sz="1600" b="1" dirty="0" err="1">
                <a:solidFill>
                  <a:srgbClr val="000000"/>
                </a:solidFill>
                <a:latin typeface="Consolas" panose="020B0609020204030204" pitchFamily="49" charset="0"/>
              </a:rPr>
              <a:t>산점도</a:t>
            </a:r>
            <a:r>
              <a:rPr lang="ko-KR" altLang="en-US" sz="1600" b="1" dirty="0">
                <a:solidFill>
                  <a:srgbClr val="000000"/>
                </a:solidFill>
                <a:latin typeface="Consolas" panose="020B0609020204030204" pitchFamily="49" charset="0"/>
              </a:rPr>
              <a:t> 표현</a:t>
            </a:r>
            <a:r>
              <a:rPr lang="en-US" altLang="ko-KR" sz="1600" b="1" dirty="0">
                <a:solidFill>
                  <a:srgbClr val="000000"/>
                </a:solidFill>
                <a:latin typeface="Consolas" panose="020B0609020204030204" pitchFamily="49" charset="0"/>
              </a:rPr>
              <a:t>)</a:t>
            </a:r>
          </a:p>
        </p:txBody>
      </p:sp>
      <p:sp>
        <p:nvSpPr>
          <p:cNvPr id="38" name="사각형: 둥근 모서리 37">
            <a:extLst>
              <a:ext uri="{FF2B5EF4-FFF2-40B4-BE49-F238E27FC236}">
                <a16:creationId xmlns:a16="http://schemas.microsoft.com/office/drawing/2014/main" id="{5533CB66-C419-46B1-8BBA-E45DF7B23074}"/>
              </a:ext>
            </a:extLst>
          </p:cNvPr>
          <p:cNvSpPr/>
          <p:nvPr/>
        </p:nvSpPr>
        <p:spPr>
          <a:xfrm>
            <a:off x="6605342" y="2269681"/>
            <a:ext cx="3085492" cy="119181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en-US" altLang="ko-KR" sz="1600" b="1" dirty="0">
                <a:solidFill>
                  <a:srgbClr val="000000"/>
                </a:solidFill>
                <a:latin typeface="Consolas" panose="020B0609020204030204" pitchFamily="49" charset="0"/>
              </a:rPr>
              <a:t>Strip Plot</a:t>
            </a:r>
            <a:r>
              <a:rPr lang="ko-KR" altLang="en-US" sz="1600" b="1" dirty="0">
                <a:solidFill>
                  <a:srgbClr val="000000"/>
                </a:solidFill>
                <a:latin typeface="Consolas" panose="020B0609020204030204" pitchFamily="49" charset="0"/>
              </a:rPr>
              <a:t>과 </a:t>
            </a:r>
            <a:r>
              <a:rPr lang="en-US" altLang="ko-KR" sz="1600" b="1" dirty="0">
                <a:solidFill>
                  <a:srgbClr val="000000"/>
                </a:solidFill>
                <a:latin typeface="Consolas" panose="020B0609020204030204" pitchFamily="49" charset="0"/>
              </a:rPr>
              <a:t>Violin plot</a:t>
            </a:r>
            <a:r>
              <a:rPr lang="ko-KR" altLang="en-US" sz="1600" b="1" dirty="0">
                <a:solidFill>
                  <a:srgbClr val="000000"/>
                </a:solidFill>
                <a:latin typeface="Consolas" panose="020B0609020204030204" pitchFamily="49" charset="0"/>
              </a:rPr>
              <a:t>의 조합</a:t>
            </a:r>
            <a:endParaRPr lang="en-US" altLang="ko-KR" sz="1600" b="1" dirty="0">
              <a:solidFill>
                <a:srgbClr val="000000"/>
              </a:solidFill>
              <a:latin typeface="Consolas" panose="020B0609020204030204" pitchFamily="49" charset="0"/>
            </a:endParaRPr>
          </a:p>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데이터 포인트 수와 함께 각 데이터의 분포도 제공</a:t>
            </a:r>
            <a:endParaRPr lang="en-US" altLang="ko-KR" sz="1600" b="1"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92833696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행렬</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(matrix plot)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Heat Map</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169</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3000" y="2408584"/>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600" b="1" dirty="0" err="1">
                <a:solidFill>
                  <a:srgbClr val="000000"/>
                </a:solidFill>
                <a:latin typeface="Consolas" panose="020B0609020204030204" pitchFamily="49" charset="0"/>
              </a:rPr>
              <a:t>히트맵은</a:t>
            </a:r>
            <a:r>
              <a:rPr lang="ko-KR" altLang="en-US" sz="1600" b="1" dirty="0">
                <a:solidFill>
                  <a:srgbClr val="000000"/>
                </a:solidFill>
                <a:latin typeface="Consolas" panose="020B0609020204030204" pitchFamily="49" charset="0"/>
              </a:rPr>
              <a:t> 데이터 간의 수치에 따라 색상을 입힘으로써 직관적인 통찰을 얻을 수 있음</a:t>
            </a:r>
            <a:endParaRPr lang="en-US" altLang="ko-KR" sz="1600" b="1" dirty="0">
              <a:solidFill>
                <a:srgbClr val="000000"/>
              </a:solidFill>
              <a:latin typeface="Consolas" panose="020B0609020204030204" pitchFamily="49" charset="0"/>
            </a:endParaRPr>
          </a:p>
        </p:txBody>
      </p:sp>
      <p:sp>
        <p:nvSpPr>
          <p:cNvPr id="4" name="직사각형 3">
            <a:extLst>
              <a:ext uri="{FF2B5EF4-FFF2-40B4-BE49-F238E27FC236}">
                <a16:creationId xmlns:a16="http://schemas.microsoft.com/office/drawing/2014/main" id="{C05A0117-6BE5-40AD-83AF-5370CE6EBAFA}"/>
              </a:ext>
            </a:extLst>
          </p:cNvPr>
          <p:cNvSpPr/>
          <p:nvPr/>
        </p:nvSpPr>
        <p:spPr>
          <a:xfrm>
            <a:off x="2330421" y="5716426"/>
            <a:ext cx="954942" cy="276999"/>
          </a:xfrm>
          <a:prstGeom prst="rect">
            <a:avLst/>
          </a:prstGeom>
          <a:solidFill>
            <a:schemeClr val="tx1"/>
          </a:solidFill>
        </p:spPr>
        <p:txBody>
          <a:bodyPr wrap="square">
            <a:spAutoFit/>
          </a:bodyPr>
          <a:lstStyle/>
          <a:p>
            <a:r>
              <a:rPr lang="en-US" altLang="ko-KR" sz="1200" dirty="0" err="1">
                <a:solidFill>
                  <a:srgbClr val="9CDCFE"/>
                </a:solidFill>
                <a:latin typeface="Consolas" panose="020B0609020204030204" pitchFamily="49" charset="0"/>
              </a:rPr>
              <a:t>df</a:t>
            </a:r>
            <a:r>
              <a:rPr lang="en-US" altLang="ko-KR" sz="1200" dirty="0" err="1">
                <a:solidFill>
                  <a:srgbClr val="D4D4D4"/>
                </a:solidFill>
                <a:latin typeface="Consolas" panose="020B0609020204030204" pitchFamily="49" charset="0"/>
              </a:rPr>
              <a:t>.corr</a:t>
            </a:r>
            <a:r>
              <a:rPr lang="en-US" altLang="ko-KR" sz="1200" dirty="0">
                <a:solidFill>
                  <a:srgbClr val="D4D4D4"/>
                </a:solidFill>
                <a:latin typeface="Consolas" panose="020B0609020204030204" pitchFamily="49" charset="0"/>
              </a:rPr>
              <a:t>()</a:t>
            </a:r>
          </a:p>
        </p:txBody>
      </p:sp>
      <p:sp>
        <p:nvSpPr>
          <p:cNvPr id="29" name="직사각형 28">
            <a:extLst>
              <a:ext uri="{FF2B5EF4-FFF2-40B4-BE49-F238E27FC236}">
                <a16:creationId xmlns:a16="http://schemas.microsoft.com/office/drawing/2014/main" id="{5BAC3D89-7085-4C30-9F17-55F68C14DD8D}"/>
              </a:ext>
            </a:extLst>
          </p:cNvPr>
          <p:cNvSpPr/>
          <p:nvPr/>
        </p:nvSpPr>
        <p:spPr>
          <a:xfrm>
            <a:off x="4756075" y="5752965"/>
            <a:ext cx="4686449"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heatmap</a:t>
            </a:r>
            <a:r>
              <a:rPr lang="en-US" altLang="ko-KR" sz="1200" dirty="0">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df</a:t>
            </a:r>
            <a:r>
              <a:rPr lang="en-US" altLang="ko-KR" sz="1200" dirty="0" err="1">
                <a:solidFill>
                  <a:srgbClr val="D4D4D4"/>
                </a:solidFill>
                <a:latin typeface="Consolas" panose="020B0609020204030204" pitchFamily="49" charset="0"/>
              </a:rPr>
              <a:t>.corr</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annot</a:t>
            </a:r>
            <a:r>
              <a:rPr lang="en-US" altLang="ko-KR" sz="1200" dirty="0">
                <a:solidFill>
                  <a:srgbClr val="D4D4D4"/>
                </a:solidFill>
                <a:latin typeface="Consolas" panose="020B0609020204030204" pitchFamily="49" charset="0"/>
              </a:rPr>
              <a:t> = </a:t>
            </a:r>
            <a:r>
              <a:rPr lang="en-US" altLang="ko-KR" sz="1200" dirty="0">
                <a:solidFill>
                  <a:srgbClr val="569CD6"/>
                </a:solidFill>
                <a:latin typeface="Consolas" panose="020B0609020204030204" pitchFamily="49" charset="0"/>
              </a:rPr>
              <a:t>True</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cmap</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viridis</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p:txBody>
      </p:sp>
      <p:pic>
        <p:nvPicPr>
          <p:cNvPr id="2052" name="Picture 4">
            <a:extLst>
              <a:ext uri="{FF2B5EF4-FFF2-40B4-BE49-F238E27FC236}">
                <a16:creationId xmlns:a16="http://schemas.microsoft.com/office/drawing/2014/main" id="{E494B923-DD77-4762-BE8E-711515DEB885}"/>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404192" y="3109542"/>
            <a:ext cx="3390216" cy="2450642"/>
          </a:xfrm>
          <a:prstGeom prst="rect">
            <a:avLst/>
          </a:prstGeom>
          <a:noFill/>
          <a:extLst>
            <a:ext uri="{909E8E84-426E-40DD-AFC4-6F175D3DCCD1}">
              <a14:hiddenFill xmlns:a14="http://schemas.microsoft.com/office/drawing/2010/main">
                <a:solidFill>
                  <a:srgbClr val="FFFFFF"/>
                </a:solidFill>
              </a14:hiddenFill>
            </a:ext>
          </a:extLst>
        </p:spPr>
      </p:pic>
      <p:sp>
        <p:nvSpPr>
          <p:cNvPr id="28" name="직사각형 27">
            <a:extLst>
              <a:ext uri="{FF2B5EF4-FFF2-40B4-BE49-F238E27FC236}">
                <a16:creationId xmlns:a16="http://schemas.microsoft.com/office/drawing/2014/main" id="{00249FA8-027A-4019-8AAA-98D07C056A2F}"/>
              </a:ext>
            </a:extLst>
          </p:cNvPr>
          <p:cNvSpPr/>
          <p:nvPr/>
        </p:nvSpPr>
        <p:spPr>
          <a:xfrm>
            <a:off x="624991" y="1967316"/>
            <a:ext cx="8656015" cy="369332"/>
          </a:xfrm>
          <a:prstGeom prst="rect">
            <a:avLst/>
          </a:prstGeom>
        </p:spPr>
        <p:txBody>
          <a:bodyPr wrap="square">
            <a:spAutoFit/>
          </a:bodyPr>
          <a:lstStyle/>
          <a:p>
            <a:r>
              <a:rPr lang="en-US" altLang="ko-KR" dirty="0">
                <a:latin typeface="나눔손글씨 펜" panose="03040600000000000000" pitchFamily="66" charset="-127"/>
                <a:ea typeface="나눔손글씨 펜" panose="03040600000000000000" pitchFamily="66" charset="-127"/>
              </a:rPr>
              <a:t>2</a:t>
            </a:r>
            <a:r>
              <a:rPr lang="ko-KR" altLang="en-US" dirty="0">
                <a:latin typeface="나눔손글씨 펜" panose="03040600000000000000" pitchFamily="66" charset="-127"/>
                <a:ea typeface="나눔손글씨 펜" panose="03040600000000000000" pitchFamily="66" charset="-127"/>
              </a:rPr>
              <a:t>차원 행렬 데이터를 사용하는 특별한 유형의 </a:t>
            </a:r>
            <a:r>
              <a:rPr lang="en-US" altLang="ko-KR" dirty="0">
                <a:latin typeface="나눔손글씨 펜" panose="03040600000000000000" pitchFamily="66" charset="-127"/>
                <a:ea typeface="나눔손글씨 펜" panose="03040600000000000000" pitchFamily="66" charset="-127"/>
              </a:rPr>
              <a:t>plot</a:t>
            </a:r>
            <a:r>
              <a:rPr lang="ko-KR" altLang="en-US" dirty="0">
                <a:latin typeface="나눔손글씨 펜" panose="03040600000000000000" pitchFamily="66" charset="-127"/>
                <a:ea typeface="나눔손글씨 펜" panose="03040600000000000000" pitchFamily="66" charset="-127"/>
              </a:rPr>
              <a:t>으로 행렬 데이터는 크기가 크기 때문에 일반적으로는 패턴을 분석하기가 어려움</a:t>
            </a:r>
          </a:p>
        </p:txBody>
      </p:sp>
      <p:pic>
        <p:nvPicPr>
          <p:cNvPr id="3" name="그림 2">
            <a:extLst>
              <a:ext uri="{FF2B5EF4-FFF2-40B4-BE49-F238E27FC236}">
                <a16:creationId xmlns:a16="http://schemas.microsoft.com/office/drawing/2014/main" id="{36BE6605-3CE4-4D5C-8650-65C1B097BFBB}"/>
              </a:ext>
            </a:extLst>
          </p:cNvPr>
          <p:cNvPicPr>
            <a:picLocks noChangeAspect="1"/>
          </p:cNvPicPr>
          <p:nvPr/>
        </p:nvPicPr>
        <p:blipFill>
          <a:blip r:embed="rId9"/>
          <a:stretch>
            <a:fillRect/>
          </a:stretch>
        </p:blipFill>
        <p:spPr>
          <a:xfrm>
            <a:off x="1288443" y="3701362"/>
            <a:ext cx="3038899" cy="1267002"/>
          </a:xfrm>
          <a:prstGeom prst="rect">
            <a:avLst/>
          </a:prstGeom>
        </p:spPr>
      </p:pic>
      <p:sp>
        <p:nvSpPr>
          <p:cNvPr id="5" name="직사각형 4">
            <a:extLst>
              <a:ext uri="{FF2B5EF4-FFF2-40B4-BE49-F238E27FC236}">
                <a16:creationId xmlns:a16="http://schemas.microsoft.com/office/drawing/2014/main" id="{E2E6C3E2-20CC-4337-8D31-15EC3FAFAB6D}"/>
              </a:ext>
            </a:extLst>
          </p:cNvPr>
          <p:cNvSpPr/>
          <p:nvPr/>
        </p:nvSpPr>
        <p:spPr>
          <a:xfrm>
            <a:off x="896436" y="5001267"/>
            <a:ext cx="3978974" cy="646331"/>
          </a:xfrm>
          <a:prstGeom prst="rect">
            <a:avLst/>
          </a:prstGeom>
        </p:spPr>
        <p:txBody>
          <a:bodyPr wrap="none">
            <a:spAutoFit/>
          </a:bodyPr>
          <a:lstStyle/>
          <a:p>
            <a:r>
              <a:rPr lang="en-US" altLang="ko-KR" dirty="0">
                <a:latin typeface="나눔손글씨 펜" panose="03040600000000000000" pitchFamily="66" charset="-127"/>
                <a:ea typeface="나눔손글씨 펜" panose="03040600000000000000" pitchFamily="66" charset="-127"/>
              </a:rPr>
              <a:t>tips </a:t>
            </a:r>
            <a:r>
              <a:rPr lang="ko-KR" altLang="en-US" dirty="0">
                <a:latin typeface="나눔손글씨 펜" panose="03040600000000000000" pitchFamily="66" charset="-127"/>
                <a:ea typeface="나눔손글씨 펜" panose="03040600000000000000" pitchFamily="66" charset="-127"/>
              </a:rPr>
              <a:t>데이터에는 </a:t>
            </a:r>
            <a:r>
              <a:rPr lang="en-US" altLang="ko-KR" dirty="0">
                <a:latin typeface="나눔손글씨 펜" panose="03040600000000000000" pitchFamily="66" charset="-127"/>
                <a:ea typeface="나눔손글씨 펜" panose="03040600000000000000" pitchFamily="66" charset="-127"/>
              </a:rPr>
              <a:t>3</a:t>
            </a:r>
            <a:r>
              <a:rPr lang="ko-KR" altLang="en-US" dirty="0">
                <a:latin typeface="나눔손글씨 펜" panose="03040600000000000000" pitchFamily="66" charset="-127"/>
                <a:ea typeface="나눔손글씨 펜" panose="03040600000000000000" pitchFamily="66" charset="-127"/>
              </a:rPr>
              <a:t>개의 </a:t>
            </a:r>
            <a:r>
              <a:rPr lang="en-US" altLang="ko-KR" dirty="0">
                <a:latin typeface="나눔손글씨 펜" panose="03040600000000000000" pitchFamily="66" charset="-127"/>
                <a:ea typeface="나눔손글씨 펜" panose="03040600000000000000" pitchFamily="66" charset="-127"/>
              </a:rPr>
              <a:t>numerical variables</a:t>
            </a:r>
            <a:r>
              <a:rPr lang="ko-KR" altLang="en-US" dirty="0">
                <a:latin typeface="나눔손글씨 펜" panose="03040600000000000000" pitchFamily="66" charset="-127"/>
                <a:ea typeface="나눔손글씨 펜" panose="03040600000000000000" pitchFamily="66" charset="-127"/>
              </a:rPr>
              <a:t>들이 있으며</a:t>
            </a:r>
            <a:r>
              <a:rPr lang="en-US" altLang="ko-KR" dirty="0">
                <a:latin typeface="나눔손글씨 펜" panose="03040600000000000000" pitchFamily="66" charset="-127"/>
                <a:ea typeface="나눔손글씨 펜" panose="03040600000000000000" pitchFamily="66" charset="-127"/>
              </a:rPr>
              <a:t>,</a:t>
            </a:r>
          </a:p>
          <a:p>
            <a:r>
              <a:rPr lang="ko-KR" altLang="en-US" dirty="0">
                <a:latin typeface="나눔손글씨 펜" panose="03040600000000000000" pitchFamily="66" charset="-127"/>
                <a:ea typeface="나눔손글씨 펜" panose="03040600000000000000" pitchFamily="66" charset="-127"/>
              </a:rPr>
              <a:t>변수들 사이의 상관 행렬</a:t>
            </a:r>
            <a:r>
              <a:rPr lang="en-US" altLang="ko-KR" dirty="0">
                <a:latin typeface="나눔손글씨 펜" panose="03040600000000000000" pitchFamily="66" charset="-127"/>
                <a:ea typeface="나눔손글씨 펜" panose="03040600000000000000" pitchFamily="66" charset="-127"/>
              </a:rPr>
              <a:t>(correlation matrix)</a:t>
            </a:r>
            <a:r>
              <a:rPr lang="ko-KR" altLang="en-US" dirty="0">
                <a:latin typeface="나눔손글씨 펜" panose="03040600000000000000" pitchFamily="66" charset="-127"/>
                <a:ea typeface="나눔손글씨 펜" panose="03040600000000000000" pitchFamily="66" charset="-127"/>
              </a:rPr>
              <a:t>을 생성</a:t>
            </a:r>
            <a:endParaRPr lang="ko-KR" altLang="en-US" dirty="0"/>
          </a:p>
        </p:txBody>
      </p:sp>
    </p:spTree>
    <p:extLst>
      <p:ext uri="{BB962C8B-B14F-4D97-AF65-F5344CB8AC3E}">
        <p14:creationId xmlns:p14="http://schemas.microsoft.com/office/powerpoint/2010/main" val="1689577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1.6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넣는 입력 명령어</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입력 명령어 </a:t>
            </a:r>
            <a:r>
              <a:rPr lang="en-US" altLang="ko-KR" sz="1800" b="1" dirty="0">
                <a:ln>
                  <a:solidFill>
                    <a:schemeClr val="bg1">
                      <a:lumMod val="75000"/>
                      <a:alpha val="3000"/>
                    </a:schemeClr>
                  </a:solidFill>
                </a:ln>
                <a:solidFill>
                  <a:schemeClr val="tx2">
                    <a:lumMod val="50000"/>
                  </a:schemeClr>
                </a:solidFill>
                <a:latin typeface="+mj-lt"/>
                <a:ea typeface="+mn-ea"/>
              </a:rPr>
              <a:t>input()</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17</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31" name="사각형: 둥근 모서리 30">
            <a:extLst>
              <a:ext uri="{FF2B5EF4-FFF2-40B4-BE49-F238E27FC236}">
                <a16:creationId xmlns:a16="http://schemas.microsoft.com/office/drawing/2014/main" id="{1A371D40-70B1-4103-8522-802A35BE5288}"/>
              </a:ext>
            </a:extLst>
          </p:cNvPr>
          <p:cNvSpPr/>
          <p:nvPr/>
        </p:nvSpPr>
        <p:spPr>
          <a:xfrm>
            <a:off x="632999" y="2217638"/>
            <a:ext cx="8640000" cy="642013"/>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chemeClr val="tx1"/>
                </a:solidFill>
              </a:rPr>
              <a:t>input()</a:t>
            </a:r>
            <a:r>
              <a:rPr lang="en-US" altLang="ko-KR" sz="1600" dirty="0">
                <a:solidFill>
                  <a:schemeClr val="tx1"/>
                </a:solidFill>
              </a:rPr>
              <a:t>: </a:t>
            </a:r>
            <a:r>
              <a:rPr lang="ko-KR" altLang="en-US" sz="1600" dirty="0">
                <a:solidFill>
                  <a:schemeClr val="tx1"/>
                </a:solidFill>
              </a:rPr>
              <a:t>데이터를 입력 받아라</a:t>
            </a:r>
            <a:r>
              <a:rPr lang="en-US" altLang="ko-KR" sz="1600" dirty="0">
                <a:solidFill>
                  <a:schemeClr val="tx1"/>
                </a:solidFill>
              </a:rPr>
              <a:t>.</a:t>
            </a:r>
          </a:p>
          <a:p>
            <a:r>
              <a:rPr lang="ko-KR" altLang="en-US" sz="1600" dirty="0">
                <a:solidFill>
                  <a:schemeClr val="tx1"/>
                </a:solidFill>
              </a:rPr>
              <a:t>입력 명령어 형식</a:t>
            </a:r>
            <a:r>
              <a:rPr lang="en-US" altLang="ko-KR" sz="1600" dirty="0">
                <a:solidFill>
                  <a:schemeClr val="tx1"/>
                </a:solidFill>
              </a:rPr>
              <a:t>: input(‘</a:t>
            </a:r>
            <a:r>
              <a:rPr lang="ko-KR" altLang="en-US" sz="1600" dirty="0">
                <a:solidFill>
                  <a:schemeClr val="tx1"/>
                </a:solidFill>
              </a:rPr>
              <a:t>입력 안내문</a:t>
            </a:r>
            <a:r>
              <a:rPr lang="en-US" altLang="ko-KR" sz="1600" dirty="0">
                <a:solidFill>
                  <a:schemeClr val="tx1"/>
                </a:solidFill>
              </a:rPr>
              <a:t>’)</a:t>
            </a:r>
          </a:p>
        </p:txBody>
      </p:sp>
      <p:sp>
        <p:nvSpPr>
          <p:cNvPr id="26" name="직사각형 25">
            <a:extLst>
              <a:ext uri="{FF2B5EF4-FFF2-40B4-BE49-F238E27FC236}">
                <a16:creationId xmlns:a16="http://schemas.microsoft.com/office/drawing/2014/main" id="{D4D1E942-5388-4979-AF8A-7854D8610F4D}"/>
              </a:ext>
            </a:extLst>
          </p:cNvPr>
          <p:cNvSpPr/>
          <p:nvPr/>
        </p:nvSpPr>
        <p:spPr>
          <a:xfrm>
            <a:off x="633000" y="4814946"/>
            <a:ext cx="8640000" cy="307777"/>
          </a:xfrm>
          <a:prstGeom prst="rect">
            <a:avLst/>
          </a:prstGeom>
          <a:solidFill>
            <a:schemeClr val="tx1">
              <a:lumMod val="75000"/>
              <a:lumOff val="25000"/>
            </a:schemeClr>
          </a:solidFill>
        </p:spPr>
        <p:txBody>
          <a:bodyPr wrap="square">
            <a:spAutoFit/>
          </a:bodyPr>
          <a:lstStyle/>
          <a:p>
            <a:r>
              <a:rPr lang="en-US" altLang="ko-KR" sz="1400" dirty="0">
                <a:solidFill>
                  <a:schemeClr val="bg1"/>
                </a:solidFill>
                <a:latin typeface="Consolas" panose="020B0609020204030204" pitchFamily="49" charset="0"/>
              </a:rPr>
              <a:t>'2022</a:t>
            </a:r>
            <a:r>
              <a:rPr lang="ko-KR" altLang="en-US" sz="1400" dirty="0">
                <a:solidFill>
                  <a:schemeClr val="bg1"/>
                </a:solidFill>
                <a:latin typeface="Consolas" panose="020B0609020204030204" pitchFamily="49" charset="0"/>
              </a:rPr>
              <a:t>년 </a:t>
            </a:r>
            <a:r>
              <a:rPr lang="en-US" altLang="ko-KR" sz="1400" dirty="0">
                <a:solidFill>
                  <a:schemeClr val="bg1"/>
                </a:solidFill>
                <a:latin typeface="Consolas" panose="020B0609020204030204" pitchFamily="49" charset="0"/>
              </a:rPr>
              <a:t>7</a:t>
            </a:r>
            <a:r>
              <a:rPr lang="ko-KR" altLang="en-US" sz="1400" dirty="0">
                <a:solidFill>
                  <a:schemeClr val="bg1"/>
                </a:solidFill>
                <a:latin typeface="Consolas" panose="020B0609020204030204" pitchFamily="49" charset="0"/>
              </a:rPr>
              <a:t>월 </a:t>
            </a:r>
            <a:r>
              <a:rPr lang="en-US" altLang="ko-KR" sz="1400" dirty="0">
                <a:solidFill>
                  <a:schemeClr val="bg1"/>
                </a:solidFill>
                <a:latin typeface="Consolas" panose="020B0609020204030204" pitchFamily="49" charset="0"/>
              </a:rPr>
              <a:t>19</a:t>
            </a:r>
            <a:r>
              <a:rPr lang="ko-KR" altLang="en-US" sz="1400" dirty="0">
                <a:solidFill>
                  <a:schemeClr val="bg1"/>
                </a:solidFill>
                <a:latin typeface="Consolas" panose="020B0609020204030204" pitchFamily="49" charset="0"/>
              </a:rPr>
              <a:t>일</a:t>
            </a:r>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p:txBody>
      </p:sp>
      <p:sp>
        <p:nvSpPr>
          <p:cNvPr id="29" name="직사각형 28">
            <a:extLst>
              <a:ext uri="{FF2B5EF4-FFF2-40B4-BE49-F238E27FC236}">
                <a16:creationId xmlns:a16="http://schemas.microsoft.com/office/drawing/2014/main" id="{67F543D6-6664-4595-A9AA-C2F913479D9E}"/>
              </a:ext>
            </a:extLst>
          </p:cNvPr>
          <p:cNvSpPr/>
          <p:nvPr/>
        </p:nvSpPr>
        <p:spPr>
          <a:xfrm>
            <a:off x="635253" y="3215959"/>
            <a:ext cx="8640000" cy="369332"/>
          </a:xfrm>
          <a:prstGeom prst="rect">
            <a:avLst/>
          </a:prstGeom>
          <a:solidFill>
            <a:schemeClr val="tx1"/>
          </a:solidFill>
        </p:spPr>
        <p:txBody>
          <a:bodyPr wrap="none">
            <a:spAutoFit/>
          </a:bodyPr>
          <a:lstStyle/>
          <a:p>
            <a:r>
              <a:rPr lang="en-US" altLang="ko-KR" dirty="0">
                <a:solidFill>
                  <a:srgbClr val="DCDCAA"/>
                </a:solidFill>
                <a:latin typeface="Consolas" panose="020B0609020204030204" pitchFamily="49" charset="0"/>
              </a:rPr>
              <a:t>input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오늘 날짜를 입력하세요</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endParaRPr lang="en-US" altLang="ko-KR"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6189A6E7-9E06-41E1-930A-BBE7717A1CD8}"/>
              </a:ext>
            </a:extLst>
          </p:cNvPr>
          <p:cNvSpPr txBox="1"/>
          <p:nvPr/>
        </p:nvSpPr>
        <p:spPr>
          <a:xfrm>
            <a:off x="3058663" y="4017348"/>
            <a:ext cx="6214336"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dirty="0"/>
              <a:t>2022</a:t>
            </a:r>
            <a:r>
              <a:rPr lang="ko-KR" altLang="en-US" dirty="0"/>
              <a:t>년 </a:t>
            </a:r>
            <a:r>
              <a:rPr lang="en-US" altLang="ko-KR" dirty="0"/>
              <a:t>7</a:t>
            </a:r>
            <a:r>
              <a:rPr lang="ko-KR" altLang="en-US" dirty="0"/>
              <a:t>월 </a:t>
            </a:r>
            <a:r>
              <a:rPr lang="en-US" altLang="ko-KR" dirty="0"/>
              <a:t>19</a:t>
            </a:r>
            <a:r>
              <a:rPr lang="ko-KR" altLang="en-US" dirty="0"/>
              <a:t>일</a:t>
            </a:r>
          </a:p>
        </p:txBody>
      </p:sp>
      <p:sp>
        <p:nvSpPr>
          <p:cNvPr id="34" name="TextBox 33">
            <a:extLst>
              <a:ext uri="{FF2B5EF4-FFF2-40B4-BE49-F238E27FC236}">
                <a16:creationId xmlns:a16="http://schemas.microsoft.com/office/drawing/2014/main" id="{220436A5-01F4-467D-90B6-8E5436440161}"/>
              </a:ext>
            </a:extLst>
          </p:cNvPr>
          <p:cNvSpPr txBox="1"/>
          <p:nvPr/>
        </p:nvSpPr>
        <p:spPr>
          <a:xfrm>
            <a:off x="632999" y="4032737"/>
            <a:ext cx="2425664" cy="338554"/>
          </a:xfrm>
          <a:prstGeom prst="rect">
            <a:avLst/>
          </a:prstGeom>
          <a:noFill/>
        </p:spPr>
        <p:txBody>
          <a:bodyPr wrap="none" rtlCol="0">
            <a:spAutoFit/>
          </a:bodyPr>
          <a:lstStyle/>
          <a:p>
            <a:r>
              <a:rPr lang="ko-KR" altLang="en-US" sz="1600" dirty="0"/>
              <a:t>오늘 날짜를 입력하세요</a:t>
            </a:r>
            <a:r>
              <a:rPr lang="en-US" altLang="ko-KR" sz="1600" dirty="0"/>
              <a:t>.</a:t>
            </a:r>
          </a:p>
        </p:txBody>
      </p:sp>
      <p:pic>
        <p:nvPicPr>
          <p:cNvPr id="38" name="Picture 5" descr="E:\PNG\화살표\화살살.png">
            <a:extLst>
              <a:ext uri="{FF2B5EF4-FFF2-40B4-BE49-F238E27FC236}">
                <a16:creationId xmlns:a16="http://schemas.microsoft.com/office/drawing/2014/main" id="{9E798D99-CAA3-4C04-A935-3A7B3526C5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960203" y="3670021"/>
            <a:ext cx="1985592" cy="25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5" descr="E:\PNG\화살표\화살살.png">
            <a:extLst>
              <a:ext uri="{FF2B5EF4-FFF2-40B4-BE49-F238E27FC236}">
                <a16:creationId xmlns:a16="http://schemas.microsoft.com/office/drawing/2014/main" id="{F6695CAE-B10E-4C88-A41C-E49402F32E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960203" y="4480411"/>
            <a:ext cx="1985592" cy="25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00402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행렬</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(matrix plot)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Cluster Map</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170</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3000" y="2317926"/>
            <a:ext cx="3887952" cy="91940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행렬 데이터를 가지고 있고</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유사성에 따라 몇몇 특징들을 그룹화하기 원한다면 </a:t>
            </a:r>
            <a:r>
              <a:rPr lang="en-US" altLang="ko-KR" sz="1600" b="1" dirty="0">
                <a:solidFill>
                  <a:srgbClr val="000000"/>
                </a:solidFill>
                <a:latin typeface="Consolas" panose="020B0609020204030204" pitchFamily="49" charset="0"/>
              </a:rPr>
              <a:t>Cluster Map</a:t>
            </a:r>
            <a:r>
              <a:rPr lang="ko-KR" altLang="en-US" sz="1600" b="1" dirty="0">
                <a:solidFill>
                  <a:srgbClr val="000000"/>
                </a:solidFill>
                <a:latin typeface="Consolas" panose="020B0609020204030204" pitchFamily="49" charset="0"/>
              </a:rPr>
              <a:t>을 사용</a:t>
            </a:r>
            <a:endParaRPr lang="en-US" altLang="ko-KR" sz="1600" b="1" dirty="0">
              <a:solidFill>
                <a:srgbClr val="000000"/>
              </a:solidFill>
              <a:latin typeface="Consolas" panose="020B0609020204030204" pitchFamily="49" charset="0"/>
            </a:endParaRPr>
          </a:p>
        </p:txBody>
      </p:sp>
      <p:sp>
        <p:nvSpPr>
          <p:cNvPr id="29" name="직사각형 28">
            <a:extLst>
              <a:ext uri="{FF2B5EF4-FFF2-40B4-BE49-F238E27FC236}">
                <a16:creationId xmlns:a16="http://schemas.microsoft.com/office/drawing/2014/main" id="{5BAC3D89-7085-4C30-9F17-55F68C14DD8D}"/>
              </a:ext>
            </a:extLst>
          </p:cNvPr>
          <p:cNvSpPr/>
          <p:nvPr/>
        </p:nvSpPr>
        <p:spPr>
          <a:xfrm>
            <a:off x="4319085" y="6511350"/>
            <a:ext cx="4686449"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clustermap</a:t>
            </a:r>
            <a:r>
              <a:rPr lang="en-US" altLang="ko-KR" sz="1200" dirty="0">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df</a:t>
            </a:r>
            <a:r>
              <a:rPr lang="en-US" altLang="ko-KR" sz="1200" dirty="0" err="1">
                <a:solidFill>
                  <a:srgbClr val="D4D4D4"/>
                </a:solidFill>
                <a:latin typeface="Consolas" panose="020B0609020204030204" pitchFamily="49" charset="0"/>
              </a:rPr>
              <a:t>.corr</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annot</a:t>
            </a:r>
            <a:r>
              <a:rPr lang="en-US" altLang="ko-KR" sz="1200" dirty="0">
                <a:solidFill>
                  <a:srgbClr val="D4D4D4"/>
                </a:solidFill>
                <a:latin typeface="Consolas" panose="020B0609020204030204" pitchFamily="49" charset="0"/>
              </a:rPr>
              <a:t>=</a:t>
            </a:r>
            <a:r>
              <a:rPr lang="en-US" altLang="ko-KR" sz="1200" dirty="0">
                <a:solidFill>
                  <a:srgbClr val="569CD6"/>
                </a:solidFill>
                <a:latin typeface="Consolas" panose="020B0609020204030204" pitchFamily="49" charset="0"/>
              </a:rPr>
              <a:t>True</a:t>
            </a:r>
            <a:r>
              <a:rPr lang="en-US" altLang="ko-KR" sz="1200" dirty="0">
                <a:solidFill>
                  <a:srgbClr val="D4D4D4"/>
                </a:solidFill>
                <a:latin typeface="Consolas" panose="020B0609020204030204" pitchFamily="49" charset="0"/>
              </a:rPr>
              <a:t>, </a:t>
            </a:r>
            <a:r>
              <a:rPr lang="en-US" altLang="ko-KR" sz="1200" dirty="0" err="1">
                <a:solidFill>
                  <a:srgbClr val="9CDCFE"/>
                </a:solidFill>
                <a:latin typeface="Consolas" panose="020B0609020204030204" pitchFamily="49" charset="0"/>
              </a:rPr>
              <a:t>cmap</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viridis</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a:t>
            </a:r>
          </a:p>
        </p:txBody>
      </p:sp>
      <p:pic>
        <p:nvPicPr>
          <p:cNvPr id="3074" name="Picture 2">
            <a:extLst>
              <a:ext uri="{FF2B5EF4-FFF2-40B4-BE49-F238E27FC236}">
                <a16:creationId xmlns:a16="http://schemas.microsoft.com/office/drawing/2014/main" id="{565F6225-5ADA-464A-A29C-3527917E9A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5007" y="2040038"/>
            <a:ext cx="4413629" cy="4419828"/>
          </a:xfrm>
          <a:prstGeom prst="rect">
            <a:avLst/>
          </a:prstGeom>
          <a:noFill/>
          <a:extLst>
            <a:ext uri="{909E8E84-426E-40DD-AFC4-6F175D3DCCD1}">
              <a14:hiddenFill xmlns:a14="http://schemas.microsoft.com/office/drawing/2010/main">
                <a:solidFill>
                  <a:srgbClr val="FFFFFF"/>
                </a:solidFill>
              </a14:hiddenFill>
            </a:ext>
          </a:extLst>
        </p:spPr>
      </p:pic>
      <p:sp>
        <p:nvSpPr>
          <p:cNvPr id="27" name="직사각형 26">
            <a:extLst>
              <a:ext uri="{FF2B5EF4-FFF2-40B4-BE49-F238E27FC236}">
                <a16:creationId xmlns:a16="http://schemas.microsoft.com/office/drawing/2014/main" id="{1A132952-E452-4C8A-8348-397C7E8EBB24}"/>
              </a:ext>
            </a:extLst>
          </p:cNvPr>
          <p:cNvSpPr/>
          <p:nvPr/>
        </p:nvSpPr>
        <p:spPr>
          <a:xfrm>
            <a:off x="2099504" y="5159177"/>
            <a:ext cx="954942" cy="276999"/>
          </a:xfrm>
          <a:prstGeom prst="rect">
            <a:avLst/>
          </a:prstGeom>
          <a:solidFill>
            <a:schemeClr val="tx1"/>
          </a:solidFill>
        </p:spPr>
        <p:txBody>
          <a:bodyPr wrap="square">
            <a:spAutoFit/>
          </a:bodyPr>
          <a:lstStyle/>
          <a:p>
            <a:r>
              <a:rPr lang="en-US" altLang="ko-KR" sz="1200" dirty="0" err="1">
                <a:solidFill>
                  <a:srgbClr val="9CDCFE"/>
                </a:solidFill>
                <a:latin typeface="Consolas" panose="020B0609020204030204" pitchFamily="49" charset="0"/>
              </a:rPr>
              <a:t>df</a:t>
            </a:r>
            <a:r>
              <a:rPr lang="en-US" altLang="ko-KR" sz="1200" dirty="0" err="1">
                <a:solidFill>
                  <a:srgbClr val="D4D4D4"/>
                </a:solidFill>
                <a:latin typeface="Consolas" panose="020B0609020204030204" pitchFamily="49" charset="0"/>
              </a:rPr>
              <a:t>.corr</a:t>
            </a:r>
            <a:r>
              <a:rPr lang="en-US" altLang="ko-KR" sz="1200" dirty="0">
                <a:solidFill>
                  <a:srgbClr val="D4D4D4"/>
                </a:solidFill>
                <a:latin typeface="Consolas" panose="020B0609020204030204" pitchFamily="49" charset="0"/>
              </a:rPr>
              <a:t>()</a:t>
            </a:r>
          </a:p>
        </p:txBody>
      </p:sp>
      <p:pic>
        <p:nvPicPr>
          <p:cNvPr id="30" name="그림 29">
            <a:extLst>
              <a:ext uri="{FF2B5EF4-FFF2-40B4-BE49-F238E27FC236}">
                <a16:creationId xmlns:a16="http://schemas.microsoft.com/office/drawing/2014/main" id="{C4C3D9D5-7A3F-4942-9DB6-3761CB9FF560}"/>
              </a:ext>
            </a:extLst>
          </p:cNvPr>
          <p:cNvPicPr>
            <a:picLocks noChangeAspect="1"/>
          </p:cNvPicPr>
          <p:nvPr/>
        </p:nvPicPr>
        <p:blipFill>
          <a:blip r:embed="rId9"/>
          <a:stretch>
            <a:fillRect/>
          </a:stretch>
        </p:blipFill>
        <p:spPr>
          <a:xfrm>
            <a:off x="1057526" y="3701362"/>
            <a:ext cx="3038899" cy="1267002"/>
          </a:xfrm>
          <a:prstGeom prst="rect">
            <a:avLst/>
          </a:prstGeom>
        </p:spPr>
      </p:pic>
    </p:spTree>
    <p:extLst>
      <p:ext uri="{BB962C8B-B14F-4D97-AF65-F5344CB8AC3E}">
        <p14:creationId xmlns:p14="http://schemas.microsoft.com/office/powerpoint/2010/main" val="92674595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Multi-plot Grid</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Facet Grid</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171</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3000" y="2408584"/>
            <a:ext cx="4103976" cy="119181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어떠한 조건에 따라 그래프를 각각 확인해보고 싶을 때 사용</a:t>
            </a:r>
            <a:endParaRPr lang="en-US" altLang="ko-KR" sz="1600" b="1" dirty="0">
              <a:solidFill>
                <a:srgbClr val="000000"/>
              </a:solidFill>
              <a:latin typeface="Consolas" panose="020B0609020204030204" pitchFamily="49" charset="0"/>
            </a:endParaRPr>
          </a:p>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성별과 흡연 여부에 따라서 얼마만큼 지불하는지</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확인 가능</a:t>
            </a:r>
            <a:endParaRPr lang="en-US" altLang="ko-KR" sz="1600" b="1" dirty="0">
              <a:solidFill>
                <a:srgbClr val="000000"/>
              </a:solidFill>
              <a:latin typeface="Consolas" panose="020B0609020204030204" pitchFamily="49" charset="0"/>
            </a:endParaRPr>
          </a:p>
        </p:txBody>
      </p:sp>
      <p:sp>
        <p:nvSpPr>
          <p:cNvPr id="29" name="직사각형 28">
            <a:extLst>
              <a:ext uri="{FF2B5EF4-FFF2-40B4-BE49-F238E27FC236}">
                <a16:creationId xmlns:a16="http://schemas.microsoft.com/office/drawing/2014/main" id="{5BAC3D89-7085-4C30-9F17-55F68C14DD8D}"/>
              </a:ext>
            </a:extLst>
          </p:cNvPr>
          <p:cNvSpPr/>
          <p:nvPr/>
        </p:nvSpPr>
        <p:spPr>
          <a:xfrm>
            <a:off x="632999" y="3966241"/>
            <a:ext cx="4103977" cy="523220"/>
          </a:xfrm>
          <a:prstGeom prst="rect">
            <a:avLst/>
          </a:prstGeom>
          <a:solidFill>
            <a:schemeClr val="tx1"/>
          </a:solidFill>
        </p:spPr>
        <p:txBody>
          <a:bodyPr wrap="square">
            <a:spAutoFit/>
          </a:bodyPr>
          <a:lstStyle/>
          <a:p>
            <a:r>
              <a:rPr lang="en-US" altLang="ko-KR" sz="1400" dirty="0" err="1">
                <a:solidFill>
                  <a:srgbClr val="4EC9B0"/>
                </a:solidFill>
                <a:latin typeface="Consolas" panose="020B0609020204030204" pitchFamily="49" charset="0"/>
              </a:rPr>
              <a:t>sns</a:t>
            </a:r>
            <a:r>
              <a:rPr lang="en-US" altLang="ko-KR" sz="1400" dirty="0" err="1">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FacetGrid</a:t>
            </a:r>
            <a:r>
              <a:rPr lang="en-US" altLang="ko-KR" sz="1400" dirty="0">
                <a:solidFill>
                  <a:srgbClr val="D4D4D4"/>
                </a:solidFill>
                <a:latin typeface="Consolas" panose="020B0609020204030204" pitchFamily="49" charset="0"/>
              </a:rPr>
              <a:t>(</a:t>
            </a:r>
            <a:r>
              <a:rPr lang="en-US" altLang="ko-KR" sz="1400" dirty="0">
                <a:solidFill>
                  <a:srgbClr val="9CDCFE"/>
                </a:solidFill>
                <a:latin typeface="Consolas" panose="020B0609020204030204" pitchFamily="49" charset="0"/>
              </a:rPr>
              <a:t>df</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col</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'smoker'</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row</a:t>
            </a:r>
            <a:r>
              <a:rPr lang="en-US" altLang="ko-KR" sz="1400" dirty="0">
                <a:solidFill>
                  <a:srgbClr val="D4D4D4"/>
                </a:solidFill>
                <a:latin typeface="Consolas" panose="020B0609020204030204" pitchFamily="49" charset="0"/>
              </a:rPr>
              <a:t> = </a:t>
            </a:r>
            <a:r>
              <a:rPr lang="en-US" altLang="ko-KR" sz="1400" dirty="0">
                <a:solidFill>
                  <a:srgbClr val="CE9178"/>
                </a:solidFill>
                <a:latin typeface="Consolas" panose="020B0609020204030204" pitchFamily="49" charset="0"/>
              </a:rPr>
              <a:t>'sex'</a:t>
            </a:r>
            <a:r>
              <a:rPr lang="en-US" altLang="ko-KR" sz="1400" dirty="0">
                <a:solidFill>
                  <a:srgbClr val="D4D4D4"/>
                </a:solidFill>
                <a:latin typeface="Consolas" panose="020B0609020204030204" pitchFamily="49" charset="0"/>
              </a:rPr>
              <a:t>).</a:t>
            </a:r>
            <a:r>
              <a:rPr lang="en-US" altLang="ko-KR" sz="1400" dirty="0">
                <a:solidFill>
                  <a:srgbClr val="DCDCAA"/>
                </a:solidFill>
                <a:latin typeface="Consolas" panose="020B0609020204030204" pitchFamily="49" charset="0"/>
              </a:rPr>
              <a:t>map</a:t>
            </a:r>
            <a:r>
              <a:rPr lang="en-US" altLang="ko-KR" sz="1400" dirty="0">
                <a:solidFill>
                  <a:srgbClr val="D4D4D4"/>
                </a:solidFill>
                <a:latin typeface="Consolas" panose="020B0609020204030204" pitchFamily="49" charset="0"/>
              </a:rPr>
              <a:t>(</a:t>
            </a:r>
            <a:r>
              <a:rPr lang="en-US" altLang="ko-KR" sz="1400" dirty="0" err="1">
                <a:solidFill>
                  <a:srgbClr val="4EC9B0"/>
                </a:solidFill>
                <a:latin typeface="Consolas" panose="020B0609020204030204" pitchFamily="49" charset="0"/>
              </a:rPr>
              <a:t>sns</a:t>
            </a:r>
            <a:r>
              <a:rPr lang="en-US" altLang="ko-KR" sz="1400" dirty="0" err="1">
                <a:solidFill>
                  <a:srgbClr val="D4D4D4"/>
                </a:solidFill>
                <a:latin typeface="Consolas" panose="020B0609020204030204" pitchFamily="49" charset="0"/>
              </a:rPr>
              <a:t>.</a:t>
            </a:r>
            <a:r>
              <a:rPr lang="en-US" altLang="ko-KR" sz="1400" dirty="0" err="1">
                <a:solidFill>
                  <a:srgbClr val="DCDCAA"/>
                </a:solidFill>
                <a:latin typeface="Consolas" panose="020B0609020204030204" pitchFamily="49" charset="0"/>
              </a:rPr>
              <a:t>distplot</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a:t>
            </a:r>
            <a:r>
              <a:rPr lang="en-US" altLang="ko-KR" sz="1400" dirty="0" err="1">
                <a:solidFill>
                  <a:srgbClr val="CE9178"/>
                </a:solidFill>
                <a:latin typeface="Consolas" panose="020B0609020204030204" pitchFamily="49" charset="0"/>
              </a:rPr>
              <a:t>total_bill</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a:t>
            </a:r>
          </a:p>
        </p:txBody>
      </p:sp>
      <p:pic>
        <p:nvPicPr>
          <p:cNvPr id="10242" name="Picture 2">
            <a:extLst>
              <a:ext uri="{FF2B5EF4-FFF2-40B4-BE49-F238E27FC236}">
                <a16:creationId xmlns:a16="http://schemas.microsoft.com/office/drawing/2014/main" id="{2DF89F88-E639-4767-ABDB-D47675E894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00" y="2408584"/>
            <a:ext cx="40386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0653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2E923C1D-C334-4445-BDA0-FEE1480319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437" y="1999099"/>
            <a:ext cx="4010025" cy="40386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F432B10A-2A02-47CB-A973-26F8422A0AE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13540" y="1999099"/>
            <a:ext cx="4010025" cy="4038600"/>
          </a:xfrm>
          <a:prstGeom prst="rect">
            <a:avLst/>
          </a:prstGeom>
          <a:noFill/>
          <a:extLst>
            <a:ext uri="{909E8E84-426E-40DD-AFC4-6F175D3DCCD1}">
              <a14:hiddenFill xmlns:a14="http://schemas.microsoft.com/office/drawing/2010/main">
                <a:solidFill>
                  <a:srgbClr val="FFFFFF"/>
                </a:solidFill>
              </a14:hiddenFill>
            </a:ext>
          </a:extLst>
        </p:spPr>
      </p:pic>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5"/>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172</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5435726" y="1178871"/>
            <a:ext cx="4320000" cy="817245"/>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400" b="1" dirty="0">
                <a:solidFill>
                  <a:srgbClr val="000000"/>
                </a:solidFill>
                <a:latin typeface="Consolas" panose="020B0609020204030204" pitchFamily="49" charset="0"/>
              </a:rPr>
              <a:t>두 변수에 분포에 대한 분석을 할 수 있음</a:t>
            </a:r>
            <a:endParaRPr lang="en-US" altLang="ko-KR" sz="1400" b="1" dirty="0">
              <a:solidFill>
                <a:srgbClr val="000000"/>
              </a:solidFill>
              <a:latin typeface="Consolas" panose="020B0609020204030204" pitchFamily="49" charset="0"/>
            </a:endParaRPr>
          </a:p>
          <a:p>
            <a:pPr marL="285750" indent="-285750">
              <a:buFont typeface="Arial" panose="020B0604020202020204" pitchFamily="34" charset="0"/>
              <a:buChar char="•"/>
            </a:pPr>
            <a:r>
              <a:rPr lang="ko-KR" altLang="en-US" sz="1400" b="1" dirty="0">
                <a:solidFill>
                  <a:srgbClr val="000000"/>
                </a:solidFill>
                <a:latin typeface="Consolas" panose="020B0609020204030204" pitchFamily="49" charset="0"/>
              </a:rPr>
              <a:t>두 분포</a:t>
            </a:r>
            <a:r>
              <a:rPr lang="en-US" altLang="ko-KR" sz="1400" b="1" dirty="0">
                <a:solidFill>
                  <a:srgbClr val="000000"/>
                </a:solidFill>
                <a:latin typeface="Consolas" panose="020B0609020204030204" pitchFamily="49" charset="0"/>
              </a:rPr>
              <a:t> </a:t>
            </a:r>
            <a:r>
              <a:rPr lang="ko-KR" altLang="en-US" sz="1400" b="1" dirty="0">
                <a:solidFill>
                  <a:srgbClr val="000000"/>
                </a:solidFill>
                <a:latin typeface="Consolas" panose="020B0609020204030204" pitchFamily="49" charset="0"/>
              </a:rPr>
              <a:t>사이에 </a:t>
            </a:r>
            <a:r>
              <a:rPr lang="ko-KR" altLang="en-US" sz="1400" b="1" dirty="0" err="1">
                <a:solidFill>
                  <a:srgbClr val="000000"/>
                </a:solidFill>
                <a:latin typeface="Consolas" panose="020B0609020204030204" pitchFamily="49" charset="0"/>
              </a:rPr>
              <a:t>산점도나</a:t>
            </a:r>
            <a:r>
              <a:rPr lang="ko-KR" altLang="en-US" sz="1400" b="1" dirty="0">
                <a:solidFill>
                  <a:srgbClr val="000000"/>
                </a:solidFill>
                <a:latin typeface="Consolas" panose="020B0609020204030204" pitchFamily="49" charset="0"/>
              </a:rPr>
              <a:t> </a:t>
            </a:r>
            <a:r>
              <a:rPr lang="en-US" altLang="ko-KR" sz="1400" b="1" dirty="0">
                <a:solidFill>
                  <a:srgbClr val="000000"/>
                </a:solidFill>
                <a:latin typeface="Consolas" panose="020B0609020204030204" pitchFamily="49" charset="0"/>
              </a:rPr>
              <a:t>Hex Plot</a:t>
            </a:r>
            <a:r>
              <a:rPr lang="ko-KR" altLang="en-US" sz="1400" b="1" dirty="0">
                <a:solidFill>
                  <a:srgbClr val="000000"/>
                </a:solidFill>
                <a:latin typeface="Consolas" panose="020B0609020204030204" pitchFamily="49" charset="0"/>
              </a:rPr>
              <a:t>을 </a:t>
            </a:r>
            <a:r>
              <a:rPr lang="ko-KR" altLang="en-US" sz="1400" b="1" dirty="0" err="1">
                <a:solidFill>
                  <a:srgbClr val="000000"/>
                </a:solidFill>
                <a:latin typeface="Consolas" panose="020B0609020204030204" pitchFamily="49" charset="0"/>
              </a:rPr>
              <a:t>시각화하여</a:t>
            </a:r>
            <a:r>
              <a:rPr lang="ko-KR" altLang="en-US" sz="1400" b="1" dirty="0">
                <a:solidFill>
                  <a:srgbClr val="000000"/>
                </a:solidFill>
                <a:latin typeface="Consolas" panose="020B0609020204030204" pitchFamily="49" charset="0"/>
              </a:rPr>
              <a:t> 분포를 추가적으로 확인할 수 있음</a:t>
            </a:r>
            <a:endParaRPr lang="en-US" altLang="ko-KR" sz="1400" b="1" dirty="0">
              <a:solidFill>
                <a:srgbClr val="000000"/>
              </a:solidFill>
              <a:latin typeface="Consolas" panose="020B0609020204030204" pitchFamily="49" charset="0"/>
            </a:endParaRPr>
          </a:p>
        </p:txBody>
      </p:sp>
      <p:sp>
        <p:nvSpPr>
          <p:cNvPr id="29" name="직사각형 28">
            <a:extLst>
              <a:ext uri="{FF2B5EF4-FFF2-40B4-BE49-F238E27FC236}">
                <a16:creationId xmlns:a16="http://schemas.microsoft.com/office/drawing/2014/main" id="{5BAC3D89-7085-4C30-9F17-55F68C14DD8D}"/>
              </a:ext>
            </a:extLst>
          </p:cNvPr>
          <p:cNvSpPr/>
          <p:nvPr/>
        </p:nvSpPr>
        <p:spPr>
          <a:xfrm>
            <a:off x="357188" y="6125518"/>
            <a:ext cx="4669216" cy="246221"/>
          </a:xfrm>
          <a:prstGeom prst="rect">
            <a:avLst/>
          </a:prstGeom>
          <a:solidFill>
            <a:schemeClr val="tx1"/>
          </a:solidFill>
        </p:spPr>
        <p:txBody>
          <a:bodyPr wrap="square">
            <a:spAutoFit/>
          </a:bodyPr>
          <a:lstStyle/>
          <a:p>
            <a:r>
              <a:rPr lang="en-US" altLang="ko-KR" sz="1000" dirty="0" err="1">
                <a:solidFill>
                  <a:srgbClr val="4EC9B0"/>
                </a:solidFill>
                <a:latin typeface="Consolas" panose="020B0609020204030204" pitchFamily="49" charset="0"/>
              </a:rPr>
              <a:t>sns</a:t>
            </a:r>
            <a:r>
              <a:rPr lang="en-US" altLang="ko-KR" sz="1000" dirty="0" err="1">
                <a:solidFill>
                  <a:srgbClr val="D4D4D4"/>
                </a:solidFill>
                <a:latin typeface="Consolas" panose="020B0609020204030204" pitchFamily="49" charset="0"/>
              </a:rPr>
              <a:t>.</a:t>
            </a:r>
            <a:r>
              <a:rPr lang="en-US" altLang="ko-KR" sz="1000" dirty="0" err="1">
                <a:solidFill>
                  <a:srgbClr val="DCDCAA"/>
                </a:solidFill>
                <a:latin typeface="Consolas" panose="020B0609020204030204" pitchFamily="49" charset="0"/>
              </a:rPr>
              <a:t>jointplot</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x</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df</a:t>
            </a:r>
            <a:r>
              <a:rPr lang="en-US" altLang="ko-KR" sz="1000" dirty="0">
                <a:solidFill>
                  <a:srgbClr val="D4D4D4"/>
                </a:solidFill>
                <a:latin typeface="Consolas" panose="020B0609020204030204" pitchFamily="49" charset="0"/>
              </a:rPr>
              <a:t>[</a:t>
            </a:r>
            <a:r>
              <a:rPr lang="en-US" altLang="ko-KR" sz="1000" dirty="0">
                <a:solidFill>
                  <a:srgbClr val="CE9178"/>
                </a:solidFill>
                <a:latin typeface="Consolas" panose="020B0609020204030204" pitchFamily="49" charset="0"/>
              </a:rPr>
              <a:t>'</a:t>
            </a:r>
            <a:r>
              <a:rPr lang="en-US" altLang="ko-KR" sz="1000" dirty="0" err="1">
                <a:solidFill>
                  <a:srgbClr val="CE9178"/>
                </a:solidFill>
                <a:latin typeface="Consolas" panose="020B0609020204030204" pitchFamily="49" charset="0"/>
              </a:rPr>
              <a:t>total_bill</a:t>
            </a:r>
            <a:r>
              <a:rPr lang="en-US" altLang="ko-KR" sz="1000" dirty="0">
                <a:solidFill>
                  <a:srgbClr val="CE9178"/>
                </a:solidFill>
                <a:latin typeface="Consolas" panose="020B0609020204030204" pitchFamily="49" charset="0"/>
              </a:rPr>
              <a:t>'</a:t>
            </a:r>
            <a:r>
              <a:rPr lang="en-US" altLang="ko-KR" sz="1000" dirty="0">
                <a:solidFill>
                  <a:srgbClr val="D4D4D4"/>
                </a:solidFill>
                <a:latin typeface="Consolas" panose="020B0609020204030204" pitchFamily="49" charset="0"/>
              </a:rPr>
              <a:t>], </a:t>
            </a:r>
            <a:r>
              <a:rPr lang="en-US" altLang="ko-KR" sz="1000" dirty="0">
                <a:solidFill>
                  <a:srgbClr val="9CDCFE"/>
                </a:solidFill>
                <a:latin typeface="Consolas" panose="020B0609020204030204" pitchFamily="49" charset="0"/>
              </a:rPr>
              <a:t>y</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df</a:t>
            </a:r>
            <a:r>
              <a:rPr lang="en-US" altLang="ko-KR" sz="1000" dirty="0">
                <a:solidFill>
                  <a:srgbClr val="D4D4D4"/>
                </a:solidFill>
                <a:latin typeface="Consolas" panose="020B0609020204030204" pitchFamily="49" charset="0"/>
              </a:rPr>
              <a:t>[</a:t>
            </a:r>
            <a:r>
              <a:rPr lang="en-US" altLang="ko-KR" sz="1000" dirty="0">
                <a:solidFill>
                  <a:srgbClr val="CE9178"/>
                </a:solidFill>
                <a:latin typeface="Consolas" panose="020B0609020204030204" pitchFamily="49" charset="0"/>
              </a:rPr>
              <a:t>'tip'</a:t>
            </a:r>
            <a:r>
              <a:rPr lang="en-US" altLang="ko-KR" sz="1000" dirty="0">
                <a:solidFill>
                  <a:srgbClr val="D4D4D4"/>
                </a:solidFill>
                <a:latin typeface="Consolas" panose="020B0609020204030204" pitchFamily="49" charset="0"/>
              </a:rPr>
              <a:t>], </a:t>
            </a:r>
            <a:r>
              <a:rPr lang="en-US" altLang="ko-KR" sz="1000" dirty="0">
                <a:solidFill>
                  <a:srgbClr val="9CDCFE"/>
                </a:solidFill>
                <a:latin typeface="Consolas" panose="020B0609020204030204" pitchFamily="49" charset="0"/>
              </a:rPr>
              <a:t>kind</a:t>
            </a:r>
            <a:r>
              <a:rPr lang="en-US" altLang="ko-KR" sz="1000" dirty="0">
                <a:solidFill>
                  <a:srgbClr val="D4D4D4"/>
                </a:solidFill>
                <a:latin typeface="Consolas" panose="020B0609020204030204" pitchFamily="49" charset="0"/>
              </a:rPr>
              <a:t> = </a:t>
            </a:r>
            <a:r>
              <a:rPr lang="en-US" altLang="ko-KR" sz="1000" dirty="0">
                <a:solidFill>
                  <a:srgbClr val="CE9178"/>
                </a:solidFill>
                <a:latin typeface="Consolas" panose="020B0609020204030204" pitchFamily="49" charset="0"/>
              </a:rPr>
              <a:t>'scatter'</a:t>
            </a:r>
            <a:r>
              <a:rPr lang="en-US" altLang="ko-KR" sz="1000" dirty="0">
                <a:solidFill>
                  <a:srgbClr val="D4D4D4"/>
                </a:solidFill>
                <a:latin typeface="Consolas" panose="020B0609020204030204" pitchFamily="49" charset="0"/>
              </a:rPr>
              <a:t>)</a:t>
            </a:r>
          </a:p>
        </p:txBody>
      </p:sp>
      <p:sp>
        <p:nvSpPr>
          <p:cNvPr id="19" name="직사각형 18">
            <a:extLst>
              <a:ext uri="{FF2B5EF4-FFF2-40B4-BE49-F238E27FC236}">
                <a16:creationId xmlns:a16="http://schemas.microsoft.com/office/drawing/2014/main" id="{2D110A29-40C7-40F5-9729-1357CF53FD3B}"/>
              </a:ext>
            </a:extLst>
          </p:cNvPr>
          <p:cNvSpPr/>
          <p:nvPr/>
        </p:nvSpPr>
        <p:spPr>
          <a:xfrm>
            <a:off x="5058552" y="6125518"/>
            <a:ext cx="4320000" cy="246221"/>
          </a:xfrm>
          <a:prstGeom prst="rect">
            <a:avLst/>
          </a:prstGeom>
          <a:solidFill>
            <a:schemeClr val="tx1"/>
          </a:solidFill>
        </p:spPr>
        <p:txBody>
          <a:bodyPr wrap="square">
            <a:spAutoFit/>
          </a:bodyPr>
          <a:lstStyle/>
          <a:p>
            <a:r>
              <a:rPr lang="en-US" altLang="ko-KR" sz="1000" dirty="0" err="1">
                <a:solidFill>
                  <a:srgbClr val="4EC9B0"/>
                </a:solidFill>
                <a:latin typeface="Consolas" panose="020B0609020204030204" pitchFamily="49" charset="0"/>
              </a:rPr>
              <a:t>sns</a:t>
            </a:r>
            <a:r>
              <a:rPr lang="en-US" altLang="ko-KR" sz="1000" dirty="0" err="1">
                <a:solidFill>
                  <a:srgbClr val="D4D4D4"/>
                </a:solidFill>
                <a:latin typeface="Consolas" panose="020B0609020204030204" pitchFamily="49" charset="0"/>
              </a:rPr>
              <a:t>.</a:t>
            </a:r>
            <a:r>
              <a:rPr lang="en-US" altLang="ko-KR" sz="1000" dirty="0" err="1">
                <a:solidFill>
                  <a:srgbClr val="DCDCAA"/>
                </a:solidFill>
                <a:latin typeface="Consolas" panose="020B0609020204030204" pitchFamily="49" charset="0"/>
              </a:rPr>
              <a:t>jointplot</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x</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df</a:t>
            </a:r>
            <a:r>
              <a:rPr lang="en-US" altLang="ko-KR" sz="1000" dirty="0">
                <a:solidFill>
                  <a:srgbClr val="D4D4D4"/>
                </a:solidFill>
                <a:latin typeface="Consolas" panose="020B0609020204030204" pitchFamily="49" charset="0"/>
              </a:rPr>
              <a:t>[</a:t>
            </a:r>
            <a:r>
              <a:rPr lang="en-US" altLang="ko-KR" sz="1000" dirty="0">
                <a:solidFill>
                  <a:srgbClr val="CE9178"/>
                </a:solidFill>
                <a:latin typeface="Consolas" panose="020B0609020204030204" pitchFamily="49" charset="0"/>
              </a:rPr>
              <a:t>'</a:t>
            </a:r>
            <a:r>
              <a:rPr lang="en-US" altLang="ko-KR" sz="1000" dirty="0" err="1">
                <a:solidFill>
                  <a:srgbClr val="CE9178"/>
                </a:solidFill>
                <a:latin typeface="Consolas" panose="020B0609020204030204" pitchFamily="49" charset="0"/>
              </a:rPr>
              <a:t>total_bill</a:t>
            </a:r>
            <a:r>
              <a:rPr lang="en-US" altLang="ko-KR" sz="1000" dirty="0">
                <a:solidFill>
                  <a:srgbClr val="CE9178"/>
                </a:solidFill>
                <a:latin typeface="Consolas" panose="020B0609020204030204" pitchFamily="49" charset="0"/>
              </a:rPr>
              <a:t>'</a:t>
            </a:r>
            <a:r>
              <a:rPr lang="en-US" altLang="ko-KR" sz="1000" dirty="0">
                <a:solidFill>
                  <a:srgbClr val="D4D4D4"/>
                </a:solidFill>
                <a:latin typeface="Consolas" panose="020B0609020204030204" pitchFamily="49" charset="0"/>
              </a:rPr>
              <a:t>], </a:t>
            </a:r>
            <a:r>
              <a:rPr lang="en-US" altLang="ko-KR" sz="1000" dirty="0">
                <a:solidFill>
                  <a:srgbClr val="9CDCFE"/>
                </a:solidFill>
                <a:latin typeface="Consolas" panose="020B0609020204030204" pitchFamily="49" charset="0"/>
              </a:rPr>
              <a:t>y</a:t>
            </a:r>
            <a:r>
              <a:rPr lang="en-US" altLang="ko-KR" sz="1000" dirty="0">
                <a:solidFill>
                  <a:srgbClr val="D4D4D4"/>
                </a:solidFill>
                <a:latin typeface="Consolas" panose="020B0609020204030204" pitchFamily="49" charset="0"/>
              </a:rPr>
              <a:t>=</a:t>
            </a:r>
            <a:r>
              <a:rPr lang="en-US" altLang="ko-KR" sz="1000" dirty="0">
                <a:solidFill>
                  <a:srgbClr val="9CDCFE"/>
                </a:solidFill>
                <a:latin typeface="Consolas" panose="020B0609020204030204" pitchFamily="49" charset="0"/>
              </a:rPr>
              <a:t>df</a:t>
            </a:r>
            <a:r>
              <a:rPr lang="en-US" altLang="ko-KR" sz="1000" dirty="0">
                <a:solidFill>
                  <a:srgbClr val="D4D4D4"/>
                </a:solidFill>
                <a:latin typeface="Consolas" panose="020B0609020204030204" pitchFamily="49" charset="0"/>
              </a:rPr>
              <a:t>[</a:t>
            </a:r>
            <a:r>
              <a:rPr lang="en-US" altLang="ko-KR" sz="1000" dirty="0">
                <a:solidFill>
                  <a:srgbClr val="CE9178"/>
                </a:solidFill>
                <a:latin typeface="Consolas" panose="020B0609020204030204" pitchFamily="49" charset="0"/>
              </a:rPr>
              <a:t>'tip'</a:t>
            </a:r>
            <a:r>
              <a:rPr lang="en-US" altLang="ko-KR" sz="1000" dirty="0">
                <a:solidFill>
                  <a:srgbClr val="D4D4D4"/>
                </a:solidFill>
                <a:latin typeface="Consolas" panose="020B0609020204030204" pitchFamily="49" charset="0"/>
              </a:rPr>
              <a:t>], </a:t>
            </a:r>
            <a:r>
              <a:rPr lang="en-US" altLang="ko-KR" sz="1000" dirty="0">
                <a:solidFill>
                  <a:srgbClr val="9CDCFE"/>
                </a:solidFill>
                <a:latin typeface="Consolas" panose="020B0609020204030204" pitchFamily="49" charset="0"/>
              </a:rPr>
              <a:t>kind</a:t>
            </a:r>
            <a:r>
              <a:rPr lang="en-US" altLang="ko-KR" sz="1000" dirty="0">
                <a:solidFill>
                  <a:srgbClr val="D4D4D4"/>
                </a:solidFill>
                <a:latin typeface="Consolas" panose="020B0609020204030204" pitchFamily="49" charset="0"/>
              </a:rPr>
              <a:t> = </a:t>
            </a:r>
            <a:r>
              <a:rPr lang="en-US" altLang="ko-KR" sz="1000" dirty="0">
                <a:solidFill>
                  <a:srgbClr val="CE9178"/>
                </a:solidFill>
                <a:latin typeface="Consolas" panose="020B0609020204030204" pitchFamily="49" charset="0"/>
              </a:rPr>
              <a:t>'hex'</a:t>
            </a:r>
            <a:r>
              <a:rPr lang="en-US" altLang="ko-KR" sz="1000" dirty="0">
                <a:solidFill>
                  <a:srgbClr val="D4D4D4"/>
                </a:solidFill>
                <a:latin typeface="Consolas" panose="020B0609020204030204" pitchFamily="49" charset="0"/>
              </a:rPr>
              <a:t>)</a:t>
            </a:r>
          </a:p>
        </p:txBody>
      </p:sp>
      <p:sp>
        <p:nvSpPr>
          <p:cNvPr id="27" name="TextBox 26">
            <a:extLst>
              <a:ext uri="{FF2B5EF4-FFF2-40B4-BE49-F238E27FC236}">
                <a16:creationId xmlns:a16="http://schemas.microsoft.com/office/drawing/2014/main" id="{A6C64773-CD5A-4BA9-B3CD-1C33BA4B892E}"/>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Multi-plot Grid</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Joint Plot</a:t>
            </a:r>
          </a:p>
        </p:txBody>
      </p:sp>
    </p:spTree>
    <p:extLst>
      <p:ext uri="{BB962C8B-B14F-4D97-AF65-F5344CB8AC3E}">
        <p14:creationId xmlns:p14="http://schemas.microsoft.com/office/powerpoint/2010/main" val="23938666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173</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3000" y="2317926"/>
            <a:ext cx="4103976" cy="817245"/>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400" b="1" dirty="0">
                <a:solidFill>
                  <a:srgbClr val="000000"/>
                </a:solidFill>
                <a:latin typeface="Consolas" panose="020B0609020204030204" pitchFamily="49" charset="0"/>
              </a:rPr>
              <a:t>데이터셋을 통째로 넣으면 숫자형 특성에 대하여 각각에 대한 히스토그램과 두 변수 사이의 관계를 </a:t>
            </a:r>
            <a:r>
              <a:rPr lang="ko-KR" altLang="en-US" sz="1400" b="1" dirty="0" err="1">
                <a:solidFill>
                  <a:srgbClr val="000000"/>
                </a:solidFill>
                <a:latin typeface="Consolas" panose="020B0609020204030204" pitchFamily="49" charset="0"/>
              </a:rPr>
              <a:t>산점도로</a:t>
            </a:r>
            <a:r>
              <a:rPr lang="ko-KR" altLang="en-US" sz="1400" b="1" dirty="0">
                <a:solidFill>
                  <a:srgbClr val="000000"/>
                </a:solidFill>
                <a:latin typeface="Consolas" panose="020B0609020204030204" pitchFamily="49" charset="0"/>
              </a:rPr>
              <a:t> 나타냄</a:t>
            </a:r>
            <a:endParaRPr lang="en-US" altLang="ko-KR" sz="1400" b="1" dirty="0">
              <a:solidFill>
                <a:srgbClr val="000000"/>
              </a:solidFill>
              <a:latin typeface="Consolas" panose="020B0609020204030204" pitchFamily="49" charset="0"/>
            </a:endParaRPr>
          </a:p>
        </p:txBody>
      </p:sp>
      <p:sp>
        <p:nvSpPr>
          <p:cNvPr id="29" name="직사각형 28">
            <a:extLst>
              <a:ext uri="{FF2B5EF4-FFF2-40B4-BE49-F238E27FC236}">
                <a16:creationId xmlns:a16="http://schemas.microsoft.com/office/drawing/2014/main" id="{5BAC3D89-7085-4C30-9F17-55F68C14DD8D}"/>
              </a:ext>
            </a:extLst>
          </p:cNvPr>
          <p:cNvSpPr/>
          <p:nvPr/>
        </p:nvSpPr>
        <p:spPr>
          <a:xfrm>
            <a:off x="5890704" y="6180816"/>
            <a:ext cx="2516600"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pairplot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hue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"time"</a:t>
            </a:r>
            <a:r>
              <a:rPr lang="en-US" altLang="ko-KR" sz="1200" dirty="0">
                <a:solidFill>
                  <a:srgbClr val="D4D4D4"/>
                </a:solidFill>
                <a:latin typeface="Consolas" panose="020B0609020204030204" pitchFamily="49" charset="0"/>
              </a:rPr>
              <a:t>)</a:t>
            </a:r>
          </a:p>
        </p:txBody>
      </p:sp>
      <p:pic>
        <p:nvPicPr>
          <p:cNvPr id="12290" name="Picture 2">
            <a:extLst>
              <a:ext uri="{FF2B5EF4-FFF2-40B4-BE49-F238E27FC236}">
                <a16:creationId xmlns:a16="http://schemas.microsoft.com/office/drawing/2014/main" id="{60FB8CC4-4C5A-425B-9A25-156D983E2795}"/>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5025008" y="2317822"/>
            <a:ext cx="4247992" cy="3730114"/>
          </a:xfrm>
          <a:prstGeom prst="rect">
            <a:avLst/>
          </a:prstGeom>
          <a:noFill/>
          <a:extLst>
            <a:ext uri="{909E8E84-426E-40DD-AFC4-6F175D3DCCD1}">
              <a14:hiddenFill xmlns:a14="http://schemas.microsoft.com/office/drawing/2010/main">
                <a:solidFill>
                  <a:srgbClr val="FFFFFF"/>
                </a:solidFill>
              </a14:hiddenFill>
            </a:ext>
          </a:extLst>
        </p:spPr>
      </p:pic>
      <p:sp>
        <p:nvSpPr>
          <p:cNvPr id="28" name="직사각형 27">
            <a:extLst>
              <a:ext uri="{FF2B5EF4-FFF2-40B4-BE49-F238E27FC236}">
                <a16:creationId xmlns:a16="http://schemas.microsoft.com/office/drawing/2014/main" id="{5FBEB16F-4F89-494F-A2EC-EBE750485C82}"/>
              </a:ext>
            </a:extLst>
          </p:cNvPr>
          <p:cNvSpPr/>
          <p:nvPr/>
        </p:nvSpPr>
        <p:spPr>
          <a:xfrm>
            <a:off x="1734776" y="6180816"/>
            <a:ext cx="1490032" cy="276999"/>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pairplot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p>
        </p:txBody>
      </p:sp>
      <p:pic>
        <p:nvPicPr>
          <p:cNvPr id="12292" name="Picture 4">
            <a:extLst>
              <a:ext uri="{FF2B5EF4-FFF2-40B4-BE49-F238E27FC236}">
                <a16:creationId xmlns:a16="http://schemas.microsoft.com/office/drawing/2014/main" id="{0CA1C33B-4D23-4F49-8873-91156949C2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7711" y="3270968"/>
            <a:ext cx="2784161" cy="2784161"/>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7737A2DB-5B57-499C-9303-56BED84D9E2A}"/>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Multi-plot Grid</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Pair Plot</a:t>
            </a:r>
          </a:p>
        </p:txBody>
      </p:sp>
    </p:spTree>
    <p:extLst>
      <p:ext uri="{BB962C8B-B14F-4D97-AF65-F5344CB8AC3E}">
        <p14:creationId xmlns:p14="http://schemas.microsoft.com/office/powerpoint/2010/main" val="379251633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635424"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3.                       </a:t>
            </a:r>
            <a:r>
              <a:rPr kumimoji="1" lang="ko-KR" altLang="en-US" sz="2800" b="1" dirty="0">
                <a:latin typeface="나눔고딕" panose="020D0604000000000000" pitchFamily="50" charset="-127"/>
                <a:ea typeface="나눔고딕" panose="020D0604000000000000" pitchFamily="50" charset="-127"/>
              </a:rPr>
              <a:t>데이터 시각화 라이브러리 소개</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3.4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 방법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회귀</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(regression plot)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시각화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Reg Plot, LM Plot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174</a:t>
            </a:fld>
            <a:endParaRPr lang="ko-KR" altLang="en-US"/>
          </a:p>
        </p:txBody>
      </p:sp>
      <p:pic>
        <p:nvPicPr>
          <p:cNvPr id="13" name="Picture 8" descr="Python logo and wordmark.svg">
            <a:extLst>
              <a:ext uri="{FF2B5EF4-FFF2-40B4-BE49-F238E27FC236}">
                <a16:creationId xmlns:a16="http://schemas.microsoft.com/office/drawing/2014/main" id="{A0E4603E-FE50-474D-88CE-10D75D74B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311499A5-6D76-4448-8A41-1347080F9ABD}"/>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25" name="그래픽 24">
            <a:extLst>
              <a:ext uri="{FF2B5EF4-FFF2-40B4-BE49-F238E27FC236}">
                <a16:creationId xmlns:a16="http://schemas.microsoft.com/office/drawing/2014/main" id="{8259F24A-2890-4D27-A16E-7914F417A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45284" y="972414"/>
            <a:ext cx="1462609" cy="419466"/>
          </a:xfrm>
          <a:prstGeom prst="rect">
            <a:avLst/>
          </a:prstGeom>
        </p:spPr>
      </p:pic>
      <p:sp>
        <p:nvSpPr>
          <p:cNvPr id="26" name="사각형: 둥근 모서리 25">
            <a:extLst>
              <a:ext uri="{FF2B5EF4-FFF2-40B4-BE49-F238E27FC236}">
                <a16:creationId xmlns:a16="http://schemas.microsoft.com/office/drawing/2014/main" id="{69E85F04-8C2D-4D86-9AF6-758F9AE3EB57}"/>
              </a:ext>
            </a:extLst>
          </p:cNvPr>
          <p:cNvSpPr/>
          <p:nvPr/>
        </p:nvSpPr>
        <p:spPr>
          <a:xfrm>
            <a:off x="633000" y="2408584"/>
            <a:ext cx="3979272" cy="64698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5750" indent="-285750">
              <a:buFont typeface="Arial" panose="020B0604020202020204" pitchFamily="34" charset="0"/>
              <a:buChar char="•"/>
            </a:pPr>
            <a:r>
              <a:rPr lang="ko-KR" altLang="en-US" sz="1600" b="1" dirty="0">
                <a:solidFill>
                  <a:srgbClr val="000000"/>
                </a:solidFill>
                <a:latin typeface="Consolas" panose="020B0609020204030204" pitchFamily="49" charset="0"/>
              </a:rPr>
              <a:t>데이터 분석을 통한 회귀 분석 결과를 시각화 하여 추세를 확인 가능</a:t>
            </a:r>
            <a:endParaRPr lang="en-US" altLang="ko-KR" sz="1600" b="1" dirty="0">
              <a:solidFill>
                <a:srgbClr val="000000"/>
              </a:solidFill>
              <a:latin typeface="Consolas" panose="020B0609020204030204" pitchFamily="49" charset="0"/>
            </a:endParaRPr>
          </a:p>
        </p:txBody>
      </p:sp>
      <p:sp>
        <p:nvSpPr>
          <p:cNvPr id="4" name="직사각형 3">
            <a:extLst>
              <a:ext uri="{FF2B5EF4-FFF2-40B4-BE49-F238E27FC236}">
                <a16:creationId xmlns:a16="http://schemas.microsoft.com/office/drawing/2014/main" id="{C05A0117-6BE5-40AD-83AF-5370CE6EBAFA}"/>
              </a:ext>
            </a:extLst>
          </p:cNvPr>
          <p:cNvSpPr/>
          <p:nvPr/>
        </p:nvSpPr>
        <p:spPr>
          <a:xfrm>
            <a:off x="994733" y="6105650"/>
            <a:ext cx="3596532" cy="461665"/>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regplot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'tip'</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data</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a:t>
            </a:r>
          </a:p>
        </p:txBody>
      </p:sp>
      <p:sp>
        <p:nvSpPr>
          <p:cNvPr id="29" name="직사각형 28">
            <a:extLst>
              <a:ext uri="{FF2B5EF4-FFF2-40B4-BE49-F238E27FC236}">
                <a16:creationId xmlns:a16="http://schemas.microsoft.com/office/drawing/2014/main" id="{5BAC3D89-7085-4C30-9F17-55F68C14DD8D}"/>
              </a:ext>
            </a:extLst>
          </p:cNvPr>
          <p:cNvSpPr/>
          <p:nvPr/>
        </p:nvSpPr>
        <p:spPr>
          <a:xfrm>
            <a:off x="5293728" y="6105650"/>
            <a:ext cx="3638550" cy="461665"/>
          </a:xfrm>
          <a:prstGeom prst="rect">
            <a:avLst/>
          </a:prstGeom>
          <a:solidFill>
            <a:schemeClr val="tx1"/>
          </a:solidFill>
        </p:spPr>
        <p:txBody>
          <a:bodyPr wrap="square">
            <a:spAutoFit/>
          </a:bodyPr>
          <a:lstStyle/>
          <a:p>
            <a:r>
              <a:rPr lang="en-US" altLang="ko-KR" sz="1200" dirty="0" err="1">
                <a:solidFill>
                  <a:srgbClr val="4EC9B0"/>
                </a:solidFill>
                <a:latin typeface="Consolas" panose="020B0609020204030204" pitchFamily="49" charset="0"/>
              </a:rPr>
              <a:t>sns</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lmplot</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x</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'tip'</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y</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total_bill</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data</a:t>
            </a:r>
            <a:r>
              <a:rPr lang="en-US" altLang="ko-KR" sz="1200" dirty="0">
                <a:solidFill>
                  <a:srgbClr val="D4D4D4"/>
                </a:solidFill>
                <a:latin typeface="Consolas" panose="020B0609020204030204" pitchFamily="49" charset="0"/>
              </a:rPr>
              <a:t> = </a:t>
            </a:r>
            <a:r>
              <a:rPr lang="en-US" altLang="ko-KR" sz="1200" dirty="0">
                <a:solidFill>
                  <a:srgbClr val="9CDCFE"/>
                </a:solidFill>
                <a:latin typeface="Consolas" panose="020B0609020204030204" pitchFamily="49" charset="0"/>
              </a:rPr>
              <a:t>df</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hue</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'time'</a:t>
            </a:r>
            <a:r>
              <a:rPr lang="en-US" altLang="ko-KR" sz="1200" dirty="0">
                <a:solidFill>
                  <a:srgbClr val="D4D4D4"/>
                </a:solidFill>
                <a:latin typeface="Consolas" panose="020B0609020204030204" pitchFamily="49" charset="0"/>
              </a:rPr>
              <a:t>)</a:t>
            </a:r>
          </a:p>
        </p:txBody>
      </p:sp>
      <p:pic>
        <p:nvPicPr>
          <p:cNvPr id="13314" name="Picture 2">
            <a:extLst>
              <a:ext uri="{FF2B5EF4-FFF2-40B4-BE49-F238E27FC236}">
                <a16:creationId xmlns:a16="http://schemas.microsoft.com/office/drawing/2014/main" id="{4F878B62-7A44-4F6B-A073-33117B911B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722" y="3481042"/>
            <a:ext cx="36480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0005D309-EABD-4E3E-88AA-31A60A28C380}"/>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5103812" y="2667255"/>
            <a:ext cx="3990975"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57356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58E45D0-53B1-4652-BA3D-D8ECE90C7258}"/>
              </a:ext>
            </a:extLst>
          </p:cNvPr>
          <p:cNvPicPr>
            <a:picLocks noChangeAspect="1"/>
          </p:cNvPicPr>
          <p:nvPr/>
        </p:nvPicPr>
        <p:blipFill>
          <a:blip r:embed="rId3"/>
          <a:stretch>
            <a:fillRect/>
          </a:stretch>
        </p:blipFill>
        <p:spPr>
          <a:xfrm>
            <a:off x="0" y="0"/>
            <a:ext cx="9902449" cy="6858000"/>
          </a:xfrm>
          <a:prstGeom prst="rect">
            <a:avLst/>
          </a:prstGeom>
        </p:spPr>
      </p:pic>
      <p:pic>
        <p:nvPicPr>
          <p:cNvPr id="9" name="그림 8">
            <a:extLst>
              <a:ext uri="{FF2B5EF4-FFF2-40B4-BE49-F238E27FC236}">
                <a16:creationId xmlns:a16="http://schemas.microsoft.com/office/drawing/2014/main" id="{E6F58070-1CDB-46FA-8F72-73A2068F3D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606" y="1311792"/>
            <a:ext cx="1853105" cy="424016"/>
          </a:xfrm>
          <a:prstGeom prst="rect">
            <a:avLst/>
          </a:prstGeom>
        </p:spPr>
      </p:pic>
      <p:grpSp>
        <p:nvGrpSpPr>
          <p:cNvPr id="31" name="그룹 30">
            <a:extLst>
              <a:ext uri="{FF2B5EF4-FFF2-40B4-BE49-F238E27FC236}">
                <a16:creationId xmlns:a16="http://schemas.microsoft.com/office/drawing/2014/main" id="{0F1C0134-E8C4-4A2C-BD81-DA971F620CFE}"/>
              </a:ext>
            </a:extLst>
          </p:cNvPr>
          <p:cNvGrpSpPr/>
          <p:nvPr/>
        </p:nvGrpSpPr>
        <p:grpSpPr>
          <a:xfrm>
            <a:off x="3952508" y="643548"/>
            <a:ext cx="3062057" cy="739690"/>
            <a:chOff x="546911" y="2592437"/>
            <a:chExt cx="3062057" cy="739690"/>
          </a:xfrm>
        </p:grpSpPr>
        <p:sp>
          <p:nvSpPr>
            <p:cNvPr id="32" name="직사각형 31">
              <a:extLst>
                <a:ext uri="{FF2B5EF4-FFF2-40B4-BE49-F238E27FC236}">
                  <a16:creationId xmlns:a16="http://schemas.microsoft.com/office/drawing/2014/main" id="{F96BC19E-0307-4C12-B86E-1C807964D257}"/>
                </a:ext>
              </a:extLst>
            </p:cNvPr>
            <p:cNvSpPr/>
            <p:nvPr/>
          </p:nvSpPr>
          <p:spPr>
            <a:xfrm>
              <a:off x="546911" y="2592437"/>
              <a:ext cx="3062057" cy="739690"/>
            </a:xfrm>
            <a:prstGeom prst="rect">
              <a:avLst/>
            </a:prstGeom>
          </p:spPr>
          <p:txBody>
            <a:bodyPr wrap="none">
              <a:spAutoFit/>
            </a:bodyPr>
            <a:lstStyle/>
            <a:p>
              <a:pPr>
                <a:lnSpc>
                  <a:spcPts val="5800"/>
                </a:lnSpc>
              </a:pPr>
              <a:r>
                <a:rPr lang="en-US" altLang="ko-KR" sz="3200" spc="600" dirty="0">
                  <a:ln>
                    <a:solidFill>
                      <a:srgbClr val="336699">
                        <a:alpha val="0"/>
                      </a:srgbClr>
                    </a:solidFill>
                  </a:ln>
                  <a:solidFill>
                    <a:srgbClr val="009EC7"/>
                  </a:solidFill>
                  <a:latin typeface="+mn-ea"/>
                  <a:cs typeface="Helvetica" pitchFamily="34" charset="0"/>
                </a:rPr>
                <a:t>Concluding</a:t>
              </a:r>
            </a:p>
          </p:txBody>
        </p:sp>
        <p:sp>
          <p:nvSpPr>
            <p:cNvPr id="33" name="직사각형 32">
              <a:extLst>
                <a:ext uri="{FF2B5EF4-FFF2-40B4-BE49-F238E27FC236}">
                  <a16:creationId xmlns:a16="http://schemas.microsoft.com/office/drawing/2014/main" id="{8EC1B2C7-02DF-4BCC-BFA7-3514D01BBEBA}"/>
                </a:ext>
              </a:extLst>
            </p:cNvPr>
            <p:cNvSpPr/>
            <p:nvPr/>
          </p:nvSpPr>
          <p:spPr>
            <a:xfrm flipV="1">
              <a:off x="664556" y="2633178"/>
              <a:ext cx="886814" cy="45719"/>
            </a:xfrm>
            <a:prstGeom prst="rect">
              <a:avLst/>
            </a:prstGeom>
            <a:solidFill>
              <a:srgbClr val="5FD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9EC7"/>
                </a:solidFill>
                <a:latin typeface="+mn-ea"/>
              </a:endParaRPr>
            </a:p>
          </p:txBody>
        </p:sp>
      </p:grpSp>
      <p:grpSp>
        <p:nvGrpSpPr>
          <p:cNvPr id="80" name="그룹 6">
            <a:extLst>
              <a:ext uri="{FF2B5EF4-FFF2-40B4-BE49-F238E27FC236}">
                <a16:creationId xmlns:a16="http://schemas.microsoft.com/office/drawing/2014/main" id="{759B4E74-C3AA-4C68-8662-A026BC1D6D7A}"/>
              </a:ext>
            </a:extLst>
          </p:cNvPr>
          <p:cNvGrpSpPr>
            <a:grpSpLocks/>
          </p:cNvGrpSpPr>
          <p:nvPr/>
        </p:nvGrpSpPr>
        <p:grpSpPr bwMode="auto">
          <a:xfrm>
            <a:off x="3800872" y="3157036"/>
            <a:ext cx="5773294" cy="563541"/>
            <a:chOff x="3375868" y="3272744"/>
            <a:chExt cx="3141860" cy="306622"/>
          </a:xfrm>
        </p:grpSpPr>
        <p:grpSp>
          <p:nvGrpSpPr>
            <p:cNvPr id="82" name="그룹 4">
              <a:extLst>
                <a:ext uri="{FF2B5EF4-FFF2-40B4-BE49-F238E27FC236}">
                  <a16:creationId xmlns:a16="http://schemas.microsoft.com/office/drawing/2014/main" id="{9BAC47E2-4870-43A3-97DB-047274C3C01B}"/>
                </a:ext>
              </a:extLst>
            </p:cNvPr>
            <p:cNvGrpSpPr>
              <a:grpSpLocks/>
            </p:cNvGrpSpPr>
            <p:nvPr/>
          </p:nvGrpSpPr>
          <p:grpSpPr bwMode="auto">
            <a:xfrm>
              <a:off x="3662673" y="3323325"/>
              <a:ext cx="2855055" cy="249691"/>
              <a:chOff x="3662673" y="3323325"/>
              <a:chExt cx="2855055" cy="249691"/>
            </a:xfrm>
          </p:grpSpPr>
          <p:sp>
            <p:nvSpPr>
              <p:cNvPr id="86" name="Rectangle 304">
                <a:extLst>
                  <a:ext uri="{FF2B5EF4-FFF2-40B4-BE49-F238E27FC236}">
                    <a16:creationId xmlns:a16="http://schemas.microsoft.com/office/drawing/2014/main" id="{21ABCEA0-A48A-4EEC-B1F3-C7AB15ACE84F}"/>
                  </a:ext>
                </a:extLst>
              </p:cNvPr>
              <p:cNvSpPr>
                <a:spLocks noChangeArrowheads="1"/>
              </p:cNvSpPr>
              <p:nvPr/>
            </p:nvSpPr>
            <p:spPr bwMode="auto">
              <a:xfrm>
                <a:off x="3925220" y="3323325"/>
                <a:ext cx="2592508" cy="2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r>
                  <a:rPr kumimoji="0" lang="ko-KR" altLang="en-US" sz="2000" b="1" dirty="0">
                    <a:solidFill>
                      <a:srgbClr val="404040"/>
                    </a:solidFill>
                    <a:latin typeface="나눔고딕" panose="020D0604000000000000" pitchFamily="50" charset="-127"/>
                    <a:ea typeface="나눔고딕" panose="020D0604000000000000" pitchFamily="50" charset="-127"/>
                  </a:rPr>
                  <a:t>데이터 분석을 위한 </a:t>
                </a:r>
                <a:r>
                  <a:rPr kumimoji="0" lang="ko-KR" altLang="en-US" sz="2000" b="1" dirty="0" err="1">
                    <a:solidFill>
                      <a:srgbClr val="404040"/>
                    </a:solidFill>
                    <a:latin typeface="나눔고딕" panose="020D0604000000000000" pitchFamily="50" charset="-127"/>
                    <a:ea typeface="나눔고딕" panose="020D0604000000000000" pitchFamily="50" charset="-127"/>
                  </a:rPr>
                  <a:t>파이썬</a:t>
                </a:r>
                <a:r>
                  <a:rPr kumimoji="0" lang="ko-KR" altLang="en-US" sz="2000" b="1" dirty="0">
                    <a:solidFill>
                      <a:srgbClr val="404040"/>
                    </a:solidFill>
                    <a:latin typeface="나눔고딕" panose="020D0604000000000000" pitchFamily="50" charset="-127"/>
                    <a:ea typeface="나눔고딕" panose="020D0604000000000000" pitchFamily="50" charset="-127"/>
                  </a:rPr>
                  <a:t> 응용 문법</a:t>
                </a:r>
                <a:endParaRPr kumimoji="0" lang="en-US" altLang="ko-KR" sz="2000" b="1" dirty="0">
                  <a:solidFill>
                    <a:srgbClr val="404040"/>
                  </a:solidFill>
                  <a:latin typeface="나눔고딕" panose="020D0604000000000000" pitchFamily="50" charset="-127"/>
                  <a:ea typeface="나눔고딕" panose="020D0604000000000000" pitchFamily="50" charset="-127"/>
                </a:endParaRPr>
              </a:p>
            </p:txBody>
          </p:sp>
          <p:cxnSp>
            <p:nvCxnSpPr>
              <p:cNvPr id="87" name="직선 연결선 2">
                <a:extLst>
                  <a:ext uri="{FF2B5EF4-FFF2-40B4-BE49-F238E27FC236}">
                    <a16:creationId xmlns:a16="http://schemas.microsoft.com/office/drawing/2014/main" id="{39E76BF8-DA15-4FEF-985C-3BF911329FDC}"/>
                  </a:ext>
                </a:extLst>
              </p:cNvPr>
              <p:cNvCxnSpPr>
                <a:cxnSpLocks noChangeShapeType="1"/>
              </p:cNvCxnSpPr>
              <p:nvPr/>
            </p:nvCxnSpPr>
            <p:spPr bwMode="auto">
              <a:xfrm>
                <a:off x="3662673" y="3573016"/>
                <a:ext cx="2532086" cy="0"/>
              </a:xfrm>
              <a:prstGeom prst="line">
                <a:avLst/>
              </a:prstGeom>
              <a:noFill/>
              <a:ln w="12700" algn="ctr">
                <a:solidFill>
                  <a:srgbClr val="404040"/>
                </a:solidFill>
                <a:round/>
                <a:headEnd/>
                <a:tailEnd/>
              </a:ln>
              <a:extLst>
                <a:ext uri="{909E8E84-426E-40DD-AFC4-6F175D3DCCD1}">
                  <a14:hiddenFill xmlns:a14="http://schemas.microsoft.com/office/drawing/2010/main">
                    <a:noFill/>
                  </a14:hiddenFill>
                </a:ext>
              </a:extLst>
            </p:spPr>
          </p:cxnSp>
        </p:grpSp>
        <p:sp>
          <p:nvSpPr>
            <p:cNvPr id="83" name="직사각형 5">
              <a:extLst>
                <a:ext uri="{FF2B5EF4-FFF2-40B4-BE49-F238E27FC236}">
                  <a16:creationId xmlns:a16="http://schemas.microsoft.com/office/drawing/2014/main" id="{4F2515B5-B77C-403D-943A-145391FB198D}"/>
                </a:ext>
              </a:extLst>
            </p:cNvPr>
            <p:cNvSpPr>
              <a:spLocks noChangeArrowheads="1"/>
            </p:cNvSpPr>
            <p:nvPr/>
          </p:nvSpPr>
          <p:spPr bwMode="auto">
            <a:xfrm>
              <a:off x="3563888" y="3284984"/>
              <a:ext cx="294382" cy="294382"/>
            </a:xfrm>
            <a:prstGeom prst="rect">
              <a:avLst/>
            </a:prstGeom>
            <a:solidFill>
              <a:srgbClr val="009EC7"/>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sp>
          <p:nvSpPr>
            <p:cNvPr id="84" name="Rectangle 304">
              <a:extLst>
                <a:ext uri="{FF2B5EF4-FFF2-40B4-BE49-F238E27FC236}">
                  <a16:creationId xmlns:a16="http://schemas.microsoft.com/office/drawing/2014/main" id="{558E5DE1-9576-47BA-9991-18192E9FAF57}"/>
                </a:ext>
              </a:extLst>
            </p:cNvPr>
            <p:cNvSpPr>
              <a:spLocks noChangeArrowheads="1"/>
            </p:cNvSpPr>
            <p:nvPr/>
          </p:nvSpPr>
          <p:spPr bwMode="auto">
            <a:xfrm>
              <a:off x="3375868" y="3272744"/>
              <a:ext cx="681782" cy="2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400" b="1" dirty="0">
                  <a:solidFill>
                    <a:schemeClr val="bg1"/>
                  </a:solidFill>
                  <a:latin typeface="+mn-ea"/>
                  <a:ea typeface="+mn-ea"/>
                </a:rPr>
                <a:t>2</a:t>
              </a:r>
            </a:p>
          </p:txBody>
        </p:sp>
        <p:sp>
          <p:nvSpPr>
            <p:cNvPr id="85" name="직사각형 55">
              <a:extLst>
                <a:ext uri="{FF2B5EF4-FFF2-40B4-BE49-F238E27FC236}">
                  <a16:creationId xmlns:a16="http://schemas.microsoft.com/office/drawing/2014/main" id="{3949E6A7-3ED9-4D9D-A3F5-2335E1AFD998}"/>
                </a:ext>
              </a:extLst>
            </p:cNvPr>
            <p:cNvSpPr>
              <a:spLocks noChangeArrowheads="1"/>
            </p:cNvSpPr>
            <p:nvPr/>
          </p:nvSpPr>
          <p:spPr bwMode="auto">
            <a:xfrm>
              <a:off x="3534008" y="3284984"/>
              <a:ext cx="40978" cy="294382"/>
            </a:xfrm>
            <a:prstGeom prst="rect">
              <a:avLst/>
            </a:prstGeom>
            <a:solidFill>
              <a:srgbClr val="5FD0D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grpSp>
      <p:grpSp>
        <p:nvGrpSpPr>
          <p:cNvPr id="89" name="그룹 6">
            <a:extLst>
              <a:ext uri="{FF2B5EF4-FFF2-40B4-BE49-F238E27FC236}">
                <a16:creationId xmlns:a16="http://schemas.microsoft.com/office/drawing/2014/main" id="{86BB6F66-1671-4362-B3AD-4851FD85604C}"/>
              </a:ext>
            </a:extLst>
          </p:cNvPr>
          <p:cNvGrpSpPr>
            <a:grpSpLocks/>
          </p:cNvGrpSpPr>
          <p:nvPr/>
        </p:nvGrpSpPr>
        <p:grpSpPr bwMode="auto">
          <a:xfrm>
            <a:off x="3800872" y="4797152"/>
            <a:ext cx="5773294" cy="563541"/>
            <a:chOff x="3375868" y="3272744"/>
            <a:chExt cx="3141860" cy="306622"/>
          </a:xfrm>
        </p:grpSpPr>
        <p:grpSp>
          <p:nvGrpSpPr>
            <p:cNvPr id="91" name="그룹 4">
              <a:extLst>
                <a:ext uri="{FF2B5EF4-FFF2-40B4-BE49-F238E27FC236}">
                  <a16:creationId xmlns:a16="http://schemas.microsoft.com/office/drawing/2014/main" id="{D7325BB1-42ED-4A40-8E1F-CEA611EF1895}"/>
                </a:ext>
              </a:extLst>
            </p:cNvPr>
            <p:cNvGrpSpPr>
              <a:grpSpLocks/>
            </p:cNvGrpSpPr>
            <p:nvPr/>
          </p:nvGrpSpPr>
          <p:grpSpPr bwMode="auto">
            <a:xfrm>
              <a:off x="3662673" y="3323325"/>
              <a:ext cx="2855055" cy="249691"/>
              <a:chOff x="3662673" y="3323325"/>
              <a:chExt cx="2855055" cy="249691"/>
            </a:xfrm>
          </p:grpSpPr>
          <p:sp>
            <p:nvSpPr>
              <p:cNvPr id="95" name="Rectangle 304">
                <a:extLst>
                  <a:ext uri="{FF2B5EF4-FFF2-40B4-BE49-F238E27FC236}">
                    <a16:creationId xmlns:a16="http://schemas.microsoft.com/office/drawing/2014/main" id="{24321FF6-2A07-4662-A121-93705BBE3D44}"/>
                  </a:ext>
                </a:extLst>
              </p:cNvPr>
              <p:cNvSpPr>
                <a:spLocks noChangeArrowheads="1"/>
              </p:cNvSpPr>
              <p:nvPr/>
            </p:nvSpPr>
            <p:spPr bwMode="auto">
              <a:xfrm>
                <a:off x="3925220" y="3323325"/>
                <a:ext cx="2592508" cy="2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r>
                  <a:rPr kumimoji="0" lang="ko-KR" altLang="en-US" sz="2000" b="1" dirty="0" err="1">
                    <a:solidFill>
                      <a:srgbClr val="404040"/>
                    </a:solidFill>
                    <a:latin typeface="나눔고딕" panose="020D0604000000000000" pitchFamily="50" charset="-127"/>
                    <a:ea typeface="나눔고딕" panose="020D0604000000000000" pitchFamily="50" charset="-127"/>
                  </a:rPr>
                  <a:t>파이썬</a:t>
                </a:r>
                <a:r>
                  <a:rPr kumimoji="0" lang="ko-KR" altLang="en-US" sz="2000" b="1" dirty="0">
                    <a:solidFill>
                      <a:srgbClr val="404040"/>
                    </a:solidFill>
                    <a:latin typeface="나눔고딕" panose="020D0604000000000000" pitchFamily="50" charset="-127"/>
                    <a:ea typeface="나눔고딕" panose="020D0604000000000000" pitchFamily="50" charset="-127"/>
                  </a:rPr>
                  <a:t> 데이터 시각화 라이브러리 소개</a:t>
                </a:r>
                <a:endParaRPr kumimoji="0" lang="en-US" altLang="ko-KR" sz="1200" b="1" dirty="0">
                  <a:solidFill>
                    <a:srgbClr val="404040"/>
                  </a:solidFill>
                  <a:latin typeface="나눔고딕" panose="020D0604000000000000" pitchFamily="50" charset="-127"/>
                  <a:ea typeface="나눔고딕" panose="020D0604000000000000" pitchFamily="50" charset="-127"/>
                </a:endParaRPr>
              </a:p>
            </p:txBody>
          </p:sp>
          <p:cxnSp>
            <p:nvCxnSpPr>
              <p:cNvPr id="96" name="직선 연결선 2">
                <a:extLst>
                  <a:ext uri="{FF2B5EF4-FFF2-40B4-BE49-F238E27FC236}">
                    <a16:creationId xmlns:a16="http://schemas.microsoft.com/office/drawing/2014/main" id="{ED1EF1C3-6CDE-414C-9444-2865D09D21F5}"/>
                  </a:ext>
                </a:extLst>
              </p:cNvPr>
              <p:cNvCxnSpPr>
                <a:cxnSpLocks noChangeShapeType="1"/>
              </p:cNvCxnSpPr>
              <p:nvPr/>
            </p:nvCxnSpPr>
            <p:spPr bwMode="auto">
              <a:xfrm>
                <a:off x="3662673" y="3573016"/>
                <a:ext cx="2532086" cy="0"/>
              </a:xfrm>
              <a:prstGeom prst="line">
                <a:avLst/>
              </a:prstGeom>
              <a:noFill/>
              <a:ln w="12700" algn="ctr">
                <a:solidFill>
                  <a:srgbClr val="404040"/>
                </a:solidFill>
                <a:round/>
                <a:headEnd/>
                <a:tailEnd/>
              </a:ln>
              <a:extLst>
                <a:ext uri="{909E8E84-426E-40DD-AFC4-6F175D3DCCD1}">
                  <a14:hiddenFill xmlns:a14="http://schemas.microsoft.com/office/drawing/2010/main">
                    <a:noFill/>
                  </a14:hiddenFill>
                </a:ext>
              </a:extLst>
            </p:spPr>
          </p:cxnSp>
        </p:grpSp>
        <p:sp>
          <p:nvSpPr>
            <p:cNvPr id="92" name="직사각형 5">
              <a:extLst>
                <a:ext uri="{FF2B5EF4-FFF2-40B4-BE49-F238E27FC236}">
                  <a16:creationId xmlns:a16="http://schemas.microsoft.com/office/drawing/2014/main" id="{401A5B17-1BF6-4461-B74B-F90E735710F3}"/>
                </a:ext>
              </a:extLst>
            </p:cNvPr>
            <p:cNvSpPr>
              <a:spLocks noChangeArrowheads="1"/>
            </p:cNvSpPr>
            <p:nvPr/>
          </p:nvSpPr>
          <p:spPr bwMode="auto">
            <a:xfrm>
              <a:off x="3563888" y="3284984"/>
              <a:ext cx="294382" cy="294382"/>
            </a:xfrm>
            <a:prstGeom prst="rect">
              <a:avLst/>
            </a:prstGeom>
            <a:solidFill>
              <a:srgbClr val="009EC7"/>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dirty="0">
                <a:latin typeface="+mn-ea"/>
                <a:ea typeface="+mn-ea"/>
              </a:endParaRPr>
            </a:p>
          </p:txBody>
        </p:sp>
        <p:sp>
          <p:nvSpPr>
            <p:cNvPr id="93" name="Rectangle 304">
              <a:extLst>
                <a:ext uri="{FF2B5EF4-FFF2-40B4-BE49-F238E27FC236}">
                  <a16:creationId xmlns:a16="http://schemas.microsoft.com/office/drawing/2014/main" id="{84FA6D64-B17E-4124-9378-25FAE4FDFAFF}"/>
                </a:ext>
              </a:extLst>
            </p:cNvPr>
            <p:cNvSpPr>
              <a:spLocks noChangeArrowheads="1"/>
            </p:cNvSpPr>
            <p:nvPr/>
          </p:nvSpPr>
          <p:spPr bwMode="auto">
            <a:xfrm>
              <a:off x="3375868" y="3272744"/>
              <a:ext cx="681782" cy="2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400" b="1" dirty="0">
                  <a:solidFill>
                    <a:schemeClr val="bg1"/>
                  </a:solidFill>
                  <a:latin typeface="+mn-ea"/>
                  <a:ea typeface="+mn-ea"/>
                </a:rPr>
                <a:t>3</a:t>
              </a:r>
            </a:p>
          </p:txBody>
        </p:sp>
        <p:sp>
          <p:nvSpPr>
            <p:cNvPr id="94" name="직사각형 55">
              <a:extLst>
                <a:ext uri="{FF2B5EF4-FFF2-40B4-BE49-F238E27FC236}">
                  <a16:creationId xmlns:a16="http://schemas.microsoft.com/office/drawing/2014/main" id="{073F111C-A8ED-4DEA-B696-2D46D71D3151}"/>
                </a:ext>
              </a:extLst>
            </p:cNvPr>
            <p:cNvSpPr>
              <a:spLocks noChangeArrowheads="1"/>
            </p:cNvSpPr>
            <p:nvPr/>
          </p:nvSpPr>
          <p:spPr bwMode="auto">
            <a:xfrm>
              <a:off x="3534008" y="3284984"/>
              <a:ext cx="40978" cy="294382"/>
            </a:xfrm>
            <a:prstGeom prst="rect">
              <a:avLst/>
            </a:prstGeom>
            <a:solidFill>
              <a:srgbClr val="5FD0D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grpSp>
      <p:sp>
        <p:nvSpPr>
          <p:cNvPr id="28" name="직사각형 27">
            <a:extLst>
              <a:ext uri="{FF2B5EF4-FFF2-40B4-BE49-F238E27FC236}">
                <a16:creationId xmlns:a16="http://schemas.microsoft.com/office/drawing/2014/main" id="{6B1D7B25-DBEB-410B-90D0-4871C1D0783D}"/>
              </a:ext>
            </a:extLst>
          </p:cNvPr>
          <p:cNvSpPr/>
          <p:nvPr/>
        </p:nvSpPr>
        <p:spPr>
          <a:xfrm>
            <a:off x="416496" y="1794622"/>
            <a:ext cx="3262875" cy="1135696"/>
          </a:xfrm>
          <a:prstGeom prst="rect">
            <a:avLst/>
          </a:prstGeom>
        </p:spPr>
        <p:txBody>
          <a:bodyPr wrap="square">
            <a:spAutoFit/>
          </a:bodyPr>
          <a:lstStyle/>
          <a:p>
            <a:pPr>
              <a:lnSpc>
                <a:spcPct val="150000"/>
              </a:lnSpc>
            </a:pP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데이터 분석</a:t>
            </a:r>
            <a:r>
              <a:rPr lang="en-US" altLang="ko-KR"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시각화</a:t>
            </a: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를 </a:t>
            </a:r>
            <a:br>
              <a:rPr lang="en-US" altLang="ko-KR"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b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위한 </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프로그래밍 기초</a:t>
            </a:r>
          </a:p>
        </p:txBody>
      </p:sp>
      <p:grpSp>
        <p:nvGrpSpPr>
          <p:cNvPr id="43" name="그룹 6">
            <a:extLst>
              <a:ext uri="{FF2B5EF4-FFF2-40B4-BE49-F238E27FC236}">
                <a16:creationId xmlns:a16="http://schemas.microsoft.com/office/drawing/2014/main" id="{464A8810-192B-4203-A0FC-AFD90D4D3AF3}"/>
              </a:ext>
            </a:extLst>
          </p:cNvPr>
          <p:cNvGrpSpPr>
            <a:grpSpLocks/>
          </p:cNvGrpSpPr>
          <p:nvPr/>
        </p:nvGrpSpPr>
        <p:grpSpPr bwMode="auto">
          <a:xfrm>
            <a:off x="3800872" y="1581203"/>
            <a:ext cx="5773294" cy="563541"/>
            <a:chOff x="3375868" y="3272744"/>
            <a:chExt cx="3141860" cy="306622"/>
          </a:xfrm>
        </p:grpSpPr>
        <p:grpSp>
          <p:nvGrpSpPr>
            <p:cNvPr id="44" name="그룹 4">
              <a:extLst>
                <a:ext uri="{FF2B5EF4-FFF2-40B4-BE49-F238E27FC236}">
                  <a16:creationId xmlns:a16="http://schemas.microsoft.com/office/drawing/2014/main" id="{ADACD573-47A3-4A24-A6B5-3EEAE379176D}"/>
                </a:ext>
              </a:extLst>
            </p:cNvPr>
            <p:cNvGrpSpPr>
              <a:grpSpLocks/>
            </p:cNvGrpSpPr>
            <p:nvPr/>
          </p:nvGrpSpPr>
          <p:grpSpPr bwMode="auto">
            <a:xfrm>
              <a:off x="3662673" y="3323325"/>
              <a:ext cx="2855055" cy="249691"/>
              <a:chOff x="3662673" y="3323325"/>
              <a:chExt cx="2855055" cy="249691"/>
            </a:xfrm>
          </p:grpSpPr>
          <p:sp>
            <p:nvSpPr>
              <p:cNvPr id="48" name="Rectangle 304">
                <a:extLst>
                  <a:ext uri="{FF2B5EF4-FFF2-40B4-BE49-F238E27FC236}">
                    <a16:creationId xmlns:a16="http://schemas.microsoft.com/office/drawing/2014/main" id="{B817C47A-08FF-48D5-9446-CDE0E55D0765}"/>
                  </a:ext>
                </a:extLst>
              </p:cNvPr>
              <p:cNvSpPr>
                <a:spLocks noChangeArrowheads="1"/>
              </p:cNvSpPr>
              <p:nvPr/>
            </p:nvSpPr>
            <p:spPr bwMode="auto">
              <a:xfrm>
                <a:off x="3925220" y="3323325"/>
                <a:ext cx="2592508" cy="2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r>
                  <a:rPr kumimoji="0" lang="ko-KR" altLang="en-US" sz="2000" b="1" dirty="0" err="1">
                    <a:solidFill>
                      <a:srgbClr val="404040"/>
                    </a:solidFill>
                    <a:latin typeface="나눔고딕" panose="020D0604000000000000" pitchFamily="50" charset="-127"/>
                    <a:ea typeface="나눔고딕" panose="020D0604000000000000" pitchFamily="50" charset="-127"/>
                  </a:rPr>
                  <a:t>파이썬</a:t>
                </a:r>
                <a:r>
                  <a:rPr kumimoji="0" lang="ko-KR" altLang="en-US" sz="2000" b="1" dirty="0">
                    <a:solidFill>
                      <a:srgbClr val="404040"/>
                    </a:solidFill>
                    <a:latin typeface="나눔고딕" panose="020D0604000000000000" pitchFamily="50" charset="-127"/>
                    <a:ea typeface="나눔고딕" panose="020D0604000000000000" pitchFamily="50" charset="-127"/>
                  </a:rPr>
                  <a:t> 프로그래밍 개요</a:t>
                </a:r>
                <a:endParaRPr kumimoji="0" lang="en-US" altLang="ko-KR" sz="2000" b="1" dirty="0">
                  <a:solidFill>
                    <a:srgbClr val="404040"/>
                  </a:solidFill>
                  <a:latin typeface="나눔고딕" panose="020D0604000000000000" pitchFamily="50" charset="-127"/>
                  <a:ea typeface="나눔고딕" panose="020D0604000000000000" pitchFamily="50" charset="-127"/>
                </a:endParaRPr>
              </a:p>
            </p:txBody>
          </p:sp>
          <p:cxnSp>
            <p:nvCxnSpPr>
              <p:cNvPr id="49" name="직선 연결선 2">
                <a:extLst>
                  <a:ext uri="{FF2B5EF4-FFF2-40B4-BE49-F238E27FC236}">
                    <a16:creationId xmlns:a16="http://schemas.microsoft.com/office/drawing/2014/main" id="{0E618804-660D-47D5-8712-7C64342E4CC6}"/>
                  </a:ext>
                </a:extLst>
              </p:cNvPr>
              <p:cNvCxnSpPr>
                <a:cxnSpLocks noChangeShapeType="1"/>
              </p:cNvCxnSpPr>
              <p:nvPr/>
            </p:nvCxnSpPr>
            <p:spPr bwMode="auto">
              <a:xfrm>
                <a:off x="3662673" y="3573016"/>
                <a:ext cx="2532086" cy="0"/>
              </a:xfrm>
              <a:prstGeom prst="line">
                <a:avLst/>
              </a:prstGeom>
              <a:noFill/>
              <a:ln w="12700" algn="ctr">
                <a:solidFill>
                  <a:srgbClr val="404040"/>
                </a:solidFill>
                <a:round/>
                <a:headEnd/>
                <a:tailEnd/>
              </a:ln>
              <a:extLst>
                <a:ext uri="{909E8E84-426E-40DD-AFC4-6F175D3DCCD1}">
                  <a14:hiddenFill xmlns:a14="http://schemas.microsoft.com/office/drawing/2010/main">
                    <a:noFill/>
                  </a14:hiddenFill>
                </a:ext>
              </a:extLst>
            </p:spPr>
          </p:cxnSp>
        </p:grpSp>
        <p:sp>
          <p:nvSpPr>
            <p:cNvPr id="45" name="직사각형 5">
              <a:extLst>
                <a:ext uri="{FF2B5EF4-FFF2-40B4-BE49-F238E27FC236}">
                  <a16:creationId xmlns:a16="http://schemas.microsoft.com/office/drawing/2014/main" id="{C46B20DA-7C67-457D-A936-760DB86D4269}"/>
                </a:ext>
              </a:extLst>
            </p:cNvPr>
            <p:cNvSpPr>
              <a:spLocks noChangeArrowheads="1"/>
            </p:cNvSpPr>
            <p:nvPr/>
          </p:nvSpPr>
          <p:spPr bwMode="auto">
            <a:xfrm>
              <a:off x="3563888" y="3284984"/>
              <a:ext cx="294382" cy="294382"/>
            </a:xfrm>
            <a:prstGeom prst="rect">
              <a:avLst/>
            </a:prstGeom>
            <a:solidFill>
              <a:srgbClr val="009EC7"/>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sp>
          <p:nvSpPr>
            <p:cNvPr id="46" name="Rectangle 304">
              <a:extLst>
                <a:ext uri="{FF2B5EF4-FFF2-40B4-BE49-F238E27FC236}">
                  <a16:creationId xmlns:a16="http://schemas.microsoft.com/office/drawing/2014/main" id="{0E38C931-82D7-4687-B2CC-4E680CEE0106}"/>
                </a:ext>
              </a:extLst>
            </p:cNvPr>
            <p:cNvSpPr>
              <a:spLocks noChangeArrowheads="1"/>
            </p:cNvSpPr>
            <p:nvPr/>
          </p:nvSpPr>
          <p:spPr bwMode="auto">
            <a:xfrm>
              <a:off x="3375868" y="3272744"/>
              <a:ext cx="681782" cy="2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400" b="1" dirty="0">
                  <a:solidFill>
                    <a:schemeClr val="bg1"/>
                  </a:solidFill>
                  <a:latin typeface="+mn-ea"/>
                  <a:ea typeface="+mn-ea"/>
                </a:rPr>
                <a:t>1</a:t>
              </a:r>
            </a:p>
          </p:txBody>
        </p:sp>
        <p:sp>
          <p:nvSpPr>
            <p:cNvPr id="47" name="직사각형 55">
              <a:extLst>
                <a:ext uri="{FF2B5EF4-FFF2-40B4-BE49-F238E27FC236}">
                  <a16:creationId xmlns:a16="http://schemas.microsoft.com/office/drawing/2014/main" id="{0DBCBF47-1106-4E4F-B686-2F209239C4FE}"/>
                </a:ext>
              </a:extLst>
            </p:cNvPr>
            <p:cNvSpPr>
              <a:spLocks noChangeArrowheads="1"/>
            </p:cNvSpPr>
            <p:nvPr/>
          </p:nvSpPr>
          <p:spPr bwMode="auto">
            <a:xfrm>
              <a:off x="3534008" y="3284984"/>
              <a:ext cx="40978" cy="294382"/>
            </a:xfrm>
            <a:prstGeom prst="rect">
              <a:avLst/>
            </a:prstGeom>
            <a:solidFill>
              <a:srgbClr val="5FD0D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grpSp>
      <p:pic>
        <p:nvPicPr>
          <p:cNvPr id="1028" name="Picture 4" descr="NumPy logo 2020.svg">
            <a:extLst>
              <a:ext uri="{FF2B5EF4-FFF2-40B4-BE49-F238E27FC236}">
                <a16:creationId xmlns:a16="http://schemas.microsoft.com/office/drawing/2014/main" id="{ABB8AD6F-DBED-4D23-97A6-C946F0117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9007" y="3719766"/>
            <a:ext cx="1669208" cy="751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ndas logo.svg">
            <a:extLst>
              <a:ext uri="{FF2B5EF4-FFF2-40B4-BE49-F238E27FC236}">
                <a16:creationId xmlns:a16="http://schemas.microsoft.com/office/drawing/2014/main" id="{E4AA5DB7-38AE-4CC9-ACE5-C6DAFBFB2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9441" y="3719765"/>
            <a:ext cx="1853963" cy="7493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logo and wordmark.svg">
            <a:extLst>
              <a:ext uri="{FF2B5EF4-FFF2-40B4-BE49-F238E27FC236}">
                <a16:creationId xmlns:a16="http://schemas.microsoft.com/office/drawing/2014/main" id="{918AFA32-8B1F-4DC8-AA97-C9B45EEE02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6696" y="2222855"/>
            <a:ext cx="2189018" cy="648638"/>
          </a:xfrm>
          <a:prstGeom prst="rect">
            <a:avLst/>
          </a:prstGeom>
          <a:noFill/>
          <a:extLst>
            <a:ext uri="{909E8E84-426E-40DD-AFC4-6F175D3DCCD1}">
              <a14:hiddenFill xmlns:a14="http://schemas.microsoft.com/office/drawing/2010/main">
                <a:solidFill>
                  <a:srgbClr val="FFFFFF"/>
                </a:solidFill>
              </a14:hiddenFill>
            </a:ext>
          </a:extLst>
        </p:spPr>
      </p:pic>
      <p:pic>
        <p:nvPicPr>
          <p:cNvPr id="7" name="그래픽 6">
            <a:extLst>
              <a:ext uri="{FF2B5EF4-FFF2-40B4-BE49-F238E27FC236}">
                <a16:creationId xmlns:a16="http://schemas.microsoft.com/office/drawing/2014/main" id="{5BFD129F-27B7-4208-9645-22810D73F4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1713" y="5453413"/>
            <a:ext cx="2196630" cy="527191"/>
          </a:xfrm>
          <a:prstGeom prst="rect">
            <a:avLst/>
          </a:prstGeom>
        </p:spPr>
      </p:pic>
      <p:pic>
        <p:nvPicPr>
          <p:cNvPr id="11" name="그래픽 10">
            <a:extLst>
              <a:ext uri="{FF2B5EF4-FFF2-40B4-BE49-F238E27FC236}">
                <a16:creationId xmlns:a16="http://schemas.microsoft.com/office/drawing/2014/main" id="{F9D4995D-F3CA-4010-957D-A18A7B3142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11389" y="5439227"/>
            <a:ext cx="1869309" cy="536104"/>
          </a:xfrm>
          <a:prstGeom prst="rect">
            <a:avLst/>
          </a:prstGeom>
        </p:spPr>
      </p:pic>
    </p:spTree>
    <p:extLst>
      <p:ext uri="{BB962C8B-B14F-4D97-AF65-F5344CB8AC3E}">
        <p14:creationId xmlns:p14="http://schemas.microsoft.com/office/powerpoint/2010/main" val="336263512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C182FCAC-EF97-4C16-B5DA-57CDDC00B94A}"/>
              </a:ext>
            </a:extLst>
          </p:cNvPr>
          <p:cNvPicPr>
            <a:picLocks noChangeAspect="1"/>
          </p:cNvPicPr>
          <p:nvPr/>
        </p:nvPicPr>
        <p:blipFill>
          <a:blip r:embed="rId3"/>
          <a:stretch>
            <a:fillRect/>
          </a:stretch>
        </p:blipFill>
        <p:spPr>
          <a:xfrm>
            <a:off x="-89966" y="0"/>
            <a:ext cx="9995966" cy="6858000"/>
          </a:xfrm>
          <a:prstGeom prst="rect">
            <a:avLst/>
          </a:prstGeom>
        </p:spPr>
      </p:pic>
      <p:sp>
        <p:nvSpPr>
          <p:cNvPr id="5" name="직사각형 4">
            <a:extLst>
              <a:ext uri="{FF2B5EF4-FFF2-40B4-BE49-F238E27FC236}">
                <a16:creationId xmlns:a16="http://schemas.microsoft.com/office/drawing/2014/main" id="{A0715819-FE09-4BFB-B1E3-BB8BE79962EF}"/>
              </a:ext>
            </a:extLst>
          </p:cNvPr>
          <p:cNvSpPr/>
          <p:nvPr/>
        </p:nvSpPr>
        <p:spPr>
          <a:xfrm>
            <a:off x="1928664" y="1628800"/>
            <a:ext cx="3211135" cy="2619050"/>
          </a:xfrm>
          <a:prstGeom prst="rect">
            <a:avLst/>
          </a:prstGeom>
        </p:spPr>
        <p:txBody>
          <a:bodyPr wrap="none">
            <a:spAutoFit/>
          </a:bodyPr>
          <a:lstStyle/>
          <a:p>
            <a:pPr algn="ctr">
              <a:lnSpc>
                <a:spcPts val="6800"/>
              </a:lnSpc>
            </a:pPr>
            <a:r>
              <a:rPr lang="en-US" altLang="ko-KR" sz="4600" b="1" spc="-100" dirty="0">
                <a:ln>
                  <a:solidFill>
                    <a:srgbClr val="336699">
                      <a:alpha val="0"/>
                    </a:srgbClr>
                  </a:solidFill>
                </a:ln>
                <a:solidFill>
                  <a:schemeClr val="accent3">
                    <a:lumMod val="75000"/>
                  </a:schemeClr>
                </a:solidFill>
                <a:latin typeface="+mn-ea"/>
                <a:cs typeface="Helvetica" pitchFamily="34" charset="0"/>
              </a:rPr>
              <a:t>Q&amp;A</a:t>
            </a:r>
          </a:p>
          <a:p>
            <a:pPr algn="ctr">
              <a:lnSpc>
                <a:spcPts val="6800"/>
              </a:lnSpc>
            </a:pPr>
            <a:endParaRPr lang="en-US" altLang="ko-KR" sz="4600" b="1" spc="-100" dirty="0">
              <a:ln>
                <a:solidFill>
                  <a:srgbClr val="336699">
                    <a:alpha val="0"/>
                  </a:srgbClr>
                </a:solidFill>
              </a:ln>
              <a:solidFill>
                <a:srgbClr val="002060"/>
              </a:solidFill>
              <a:latin typeface="+mn-ea"/>
              <a:cs typeface="Helvetica" pitchFamily="34" charset="0"/>
            </a:endParaRPr>
          </a:p>
          <a:p>
            <a:pPr algn="ctr">
              <a:lnSpc>
                <a:spcPts val="6800"/>
              </a:lnSpc>
            </a:pPr>
            <a:r>
              <a:rPr lang="ko-KR" altLang="en-US" sz="4600" b="1" spc="-100" dirty="0">
                <a:ln>
                  <a:solidFill>
                    <a:srgbClr val="336699">
                      <a:alpha val="0"/>
                    </a:srgbClr>
                  </a:solidFill>
                </a:ln>
                <a:solidFill>
                  <a:srgbClr val="002060"/>
                </a:solidFill>
                <a:latin typeface="+mn-ea"/>
                <a:cs typeface="Helvetica" pitchFamily="34" charset="0"/>
              </a:rPr>
              <a:t>감사합니다</a:t>
            </a:r>
            <a:r>
              <a:rPr lang="en-US" altLang="ko-KR" sz="4600" b="1" spc="-100" dirty="0">
                <a:ln>
                  <a:solidFill>
                    <a:srgbClr val="336699">
                      <a:alpha val="0"/>
                    </a:srgbClr>
                  </a:solidFill>
                </a:ln>
                <a:solidFill>
                  <a:srgbClr val="002060"/>
                </a:solidFill>
                <a:latin typeface="+mn-ea"/>
                <a:cs typeface="Helvetica" pitchFamily="34" charset="0"/>
              </a:rPr>
              <a:t>.</a:t>
            </a:r>
          </a:p>
        </p:txBody>
      </p:sp>
      <p:pic>
        <p:nvPicPr>
          <p:cNvPr id="6" name="그림 5">
            <a:extLst>
              <a:ext uri="{FF2B5EF4-FFF2-40B4-BE49-F238E27FC236}">
                <a16:creationId xmlns:a16="http://schemas.microsoft.com/office/drawing/2014/main" id="{652BD0A7-9DEE-461C-ABF3-6881F153CA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2359627" cy="539915"/>
          </a:xfrm>
          <a:prstGeom prst="rect">
            <a:avLst/>
          </a:prstGeom>
        </p:spPr>
      </p:pic>
      <p:pic>
        <p:nvPicPr>
          <p:cNvPr id="7" name="그림 6">
            <a:extLst>
              <a:ext uri="{FF2B5EF4-FFF2-40B4-BE49-F238E27FC236}">
                <a16:creationId xmlns:a16="http://schemas.microsoft.com/office/drawing/2014/main" id="{E83633B4-D699-3B2F-ACD1-A53D3BB0E3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AA4EC69F-2E6E-430F-9F95-F258F5669FE2}"/>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Tree>
    <p:extLst>
      <p:ext uri="{BB962C8B-B14F-4D97-AF65-F5344CB8AC3E}">
        <p14:creationId xmlns:p14="http://schemas.microsoft.com/office/powerpoint/2010/main" val="3108729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1.6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넣는 입력 명령어 </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명령어의 실행 순서</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18</a:t>
            </a:fld>
            <a:endParaRPr lang="ko-KR" altLang="en-US" dirty="0"/>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B1810CBF-785F-40D6-8599-FA8828805C8F}"/>
              </a:ext>
            </a:extLst>
          </p:cNvPr>
          <p:cNvSpPr/>
          <p:nvPr/>
        </p:nvSpPr>
        <p:spPr>
          <a:xfrm>
            <a:off x="632999" y="2221818"/>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chemeClr val="tx1"/>
                </a:solidFill>
              </a:rPr>
              <a:t>순차구조</a:t>
            </a:r>
            <a:r>
              <a:rPr lang="en-US" altLang="ko-KR" sz="1600" dirty="0">
                <a:solidFill>
                  <a:schemeClr val="tx1"/>
                </a:solidFill>
              </a:rPr>
              <a:t>: </a:t>
            </a:r>
            <a:r>
              <a:rPr lang="ko-KR" altLang="en-US" sz="1600" b="1" dirty="0">
                <a:solidFill>
                  <a:schemeClr val="tx1"/>
                </a:solidFill>
              </a:rPr>
              <a:t>차례대로</a:t>
            </a:r>
            <a:r>
              <a:rPr lang="en-US" altLang="ko-KR" sz="1600" dirty="0">
                <a:solidFill>
                  <a:schemeClr val="tx1"/>
                </a:solidFill>
              </a:rPr>
              <a:t>(</a:t>
            </a:r>
            <a:r>
              <a:rPr lang="ko-KR" altLang="en-US" sz="1600" dirty="0">
                <a:solidFill>
                  <a:schemeClr val="tx1"/>
                </a:solidFill>
              </a:rPr>
              <a:t>순서대로</a:t>
            </a:r>
            <a:r>
              <a:rPr lang="en-US" altLang="ko-KR" sz="1600" dirty="0">
                <a:solidFill>
                  <a:schemeClr val="tx1"/>
                </a:solidFill>
              </a:rPr>
              <a:t>) </a:t>
            </a:r>
            <a:r>
              <a:rPr lang="ko-KR" altLang="en-US" sz="1600" b="1" dirty="0">
                <a:solidFill>
                  <a:schemeClr val="tx1"/>
                </a:solidFill>
              </a:rPr>
              <a:t>진행</a:t>
            </a:r>
            <a:r>
              <a:rPr lang="ko-KR" altLang="en-US" sz="1600" dirty="0">
                <a:solidFill>
                  <a:schemeClr val="tx1"/>
                </a:solidFill>
              </a:rPr>
              <a:t>되는 구조</a:t>
            </a:r>
            <a:endParaRPr lang="en-US" altLang="ko-KR" sz="1600" dirty="0">
              <a:solidFill>
                <a:schemeClr val="tx1"/>
              </a:solidFill>
            </a:endParaRPr>
          </a:p>
        </p:txBody>
      </p:sp>
      <p:grpSp>
        <p:nvGrpSpPr>
          <p:cNvPr id="5" name="그룹 4">
            <a:extLst>
              <a:ext uri="{FF2B5EF4-FFF2-40B4-BE49-F238E27FC236}">
                <a16:creationId xmlns:a16="http://schemas.microsoft.com/office/drawing/2014/main" id="{B02B6192-0B42-44DB-8834-8FC399C08CA6}"/>
              </a:ext>
            </a:extLst>
          </p:cNvPr>
          <p:cNvGrpSpPr/>
          <p:nvPr/>
        </p:nvGrpSpPr>
        <p:grpSpPr>
          <a:xfrm>
            <a:off x="2284267" y="3068960"/>
            <a:ext cx="5317201" cy="2225014"/>
            <a:chOff x="2291681" y="3076194"/>
            <a:chExt cx="5317201" cy="2225014"/>
          </a:xfrm>
        </p:grpSpPr>
        <p:sp>
          <p:nvSpPr>
            <p:cNvPr id="19" name="직사각형 18">
              <a:extLst>
                <a:ext uri="{FF2B5EF4-FFF2-40B4-BE49-F238E27FC236}">
                  <a16:creationId xmlns:a16="http://schemas.microsoft.com/office/drawing/2014/main" id="{BBBC07EE-8C2B-427B-B70E-37794B31B0FA}"/>
                </a:ext>
              </a:extLst>
            </p:cNvPr>
            <p:cNvSpPr/>
            <p:nvPr/>
          </p:nvSpPr>
          <p:spPr>
            <a:xfrm>
              <a:off x="3686466" y="4931876"/>
              <a:ext cx="2533066" cy="369332"/>
            </a:xfrm>
            <a:prstGeom prst="rect">
              <a:avLst/>
            </a:prstGeom>
          </p:spPr>
          <p:txBody>
            <a:bodyPr wrap="none">
              <a:spAutoFit/>
            </a:bodyPr>
            <a:lstStyle/>
            <a:p>
              <a:pPr algn="ctr"/>
              <a:r>
                <a:rPr lang="ko-KR" altLang="en-US" dirty="0">
                  <a:solidFill>
                    <a:schemeClr val="accent6"/>
                  </a:solidFill>
                  <a:latin typeface="나눔손글씨 펜" panose="03040600000000000000" pitchFamily="66" charset="-127"/>
                  <a:ea typeface="나눔손글씨 펜" panose="03040600000000000000" pitchFamily="66" charset="-127"/>
                </a:rPr>
                <a:t>순차구조</a:t>
              </a:r>
              <a:r>
                <a:rPr lang="en-US" altLang="ko-KR" dirty="0">
                  <a:solidFill>
                    <a:schemeClr val="accent6"/>
                  </a:solidFill>
                  <a:latin typeface="나눔손글씨 펜" panose="03040600000000000000" pitchFamily="66" charset="-127"/>
                  <a:ea typeface="나눔손글씨 펜" panose="03040600000000000000" pitchFamily="66" charset="-127"/>
                </a:rPr>
                <a:t>:</a:t>
              </a:r>
              <a:r>
                <a:rPr lang="en-US" altLang="ko-KR" dirty="0">
                  <a:latin typeface="나눔손글씨 펜" panose="03040600000000000000" pitchFamily="66" charset="-127"/>
                  <a:ea typeface="나눔손글씨 펜" panose="03040600000000000000" pitchFamily="66" charset="-127"/>
                </a:rPr>
                <a:t> </a:t>
              </a:r>
              <a:r>
                <a:rPr lang="ko-KR" altLang="en-US" dirty="0">
                  <a:latin typeface="나눔손글씨 펜" panose="03040600000000000000" pitchFamily="66" charset="-127"/>
                  <a:ea typeface="나눔손글씨 펜" panose="03040600000000000000" pitchFamily="66" charset="-127"/>
                </a:rPr>
                <a:t>위에서 아래로 진행되는 구조</a:t>
              </a:r>
              <a:endParaRPr lang="en-US" altLang="ko-KR" dirty="0">
                <a:latin typeface="나눔손글씨 펜" panose="03040600000000000000" pitchFamily="66" charset="-127"/>
                <a:ea typeface="나눔손글씨 펜" panose="03040600000000000000" pitchFamily="66" charset="-127"/>
              </a:endParaRPr>
            </a:p>
          </p:txBody>
        </p:sp>
        <p:pic>
          <p:nvPicPr>
            <p:cNvPr id="16386" name="Picture 2" descr="https://cdn-icons-png.flaticon.com/512/167/167755.png">
              <a:extLst>
                <a:ext uri="{FF2B5EF4-FFF2-40B4-BE49-F238E27FC236}">
                  <a16:creationId xmlns:a16="http://schemas.microsoft.com/office/drawing/2014/main" id="{392E3D1F-737D-4B40-AD92-48CAD4FBEF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1681" y="3076194"/>
              <a:ext cx="1807423" cy="180742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cdn-icons-png.flaticon.com/512/1197/1197511.png">
              <a:extLst>
                <a:ext uri="{FF2B5EF4-FFF2-40B4-BE49-F238E27FC236}">
                  <a16:creationId xmlns:a16="http://schemas.microsoft.com/office/drawing/2014/main" id="{831B451C-A3BE-491B-9E85-07B8DB3592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9345" y="3310680"/>
              <a:ext cx="1349537" cy="1349537"/>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https://cdn-icons.flaticon.com/png/512/4133/premium/4133572.png?token=exp=1655255571~hmac=c7ac9e3ee3c884e1ef7e6e1f1075e1c0">
              <a:extLst>
                <a:ext uri="{FF2B5EF4-FFF2-40B4-BE49-F238E27FC236}">
                  <a16:creationId xmlns:a16="http://schemas.microsoft.com/office/drawing/2014/main" id="{2C8A0CD6-EDB0-4E51-A368-F2A55D6128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5604" y="3212976"/>
              <a:ext cx="1447241" cy="14472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76344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1.6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넣는 입력 명령어 </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여러 명령어 함께 실행하기</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19</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직사각형 13">
            <a:extLst>
              <a:ext uri="{FF2B5EF4-FFF2-40B4-BE49-F238E27FC236}">
                <a16:creationId xmlns:a16="http://schemas.microsoft.com/office/drawing/2014/main" id="{F9363A4B-2C2D-4C23-8146-04736C728836}"/>
              </a:ext>
            </a:extLst>
          </p:cNvPr>
          <p:cNvSpPr/>
          <p:nvPr/>
        </p:nvSpPr>
        <p:spPr>
          <a:xfrm>
            <a:off x="633000" y="2793039"/>
            <a:ext cx="8640000" cy="307777"/>
          </a:xfrm>
          <a:prstGeom prst="rect">
            <a:avLst/>
          </a:prstGeom>
          <a:solidFill>
            <a:schemeClr val="tx1">
              <a:lumMod val="75000"/>
              <a:lumOff val="25000"/>
            </a:schemeClr>
          </a:solidFill>
        </p:spPr>
        <p:txBody>
          <a:bodyPr wrap="square">
            <a:spAutoFit/>
          </a:bodyPr>
          <a:lstStyle/>
          <a:p>
            <a:r>
              <a:rPr lang="en-US" altLang="ko-KR" sz="1400" dirty="0">
                <a:solidFill>
                  <a:schemeClr val="bg1"/>
                </a:solidFill>
                <a:latin typeface="Consolas" panose="020B0609020204030204" pitchFamily="49" charset="0"/>
              </a:rPr>
              <a:t>1.0</a:t>
            </a:r>
            <a:endParaRPr lang="ko-KR" altLang="en-US" sz="1400" dirty="0">
              <a:solidFill>
                <a:schemeClr val="bg1"/>
              </a:solidFill>
              <a:latin typeface="Consolas" panose="020B0609020204030204" pitchFamily="49" charset="0"/>
            </a:endParaRPr>
          </a:p>
        </p:txBody>
      </p:sp>
      <p:sp>
        <p:nvSpPr>
          <p:cNvPr id="19" name="직사각형 18">
            <a:extLst>
              <a:ext uri="{FF2B5EF4-FFF2-40B4-BE49-F238E27FC236}">
                <a16:creationId xmlns:a16="http://schemas.microsoft.com/office/drawing/2014/main" id="{C87A9DC6-2268-4CD8-A7F9-61EE6AF79930}"/>
              </a:ext>
            </a:extLst>
          </p:cNvPr>
          <p:cNvSpPr/>
          <p:nvPr/>
        </p:nvSpPr>
        <p:spPr>
          <a:xfrm>
            <a:off x="633000" y="2428578"/>
            <a:ext cx="8640000" cy="369332"/>
          </a:xfrm>
          <a:prstGeom prst="rect">
            <a:avLst/>
          </a:prstGeom>
          <a:solidFill>
            <a:schemeClr val="tx1"/>
          </a:solidFill>
        </p:spPr>
        <p:txBody>
          <a:bodyPr wrap="none">
            <a:spAutoFit/>
          </a:bodyPr>
          <a:lstStyle/>
          <a:p>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3</a:t>
            </a:r>
            <a:r>
              <a:rPr lang="ko-KR" altLang="en-US" dirty="0">
                <a:solidFill>
                  <a:srgbClr val="D4D4D4"/>
                </a:solidFill>
                <a:latin typeface="Consolas" panose="020B0609020204030204" pitchFamily="49" charset="0"/>
              </a:rPr>
              <a:t> </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8</a:t>
            </a:r>
            <a:r>
              <a:rPr lang="en-US" altLang="ko-KR" dirty="0">
                <a:solidFill>
                  <a:srgbClr val="D4D4D4"/>
                </a:solidFill>
                <a:latin typeface="Consolas" panose="020B0609020204030204" pitchFamily="49" charset="0"/>
              </a:rPr>
              <a:t>) - </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 / </a:t>
            </a:r>
            <a:r>
              <a:rPr lang="en-US" altLang="ko-KR" dirty="0">
                <a:solidFill>
                  <a:srgbClr val="B5CEA8"/>
                </a:solidFill>
                <a:latin typeface="Consolas" panose="020B0609020204030204" pitchFamily="49" charset="0"/>
              </a:rPr>
              <a:t>10</a:t>
            </a:r>
            <a:endParaRPr lang="ko-KR" altLang="en-US" b="0" dirty="0">
              <a:solidFill>
                <a:srgbClr val="D4D4D4"/>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D274D671-1745-484D-9C62-BD2EBC3793C2}"/>
              </a:ext>
            </a:extLst>
          </p:cNvPr>
          <p:cNvSpPr txBox="1"/>
          <p:nvPr/>
        </p:nvSpPr>
        <p:spPr>
          <a:xfrm>
            <a:off x="1640632" y="2059246"/>
            <a:ext cx="1149674" cy="369332"/>
          </a:xfrm>
          <a:prstGeom prst="rect">
            <a:avLst/>
          </a:prstGeom>
          <a:noFill/>
        </p:spPr>
        <p:txBody>
          <a:bodyPr wrap="none" rtlCol="0">
            <a:spAutoFit/>
          </a:bodyPr>
          <a:lstStyle/>
          <a:p>
            <a:r>
              <a:rPr lang="ko-KR" altLang="en-US" dirty="0">
                <a:solidFill>
                  <a:srgbClr val="FFC000"/>
                </a:solidFill>
                <a:latin typeface="나눔손글씨 펜" panose="03040600000000000000" pitchFamily="66" charset="-127"/>
                <a:ea typeface="나눔손글씨 펜" panose="03040600000000000000" pitchFamily="66" charset="-127"/>
              </a:rPr>
              <a:t>첫 번째 계산</a:t>
            </a:r>
          </a:p>
        </p:txBody>
      </p:sp>
      <p:cxnSp>
        <p:nvCxnSpPr>
          <p:cNvPr id="12" name="연결선: 꺾임 11">
            <a:extLst>
              <a:ext uri="{FF2B5EF4-FFF2-40B4-BE49-F238E27FC236}">
                <a16:creationId xmlns:a16="http://schemas.microsoft.com/office/drawing/2014/main" id="{9E328FC4-DFE3-47B7-8E4A-C29F933F6751}"/>
              </a:ext>
            </a:extLst>
          </p:cNvPr>
          <p:cNvCxnSpPr>
            <a:cxnSpLocks/>
            <a:stCxn id="26" idx="0"/>
            <a:endCxn id="10" idx="1"/>
          </p:cNvCxnSpPr>
          <p:nvPr/>
        </p:nvCxnSpPr>
        <p:spPr>
          <a:xfrm rot="5400000" flipH="1" flipV="1">
            <a:off x="1353568" y="2170936"/>
            <a:ext cx="214088" cy="360040"/>
          </a:xfrm>
          <a:prstGeom prst="bentConnector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26" name="직사각형 25">
            <a:extLst>
              <a:ext uri="{FF2B5EF4-FFF2-40B4-BE49-F238E27FC236}">
                <a16:creationId xmlns:a16="http://schemas.microsoft.com/office/drawing/2014/main" id="{C556044E-23BF-4545-AD4E-8F2487D62E39}"/>
              </a:ext>
            </a:extLst>
          </p:cNvPr>
          <p:cNvSpPr/>
          <p:nvPr/>
        </p:nvSpPr>
        <p:spPr>
          <a:xfrm>
            <a:off x="920552" y="2458000"/>
            <a:ext cx="720080" cy="36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154AB299-8353-41B9-908B-0BC6EBEAAD92}"/>
              </a:ext>
            </a:extLst>
          </p:cNvPr>
          <p:cNvSpPr txBox="1"/>
          <p:nvPr/>
        </p:nvSpPr>
        <p:spPr>
          <a:xfrm>
            <a:off x="1640632" y="3099390"/>
            <a:ext cx="1106393" cy="369332"/>
          </a:xfrm>
          <a:prstGeom prst="rect">
            <a:avLst/>
          </a:prstGeom>
          <a:noFill/>
        </p:spPr>
        <p:txBody>
          <a:bodyPr wrap="none" rtlCol="0">
            <a:spAutoFit/>
          </a:bodyPr>
          <a:lstStyle/>
          <a:p>
            <a:r>
              <a:rPr lang="ko-KR" altLang="en-US" dirty="0">
                <a:solidFill>
                  <a:srgbClr val="0070C0"/>
                </a:solidFill>
                <a:latin typeface="나눔손글씨 펜" panose="03040600000000000000" pitchFamily="66" charset="-127"/>
                <a:ea typeface="나눔손글씨 펜" panose="03040600000000000000" pitchFamily="66" charset="-127"/>
              </a:rPr>
              <a:t>두 번째 계산</a:t>
            </a:r>
          </a:p>
        </p:txBody>
      </p:sp>
      <p:cxnSp>
        <p:nvCxnSpPr>
          <p:cNvPr id="29" name="연결선: 꺾임 28">
            <a:extLst>
              <a:ext uri="{FF2B5EF4-FFF2-40B4-BE49-F238E27FC236}">
                <a16:creationId xmlns:a16="http://schemas.microsoft.com/office/drawing/2014/main" id="{EFE0DE0B-C02B-4BF1-9D90-3BFE10676EFD}"/>
              </a:ext>
            </a:extLst>
          </p:cNvPr>
          <p:cNvCxnSpPr>
            <a:cxnSpLocks/>
            <a:stCxn id="30" idx="2"/>
            <a:endCxn id="28" idx="1"/>
          </p:cNvCxnSpPr>
          <p:nvPr/>
        </p:nvCxnSpPr>
        <p:spPr>
          <a:xfrm rot="16200000" flipH="1">
            <a:off x="1333179" y="2976602"/>
            <a:ext cx="498333" cy="116574"/>
          </a:xfrm>
          <a:prstGeom prst="bentConnector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30" name="직사각형 29">
            <a:extLst>
              <a:ext uri="{FF2B5EF4-FFF2-40B4-BE49-F238E27FC236}">
                <a16:creationId xmlns:a16="http://schemas.microsoft.com/office/drawing/2014/main" id="{F3A6ABC3-C18E-4BD6-B971-CAFFA021EC86}"/>
              </a:ext>
            </a:extLst>
          </p:cNvPr>
          <p:cNvSpPr/>
          <p:nvPr/>
        </p:nvSpPr>
        <p:spPr>
          <a:xfrm>
            <a:off x="804058" y="2749723"/>
            <a:ext cx="1440000" cy="36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직사각형 49">
            <a:extLst>
              <a:ext uri="{FF2B5EF4-FFF2-40B4-BE49-F238E27FC236}">
                <a16:creationId xmlns:a16="http://schemas.microsoft.com/office/drawing/2014/main" id="{B60615B7-4B4A-4125-8E6E-0C7C82D3AEC7}"/>
              </a:ext>
            </a:extLst>
          </p:cNvPr>
          <p:cNvSpPr/>
          <p:nvPr/>
        </p:nvSpPr>
        <p:spPr>
          <a:xfrm>
            <a:off x="633000" y="5550801"/>
            <a:ext cx="8640000" cy="523220"/>
          </a:xfrm>
          <a:prstGeom prst="rect">
            <a:avLst/>
          </a:prstGeom>
          <a:solidFill>
            <a:schemeClr val="tx1">
              <a:lumMod val="75000"/>
              <a:lumOff val="25000"/>
            </a:schemeClr>
          </a:solidFill>
        </p:spPr>
        <p:txBody>
          <a:bodyPr wrap="square">
            <a:spAutoFit/>
          </a:bodyPr>
          <a:lstStyle/>
          <a:p>
            <a:r>
              <a:rPr lang="en-US" altLang="ko-KR" sz="1400" dirty="0">
                <a:solidFill>
                  <a:schemeClr val="bg1"/>
                </a:solidFill>
                <a:latin typeface="Consolas" panose="020B0609020204030204" pitchFamily="49" charset="0"/>
              </a:rPr>
              <a:t>---</a:t>
            </a:r>
            <a:r>
              <a:rPr lang="ko-KR" altLang="en-US" sz="1400" dirty="0">
                <a:solidFill>
                  <a:schemeClr val="bg1"/>
                </a:solidFill>
                <a:latin typeface="Consolas" panose="020B0609020204030204" pitchFamily="49" charset="0"/>
              </a:rPr>
              <a:t>회원가입</a:t>
            </a:r>
            <a:r>
              <a:rPr lang="en-US" altLang="ko-KR" sz="1400" dirty="0">
                <a:solidFill>
                  <a:schemeClr val="bg1"/>
                </a:solidFill>
                <a:latin typeface="Consolas" panose="020B0609020204030204" pitchFamily="49" charset="0"/>
              </a:rPr>
              <a:t>---</a:t>
            </a:r>
          </a:p>
          <a:p>
            <a:r>
              <a:rPr lang="en-US" altLang="ko-KR" sz="1400" dirty="0">
                <a:solidFill>
                  <a:schemeClr val="bg1"/>
                </a:solidFill>
                <a:latin typeface="Consolas" panose="020B0609020204030204" pitchFamily="49" charset="0"/>
              </a:rPr>
              <a:t>KISTI</a:t>
            </a:r>
            <a:r>
              <a:rPr lang="ko-KR" altLang="en-US" sz="1400" dirty="0">
                <a:solidFill>
                  <a:schemeClr val="bg1"/>
                </a:solidFill>
                <a:latin typeface="Consolas" panose="020B0609020204030204" pitchFamily="49" charset="0"/>
              </a:rPr>
              <a:t>님</a:t>
            </a:r>
            <a:r>
              <a:rPr lang="en-US" altLang="ko-KR" sz="1400" dirty="0">
                <a:solidFill>
                  <a:schemeClr val="bg1"/>
                </a:solidFill>
                <a:latin typeface="Consolas" panose="020B0609020204030204" pitchFamily="49" charset="0"/>
              </a:rPr>
              <a:t>, </a:t>
            </a:r>
            <a:r>
              <a:rPr lang="ko-KR" altLang="en-US" sz="1400" dirty="0">
                <a:solidFill>
                  <a:schemeClr val="bg1"/>
                </a:solidFill>
                <a:latin typeface="Consolas" panose="020B0609020204030204" pitchFamily="49" charset="0"/>
              </a:rPr>
              <a:t>가입을 환영합니다</a:t>
            </a:r>
            <a:r>
              <a:rPr lang="en-US" altLang="ko-KR" sz="1400" dirty="0">
                <a:solidFill>
                  <a:schemeClr val="bg1"/>
                </a:solidFill>
                <a:latin typeface="Consolas" panose="020B0609020204030204" pitchFamily="49" charset="0"/>
              </a:rPr>
              <a:t>!</a:t>
            </a:r>
            <a:endParaRPr lang="ko-KR" altLang="en-US" sz="1400" dirty="0">
              <a:solidFill>
                <a:schemeClr val="bg1"/>
              </a:solidFill>
              <a:latin typeface="Consolas" panose="020B0609020204030204" pitchFamily="49" charset="0"/>
            </a:endParaRPr>
          </a:p>
        </p:txBody>
      </p:sp>
      <p:sp>
        <p:nvSpPr>
          <p:cNvPr id="52" name="TextBox 51">
            <a:extLst>
              <a:ext uri="{FF2B5EF4-FFF2-40B4-BE49-F238E27FC236}">
                <a16:creationId xmlns:a16="http://schemas.microsoft.com/office/drawing/2014/main" id="{8655FEB7-C839-42F9-8BE3-EE51848A0E12}"/>
              </a:ext>
            </a:extLst>
          </p:cNvPr>
          <p:cNvSpPr txBox="1"/>
          <p:nvPr/>
        </p:nvSpPr>
        <p:spPr>
          <a:xfrm>
            <a:off x="1478101" y="4740820"/>
            <a:ext cx="7794897"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dirty="0"/>
              <a:t>KISTI</a:t>
            </a:r>
            <a:endParaRPr lang="ko-KR" altLang="en-US" dirty="0"/>
          </a:p>
        </p:txBody>
      </p:sp>
      <p:sp>
        <p:nvSpPr>
          <p:cNvPr id="53" name="TextBox 52">
            <a:extLst>
              <a:ext uri="{FF2B5EF4-FFF2-40B4-BE49-F238E27FC236}">
                <a16:creationId xmlns:a16="http://schemas.microsoft.com/office/drawing/2014/main" id="{31AC3763-32A9-4078-B297-FD123D90BE13}"/>
              </a:ext>
            </a:extLst>
          </p:cNvPr>
          <p:cNvSpPr txBox="1"/>
          <p:nvPr/>
        </p:nvSpPr>
        <p:spPr>
          <a:xfrm>
            <a:off x="632999" y="4754643"/>
            <a:ext cx="845103" cy="338554"/>
          </a:xfrm>
          <a:prstGeom prst="rect">
            <a:avLst/>
          </a:prstGeom>
          <a:noFill/>
        </p:spPr>
        <p:txBody>
          <a:bodyPr wrap="none" rtlCol="0">
            <a:spAutoFit/>
          </a:bodyPr>
          <a:lstStyle/>
          <a:p>
            <a:r>
              <a:rPr lang="ko-KR" altLang="en-US" sz="1600" dirty="0"/>
              <a:t>아이디</a:t>
            </a:r>
            <a:r>
              <a:rPr lang="en-US" altLang="ko-KR" sz="1600" dirty="0"/>
              <a:t>:</a:t>
            </a:r>
          </a:p>
        </p:txBody>
      </p:sp>
      <p:pic>
        <p:nvPicPr>
          <p:cNvPr id="54" name="Picture 5" descr="E:\PNG\화살표\화살살.png">
            <a:extLst>
              <a:ext uri="{FF2B5EF4-FFF2-40B4-BE49-F238E27FC236}">
                <a16:creationId xmlns:a16="http://schemas.microsoft.com/office/drawing/2014/main" id="{854376D5-0ACA-42C2-A424-DD15CBC5B10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960203" y="4387420"/>
            <a:ext cx="1985592" cy="25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 descr="E:\PNG\화살표\화살살.png">
            <a:extLst>
              <a:ext uri="{FF2B5EF4-FFF2-40B4-BE49-F238E27FC236}">
                <a16:creationId xmlns:a16="http://schemas.microsoft.com/office/drawing/2014/main" id="{B4987686-BCCE-43E8-837F-420F34C0B7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960203" y="5210193"/>
            <a:ext cx="1985592" cy="25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직사각형 56">
            <a:extLst>
              <a:ext uri="{FF2B5EF4-FFF2-40B4-BE49-F238E27FC236}">
                <a16:creationId xmlns:a16="http://schemas.microsoft.com/office/drawing/2014/main" id="{6979CC63-8029-43F1-8615-95AFDB04536C}"/>
              </a:ext>
            </a:extLst>
          </p:cNvPr>
          <p:cNvSpPr/>
          <p:nvPr/>
        </p:nvSpPr>
        <p:spPr>
          <a:xfrm>
            <a:off x="633000" y="3671632"/>
            <a:ext cx="8640000" cy="646331"/>
          </a:xfrm>
          <a:prstGeom prst="rect">
            <a:avLst/>
          </a:prstGeom>
          <a:solidFill>
            <a:schemeClr val="tx1"/>
          </a:solidFill>
        </p:spPr>
        <p:txBody>
          <a:bodyPr>
            <a:spAutoFit/>
          </a:bodyPr>
          <a:lstStyle/>
          <a:p>
            <a:r>
              <a:rPr lang="en-US" altLang="ko-KR" dirty="0">
                <a:solidFill>
                  <a:srgbClr val="DCDCAA"/>
                </a:solidFill>
                <a:latin typeface="Consolas" panose="020B0609020204030204" pitchFamily="49" charset="0"/>
              </a:rPr>
              <a:t>print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회원가입</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p>
          <a:p>
            <a:r>
              <a:rPr lang="en-US" altLang="ko-KR" dirty="0">
                <a:solidFill>
                  <a:srgbClr val="DCDCAA"/>
                </a:solidFill>
                <a:latin typeface="Consolas" panose="020B0609020204030204" pitchFamily="49" charset="0"/>
              </a:rPr>
              <a:t>print</a:t>
            </a:r>
            <a:r>
              <a:rPr lang="en-US" altLang="ko-KR" dirty="0">
                <a:solidFill>
                  <a:srgbClr val="D4D4D4"/>
                </a:solidFill>
                <a:latin typeface="Consolas" panose="020B0609020204030204" pitchFamily="49" charset="0"/>
              </a:rPr>
              <a:t>(</a:t>
            </a:r>
            <a:r>
              <a:rPr lang="en-US" altLang="ko-KR" dirty="0">
                <a:solidFill>
                  <a:srgbClr val="DCDCAA"/>
                </a:solidFill>
                <a:latin typeface="Consolas" panose="020B0609020204030204" pitchFamily="49" charset="0"/>
              </a:rPr>
              <a:t>input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아이디</a:t>
            </a:r>
            <a:r>
              <a:rPr lang="en-US" altLang="ko-KR" dirty="0">
                <a:solidFill>
                  <a:srgbClr val="CE9178"/>
                </a:solidFill>
                <a:latin typeface="Consolas" panose="020B0609020204030204" pitchFamily="49" charset="0"/>
              </a:rPr>
              <a:t>: '</a:t>
            </a:r>
            <a:r>
              <a:rPr lang="en-US" altLang="ko-KR" dirty="0">
                <a:solidFill>
                  <a:srgbClr val="D4D4D4"/>
                </a:solidFill>
                <a:latin typeface="Consolas" panose="020B0609020204030204" pitchFamily="49" charset="0"/>
              </a:rPr>
              <a:t>) + </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님</a:t>
            </a:r>
            <a:r>
              <a:rPr lang="en-US" altLang="ko-KR" dirty="0">
                <a:solidFill>
                  <a:srgbClr val="CE9178"/>
                </a:solidFill>
                <a:latin typeface="Consolas" panose="020B0609020204030204" pitchFamily="49" charset="0"/>
              </a:rPr>
              <a:t>, </a:t>
            </a:r>
            <a:r>
              <a:rPr lang="ko-KR" altLang="en-US" dirty="0">
                <a:solidFill>
                  <a:srgbClr val="CE9178"/>
                </a:solidFill>
                <a:latin typeface="Consolas" panose="020B0609020204030204" pitchFamily="49" charset="0"/>
              </a:rPr>
              <a:t>가입을 환영합니다</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p>
        </p:txBody>
      </p:sp>
      <p:sp>
        <p:nvSpPr>
          <p:cNvPr id="58" name="TextBox 57">
            <a:extLst>
              <a:ext uri="{FF2B5EF4-FFF2-40B4-BE49-F238E27FC236}">
                <a16:creationId xmlns:a16="http://schemas.microsoft.com/office/drawing/2014/main" id="{FDE070F1-E57F-4883-9A8E-49E28097CC84}"/>
              </a:ext>
            </a:extLst>
          </p:cNvPr>
          <p:cNvSpPr txBox="1"/>
          <p:nvPr/>
        </p:nvSpPr>
        <p:spPr>
          <a:xfrm>
            <a:off x="2993076" y="3300710"/>
            <a:ext cx="1096775" cy="369332"/>
          </a:xfrm>
          <a:prstGeom prst="rect">
            <a:avLst/>
          </a:prstGeom>
          <a:noFill/>
        </p:spPr>
        <p:txBody>
          <a:bodyPr wrap="none" rtlCol="0">
            <a:spAutoFit/>
          </a:bodyPr>
          <a:lstStyle/>
          <a:p>
            <a:r>
              <a:rPr lang="ko-KR" altLang="en-US" dirty="0">
                <a:solidFill>
                  <a:srgbClr val="FFC000"/>
                </a:solidFill>
                <a:latin typeface="나눔손글씨 펜" panose="03040600000000000000" pitchFamily="66" charset="-127"/>
                <a:ea typeface="나눔손글씨 펜" panose="03040600000000000000" pitchFamily="66" charset="-127"/>
              </a:rPr>
              <a:t>첫 번째 실행</a:t>
            </a:r>
          </a:p>
        </p:txBody>
      </p:sp>
      <p:cxnSp>
        <p:nvCxnSpPr>
          <p:cNvPr id="59" name="연결선: 꺾임 58">
            <a:extLst>
              <a:ext uri="{FF2B5EF4-FFF2-40B4-BE49-F238E27FC236}">
                <a16:creationId xmlns:a16="http://schemas.microsoft.com/office/drawing/2014/main" id="{61EB237B-410C-435F-AE3B-BF1E257C463A}"/>
              </a:ext>
            </a:extLst>
          </p:cNvPr>
          <p:cNvCxnSpPr>
            <a:cxnSpLocks/>
            <a:stCxn id="60" idx="0"/>
            <a:endCxn id="58" idx="1"/>
          </p:cNvCxnSpPr>
          <p:nvPr/>
        </p:nvCxnSpPr>
        <p:spPr>
          <a:xfrm rot="5400000" flipH="1" flipV="1">
            <a:off x="2450422" y="3140688"/>
            <a:ext cx="197965" cy="887343"/>
          </a:xfrm>
          <a:prstGeom prst="bentConnector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60" name="직사각형 59">
            <a:extLst>
              <a:ext uri="{FF2B5EF4-FFF2-40B4-BE49-F238E27FC236}">
                <a16:creationId xmlns:a16="http://schemas.microsoft.com/office/drawing/2014/main" id="{1D917F41-96E1-4148-96E2-373164AADF1F}"/>
              </a:ext>
            </a:extLst>
          </p:cNvPr>
          <p:cNvSpPr/>
          <p:nvPr/>
        </p:nvSpPr>
        <p:spPr>
          <a:xfrm>
            <a:off x="755733" y="3683341"/>
            <a:ext cx="2700000" cy="36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27CDE516-4701-47D9-9645-5C15D5B73D47}"/>
              </a:ext>
            </a:extLst>
          </p:cNvPr>
          <p:cNvSpPr txBox="1"/>
          <p:nvPr/>
        </p:nvSpPr>
        <p:spPr>
          <a:xfrm>
            <a:off x="708074" y="4336078"/>
            <a:ext cx="1053494" cy="369332"/>
          </a:xfrm>
          <a:prstGeom prst="rect">
            <a:avLst/>
          </a:prstGeom>
          <a:noFill/>
        </p:spPr>
        <p:txBody>
          <a:bodyPr wrap="none" rtlCol="0">
            <a:spAutoFit/>
          </a:bodyPr>
          <a:lstStyle/>
          <a:p>
            <a:r>
              <a:rPr lang="ko-KR" altLang="en-US" dirty="0">
                <a:solidFill>
                  <a:srgbClr val="0070C0"/>
                </a:solidFill>
                <a:latin typeface="나눔손글씨 펜" panose="03040600000000000000" pitchFamily="66" charset="-127"/>
                <a:ea typeface="나눔손글씨 펜" panose="03040600000000000000" pitchFamily="66" charset="-127"/>
              </a:rPr>
              <a:t>두 번째 실행</a:t>
            </a:r>
          </a:p>
        </p:txBody>
      </p:sp>
      <p:cxnSp>
        <p:nvCxnSpPr>
          <p:cNvPr id="65" name="연결선: 꺾임 64">
            <a:extLst>
              <a:ext uri="{FF2B5EF4-FFF2-40B4-BE49-F238E27FC236}">
                <a16:creationId xmlns:a16="http://schemas.microsoft.com/office/drawing/2014/main" id="{94A54BEC-13FB-4770-8249-E2DFC6F31C2D}"/>
              </a:ext>
            </a:extLst>
          </p:cNvPr>
          <p:cNvCxnSpPr>
            <a:cxnSpLocks/>
            <a:stCxn id="66" idx="2"/>
            <a:endCxn id="64" idx="3"/>
          </p:cNvCxnSpPr>
          <p:nvPr/>
        </p:nvCxnSpPr>
        <p:spPr>
          <a:xfrm rot="5400000">
            <a:off x="1987457" y="4068029"/>
            <a:ext cx="226827" cy="678603"/>
          </a:xfrm>
          <a:prstGeom prst="bentConnector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66" name="직사각형 65">
            <a:extLst>
              <a:ext uri="{FF2B5EF4-FFF2-40B4-BE49-F238E27FC236}">
                <a16:creationId xmlns:a16="http://schemas.microsoft.com/office/drawing/2014/main" id="{2BA59BE1-44E7-4759-9B94-6DE153D26350}"/>
              </a:ext>
            </a:extLst>
          </p:cNvPr>
          <p:cNvSpPr/>
          <p:nvPr/>
        </p:nvSpPr>
        <p:spPr>
          <a:xfrm>
            <a:off x="1424609" y="4257917"/>
            <a:ext cx="2031124" cy="36000"/>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TextBox 70">
            <a:extLst>
              <a:ext uri="{FF2B5EF4-FFF2-40B4-BE49-F238E27FC236}">
                <a16:creationId xmlns:a16="http://schemas.microsoft.com/office/drawing/2014/main" id="{9C9DC3A5-EF5C-4634-BACE-CB87046FD34C}"/>
              </a:ext>
            </a:extLst>
          </p:cNvPr>
          <p:cNvSpPr txBox="1"/>
          <p:nvPr/>
        </p:nvSpPr>
        <p:spPr>
          <a:xfrm>
            <a:off x="2549404" y="4388608"/>
            <a:ext cx="1112805" cy="369332"/>
          </a:xfrm>
          <a:prstGeom prst="rect">
            <a:avLst/>
          </a:prstGeom>
          <a:noFill/>
        </p:spPr>
        <p:txBody>
          <a:bodyPr wrap="none" rtlCol="0">
            <a:spAutoFit/>
          </a:bodyPr>
          <a:lstStyle/>
          <a:p>
            <a:r>
              <a:rPr lang="ko-KR" altLang="en-US" dirty="0">
                <a:solidFill>
                  <a:schemeClr val="accent3"/>
                </a:solidFill>
                <a:latin typeface="나눔손글씨 펜" panose="03040600000000000000" pitchFamily="66" charset="-127"/>
                <a:ea typeface="나눔손글씨 펜" panose="03040600000000000000" pitchFamily="66" charset="-127"/>
              </a:rPr>
              <a:t>세 번째 실행</a:t>
            </a:r>
          </a:p>
        </p:txBody>
      </p:sp>
      <p:cxnSp>
        <p:nvCxnSpPr>
          <p:cNvPr id="72" name="연결선: 꺾임 71">
            <a:extLst>
              <a:ext uri="{FF2B5EF4-FFF2-40B4-BE49-F238E27FC236}">
                <a16:creationId xmlns:a16="http://schemas.microsoft.com/office/drawing/2014/main" id="{47EAB4B7-46D2-4048-B4FE-F870DAECC851}"/>
              </a:ext>
            </a:extLst>
          </p:cNvPr>
          <p:cNvCxnSpPr>
            <a:cxnSpLocks/>
            <a:stCxn id="73" idx="2"/>
            <a:endCxn id="71" idx="3"/>
          </p:cNvCxnSpPr>
          <p:nvPr/>
        </p:nvCxnSpPr>
        <p:spPr>
          <a:xfrm rot="5400000">
            <a:off x="3617532" y="4425412"/>
            <a:ext cx="192539" cy="103184"/>
          </a:xfrm>
          <a:prstGeom prst="bentConnector2">
            <a:avLst/>
          </a:prstGeom>
          <a:solidFill>
            <a:srgbClr val="0070C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73" name="직사각형 72">
            <a:extLst>
              <a:ext uri="{FF2B5EF4-FFF2-40B4-BE49-F238E27FC236}">
                <a16:creationId xmlns:a16="http://schemas.microsoft.com/office/drawing/2014/main" id="{2B73B2C8-FDA5-4856-A177-10A28E720A42}"/>
              </a:ext>
            </a:extLst>
          </p:cNvPr>
          <p:cNvSpPr/>
          <p:nvPr/>
        </p:nvSpPr>
        <p:spPr>
          <a:xfrm>
            <a:off x="705578" y="4344735"/>
            <a:ext cx="6119630" cy="360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938654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58E45D0-53B1-4652-BA3D-D8ECE90C7258}"/>
              </a:ext>
            </a:extLst>
          </p:cNvPr>
          <p:cNvPicPr>
            <a:picLocks noChangeAspect="1"/>
          </p:cNvPicPr>
          <p:nvPr/>
        </p:nvPicPr>
        <p:blipFill>
          <a:blip r:embed="rId3"/>
          <a:stretch>
            <a:fillRect/>
          </a:stretch>
        </p:blipFill>
        <p:spPr>
          <a:xfrm>
            <a:off x="0" y="0"/>
            <a:ext cx="9902449" cy="6858000"/>
          </a:xfrm>
          <a:prstGeom prst="rect">
            <a:avLst/>
          </a:prstGeom>
        </p:spPr>
      </p:pic>
      <p:pic>
        <p:nvPicPr>
          <p:cNvPr id="9" name="그림 8">
            <a:extLst>
              <a:ext uri="{FF2B5EF4-FFF2-40B4-BE49-F238E27FC236}">
                <a16:creationId xmlns:a16="http://schemas.microsoft.com/office/drawing/2014/main" id="{E6F58070-1CDB-46FA-8F72-73A2068F3D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606" y="1311792"/>
            <a:ext cx="1853105" cy="424016"/>
          </a:xfrm>
          <a:prstGeom prst="rect">
            <a:avLst/>
          </a:prstGeom>
        </p:spPr>
      </p:pic>
      <p:grpSp>
        <p:nvGrpSpPr>
          <p:cNvPr id="31" name="그룹 30">
            <a:extLst>
              <a:ext uri="{FF2B5EF4-FFF2-40B4-BE49-F238E27FC236}">
                <a16:creationId xmlns:a16="http://schemas.microsoft.com/office/drawing/2014/main" id="{0F1C0134-E8C4-4A2C-BD81-DA971F620CFE}"/>
              </a:ext>
            </a:extLst>
          </p:cNvPr>
          <p:cNvGrpSpPr/>
          <p:nvPr/>
        </p:nvGrpSpPr>
        <p:grpSpPr>
          <a:xfrm>
            <a:off x="3952508" y="643548"/>
            <a:ext cx="2457532" cy="836126"/>
            <a:chOff x="546911" y="2592437"/>
            <a:chExt cx="2457532" cy="836126"/>
          </a:xfrm>
        </p:grpSpPr>
        <p:sp>
          <p:nvSpPr>
            <p:cNvPr id="32" name="직사각형 31">
              <a:extLst>
                <a:ext uri="{FF2B5EF4-FFF2-40B4-BE49-F238E27FC236}">
                  <a16:creationId xmlns:a16="http://schemas.microsoft.com/office/drawing/2014/main" id="{F96BC19E-0307-4C12-B86E-1C807964D257}"/>
                </a:ext>
              </a:extLst>
            </p:cNvPr>
            <p:cNvSpPr/>
            <p:nvPr/>
          </p:nvSpPr>
          <p:spPr>
            <a:xfrm>
              <a:off x="546911" y="2592437"/>
              <a:ext cx="2457532" cy="836126"/>
            </a:xfrm>
            <a:prstGeom prst="rect">
              <a:avLst/>
            </a:prstGeom>
          </p:spPr>
          <p:txBody>
            <a:bodyPr wrap="none">
              <a:spAutoFit/>
            </a:bodyPr>
            <a:lstStyle/>
            <a:p>
              <a:pPr>
                <a:lnSpc>
                  <a:spcPts val="5800"/>
                </a:lnSpc>
              </a:pPr>
              <a:r>
                <a:rPr lang="en-US" altLang="ko-KR" sz="3200" spc="600" dirty="0">
                  <a:ln>
                    <a:solidFill>
                      <a:srgbClr val="336699">
                        <a:alpha val="0"/>
                      </a:srgbClr>
                    </a:solidFill>
                  </a:ln>
                  <a:solidFill>
                    <a:srgbClr val="009EC7"/>
                  </a:solidFill>
                  <a:latin typeface="+mn-ea"/>
                  <a:cs typeface="Helvetica" pitchFamily="34" charset="0"/>
                </a:rPr>
                <a:t>Contents</a:t>
              </a:r>
            </a:p>
          </p:txBody>
        </p:sp>
        <p:sp>
          <p:nvSpPr>
            <p:cNvPr id="33" name="직사각형 32">
              <a:extLst>
                <a:ext uri="{FF2B5EF4-FFF2-40B4-BE49-F238E27FC236}">
                  <a16:creationId xmlns:a16="http://schemas.microsoft.com/office/drawing/2014/main" id="{8EC1B2C7-02DF-4BCC-BFA7-3514D01BBEBA}"/>
                </a:ext>
              </a:extLst>
            </p:cNvPr>
            <p:cNvSpPr/>
            <p:nvPr/>
          </p:nvSpPr>
          <p:spPr>
            <a:xfrm flipV="1">
              <a:off x="664556" y="2633178"/>
              <a:ext cx="886814" cy="45719"/>
            </a:xfrm>
            <a:prstGeom prst="rect">
              <a:avLst/>
            </a:prstGeom>
            <a:solidFill>
              <a:srgbClr val="5FD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9EC7"/>
                </a:solidFill>
                <a:latin typeface="+mn-ea"/>
              </a:endParaRPr>
            </a:p>
          </p:txBody>
        </p:sp>
      </p:grpSp>
      <p:grpSp>
        <p:nvGrpSpPr>
          <p:cNvPr id="80" name="그룹 6">
            <a:extLst>
              <a:ext uri="{FF2B5EF4-FFF2-40B4-BE49-F238E27FC236}">
                <a16:creationId xmlns:a16="http://schemas.microsoft.com/office/drawing/2014/main" id="{759B4E74-C3AA-4C68-8662-A026BC1D6D7A}"/>
              </a:ext>
            </a:extLst>
          </p:cNvPr>
          <p:cNvGrpSpPr>
            <a:grpSpLocks/>
          </p:cNvGrpSpPr>
          <p:nvPr/>
        </p:nvGrpSpPr>
        <p:grpSpPr bwMode="auto">
          <a:xfrm>
            <a:off x="3800872" y="3157036"/>
            <a:ext cx="5773294" cy="563541"/>
            <a:chOff x="3375868" y="3272744"/>
            <a:chExt cx="3141860" cy="306622"/>
          </a:xfrm>
        </p:grpSpPr>
        <p:grpSp>
          <p:nvGrpSpPr>
            <p:cNvPr id="82" name="그룹 4">
              <a:extLst>
                <a:ext uri="{FF2B5EF4-FFF2-40B4-BE49-F238E27FC236}">
                  <a16:creationId xmlns:a16="http://schemas.microsoft.com/office/drawing/2014/main" id="{9BAC47E2-4870-43A3-97DB-047274C3C01B}"/>
                </a:ext>
              </a:extLst>
            </p:cNvPr>
            <p:cNvGrpSpPr>
              <a:grpSpLocks/>
            </p:cNvGrpSpPr>
            <p:nvPr/>
          </p:nvGrpSpPr>
          <p:grpSpPr bwMode="auto">
            <a:xfrm>
              <a:off x="3662673" y="3323325"/>
              <a:ext cx="2855055" cy="249691"/>
              <a:chOff x="3662673" y="3323325"/>
              <a:chExt cx="2855055" cy="249691"/>
            </a:xfrm>
          </p:grpSpPr>
          <p:sp>
            <p:nvSpPr>
              <p:cNvPr id="86" name="Rectangle 304">
                <a:extLst>
                  <a:ext uri="{FF2B5EF4-FFF2-40B4-BE49-F238E27FC236}">
                    <a16:creationId xmlns:a16="http://schemas.microsoft.com/office/drawing/2014/main" id="{21ABCEA0-A48A-4EEC-B1F3-C7AB15ACE84F}"/>
                  </a:ext>
                </a:extLst>
              </p:cNvPr>
              <p:cNvSpPr>
                <a:spLocks noChangeArrowheads="1"/>
              </p:cNvSpPr>
              <p:nvPr/>
            </p:nvSpPr>
            <p:spPr bwMode="auto">
              <a:xfrm>
                <a:off x="3925220" y="3323325"/>
                <a:ext cx="2592508" cy="2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r>
                  <a:rPr kumimoji="0" lang="ko-KR" altLang="en-US" sz="2000" b="1" dirty="0">
                    <a:solidFill>
                      <a:srgbClr val="404040"/>
                    </a:solidFill>
                    <a:latin typeface="나눔고딕" panose="020D0604000000000000" pitchFamily="50" charset="-127"/>
                    <a:ea typeface="나눔고딕" panose="020D0604000000000000" pitchFamily="50" charset="-127"/>
                  </a:rPr>
                  <a:t>데이터 분석을 위한 </a:t>
                </a:r>
                <a:r>
                  <a:rPr kumimoji="0" lang="ko-KR" altLang="en-US" sz="2000" b="1" dirty="0" err="1">
                    <a:solidFill>
                      <a:srgbClr val="404040"/>
                    </a:solidFill>
                    <a:latin typeface="나눔고딕" panose="020D0604000000000000" pitchFamily="50" charset="-127"/>
                    <a:ea typeface="나눔고딕" panose="020D0604000000000000" pitchFamily="50" charset="-127"/>
                  </a:rPr>
                  <a:t>파이썬</a:t>
                </a:r>
                <a:r>
                  <a:rPr kumimoji="0" lang="ko-KR" altLang="en-US" sz="2000" b="1" dirty="0">
                    <a:solidFill>
                      <a:srgbClr val="404040"/>
                    </a:solidFill>
                    <a:latin typeface="나눔고딕" panose="020D0604000000000000" pitchFamily="50" charset="-127"/>
                    <a:ea typeface="나눔고딕" panose="020D0604000000000000" pitchFamily="50" charset="-127"/>
                  </a:rPr>
                  <a:t> 응용 문법</a:t>
                </a:r>
                <a:endParaRPr kumimoji="0" lang="en-US" altLang="ko-KR" sz="2000" b="1" dirty="0">
                  <a:solidFill>
                    <a:srgbClr val="404040"/>
                  </a:solidFill>
                  <a:latin typeface="나눔고딕" panose="020D0604000000000000" pitchFamily="50" charset="-127"/>
                  <a:ea typeface="나눔고딕" panose="020D0604000000000000" pitchFamily="50" charset="-127"/>
                </a:endParaRPr>
              </a:p>
            </p:txBody>
          </p:sp>
          <p:cxnSp>
            <p:nvCxnSpPr>
              <p:cNvPr id="87" name="직선 연결선 2">
                <a:extLst>
                  <a:ext uri="{FF2B5EF4-FFF2-40B4-BE49-F238E27FC236}">
                    <a16:creationId xmlns:a16="http://schemas.microsoft.com/office/drawing/2014/main" id="{39E76BF8-DA15-4FEF-985C-3BF911329FDC}"/>
                  </a:ext>
                </a:extLst>
              </p:cNvPr>
              <p:cNvCxnSpPr>
                <a:cxnSpLocks noChangeShapeType="1"/>
              </p:cNvCxnSpPr>
              <p:nvPr/>
            </p:nvCxnSpPr>
            <p:spPr bwMode="auto">
              <a:xfrm>
                <a:off x="3662673" y="3573016"/>
                <a:ext cx="2532086" cy="0"/>
              </a:xfrm>
              <a:prstGeom prst="line">
                <a:avLst/>
              </a:prstGeom>
              <a:noFill/>
              <a:ln w="12700" algn="ctr">
                <a:solidFill>
                  <a:srgbClr val="404040"/>
                </a:solidFill>
                <a:round/>
                <a:headEnd/>
                <a:tailEnd/>
              </a:ln>
              <a:extLst>
                <a:ext uri="{909E8E84-426E-40DD-AFC4-6F175D3DCCD1}">
                  <a14:hiddenFill xmlns:a14="http://schemas.microsoft.com/office/drawing/2010/main">
                    <a:noFill/>
                  </a14:hiddenFill>
                </a:ext>
              </a:extLst>
            </p:spPr>
          </p:cxnSp>
        </p:grpSp>
        <p:sp>
          <p:nvSpPr>
            <p:cNvPr id="83" name="직사각형 5">
              <a:extLst>
                <a:ext uri="{FF2B5EF4-FFF2-40B4-BE49-F238E27FC236}">
                  <a16:creationId xmlns:a16="http://schemas.microsoft.com/office/drawing/2014/main" id="{4F2515B5-B77C-403D-943A-145391FB198D}"/>
                </a:ext>
              </a:extLst>
            </p:cNvPr>
            <p:cNvSpPr>
              <a:spLocks noChangeArrowheads="1"/>
            </p:cNvSpPr>
            <p:nvPr/>
          </p:nvSpPr>
          <p:spPr bwMode="auto">
            <a:xfrm>
              <a:off x="3563888" y="3284984"/>
              <a:ext cx="294382" cy="294382"/>
            </a:xfrm>
            <a:prstGeom prst="rect">
              <a:avLst/>
            </a:prstGeom>
            <a:solidFill>
              <a:srgbClr val="009EC7"/>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sp>
          <p:nvSpPr>
            <p:cNvPr id="84" name="Rectangle 304">
              <a:extLst>
                <a:ext uri="{FF2B5EF4-FFF2-40B4-BE49-F238E27FC236}">
                  <a16:creationId xmlns:a16="http://schemas.microsoft.com/office/drawing/2014/main" id="{558E5DE1-9576-47BA-9991-18192E9FAF57}"/>
                </a:ext>
              </a:extLst>
            </p:cNvPr>
            <p:cNvSpPr>
              <a:spLocks noChangeArrowheads="1"/>
            </p:cNvSpPr>
            <p:nvPr/>
          </p:nvSpPr>
          <p:spPr bwMode="auto">
            <a:xfrm>
              <a:off x="3375868" y="3272744"/>
              <a:ext cx="681782" cy="2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400" b="1" dirty="0">
                  <a:solidFill>
                    <a:schemeClr val="bg1"/>
                  </a:solidFill>
                  <a:latin typeface="+mn-ea"/>
                  <a:ea typeface="+mn-ea"/>
                </a:rPr>
                <a:t>2</a:t>
              </a:r>
            </a:p>
          </p:txBody>
        </p:sp>
        <p:sp>
          <p:nvSpPr>
            <p:cNvPr id="85" name="직사각형 55">
              <a:extLst>
                <a:ext uri="{FF2B5EF4-FFF2-40B4-BE49-F238E27FC236}">
                  <a16:creationId xmlns:a16="http://schemas.microsoft.com/office/drawing/2014/main" id="{3949E6A7-3ED9-4D9D-A3F5-2335E1AFD998}"/>
                </a:ext>
              </a:extLst>
            </p:cNvPr>
            <p:cNvSpPr>
              <a:spLocks noChangeArrowheads="1"/>
            </p:cNvSpPr>
            <p:nvPr/>
          </p:nvSpPr>
          <p:spPr bwMode="auto">
            <a:xfrm>
              <a:off x="3534008" y="3284984"/>
              <a:ext cx="40978" cy="294382"/>
            </a:xfrm>
            <a:prstGeom prst="rect">
              <a:avLst/>
            </a:prstGeom>
            <a:solidFill>
              <a:srgbClr val="5FD0D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grpSp>
      <p:grpSp>
        <p:nvGrpSpPr>
          <p:cNvPr id="89" name="그룹 6">
            <a:extLst>
              <a:ext uri="{FF2B5EF4-FFF2-40B4-BE49-F238E27FC236}">
                <a16:creationId xmlns:a16="http://schemas.microsoft.com/office/drawing/2014/main" id="{86BB6F66-1671-4362-B3AD-4851FD85604C}"/>
              </a:ext>
            </a:extLst>
          </p:cNvPr>
          <p:cNvGrpSpPr>
            <a:grpSpLocks/>
          </p:cNvGrpSpPr>
          <p:nvPr/>
        </p:nvGrpSpPr>
        <p:grpSpPr bwMode="auto">
          <a:xfrm>
            <a:off x="3800872" y="4797152"/>
            <a:ext cx="5773294" cy="563541"/>
            <a:chOff x="3375868" y="3272744"/>
            <a:chExt cx="3141860" cy="306622"/>
          </a:xfrm>
        </p:grpSpPr>
        <p:grpSp>
          <p:nvGrpSpPr>
            <p:cNvPr id="91" name="그룹 4">
              <a:extLst>
                <a:ext uri="{FF2B5EF4-FFF2-40B4-BE49-F238E27FC236}">
                  <a16:creationId xmlns:a16="http://schemas.microsoft.com/office/drawing/2014/main" id="{D7325BB1-42ED-4A40-8E1F-CEA611EF1895}"/>
                </a:ext>
              </a:extLst>
            </p:cNvPr>
            <p:cNvGrpSpPr>
              <a:grpSpLocks/>
            </p:cNvGrpSpPr>
            <p:nvPr/>
          </p:nvGrpSpPr>
          <p:grpSpPr bwMode="auto">
            <a:xfrm>
              <a:off x="3662673" y="3323325"/>
              <a:ext cx="2855055" cy="249691"/>
              <a:chOff x="3662673" y="3323325"/>
              <a:chExt cx="2855055" cy="249691"/>
            </a:xfrm>
          </p:grpSpPr>
          <p:sp>
            <p:nvSpPr>
              <p:cNvPr id="95" name="Rectangle 304">
                <a:extLst>
                  <a:ext uri="{FF2B5EF4-FFF2-40B4-BE49-F238E27FC236}">
                    <a16:creationId xmlns:a16="http://schemas.microsoft.com/office/drawing/2014/main" id="{24321FF6-2A07-4662-A121-93705BBE3D44}"/>
                  </a:ext>
                </a:extLst>
              </p:cNvPr>
              <p:cNvSpPr>
                <a:spLocks noChangeArrowheads="1"/>
              </p:cNvSpPr>
              <p:nvPr/>
            </p:nvSpPr>
            <p:spPr bwMode="auto">
              <a:xfrm>
                <a:off x="3925220" y="3323325"/>
                <a:ext cx="2592508" cy="2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r>
                  <a:rPr kumimoji="0" lang="ko-KR" altLang="en-US" sz="2000" b="1" dirty="0" err="1">
                    <a:solidFill>
                      <a:srgbClr val="404040"/>
                    </a:solidFill>
                    <a:latin typeface="나눔고딕" panose="020D0604000000000000" pitchFamily="50" charset="-127"/>
                    <a:ea typeface="나눔고딕" panose="020D0604000000000000" pitchFamily="50" charset="-127"/>
                  </a:rPr>
                  <a:t>파이썬</a:t>
                </a:r>
                <a:r>
                  <a:rPr kumimoji="0" lang="ko-KR" altLang="en-US" sz="2000" b="1" dirty="0">
                    <a:solidFill>
                      <a:srgbClr val="404040"/>
                    </a:solidFill>
                    <a:latin typeface="나눔고딕" panose="020D0604000000000000" pitchFamily="50" charset="-127"/>
                    <a:ea typeface="나눔고딕" panose="020D0604000000000000" pitchFamily="50" charset="-127"/>
                  </a:rPr>
                  <a:t> 데이터 시각화 라이브러리 소개</a:t>
                </a:r>
                <a:endParaRPr kumimoji="0" lang="en-US" altLang="ko-KR" sz="1200" b="1" dirty="0">
                  <a:solidFill>
                    <a:srgbClr val="404040"/>
                  </a:solidFill>
                  <a:latin typeface="나눔고딕" panose="020D0604000000000000" pitchFamily="50" charset="-127"/>
                  <a:ea typeface="나눔고딕" panose="020D0604000000000000" pitchFamily="50" charset="-127"/>
                </a:endParaRPr>
              </a:p>
            </p:txBody>
          </p:sp>
          <p:cxnSp>
            <p:nvCxnSpPr>
              <p:cNvPr id="96" name="직선 연결선 2">
                <a:extLst>
                  <a:ext uri="{FF2B5EF4-FFF2-40B4-BE49-F238E27FC236}">
                    <a16:creationId xmlns:a16="http://schemas.microsoft.com/office/drawing/2014/main" id="{ED1EF1C3-6CDE-414C-9444-2865D09D21F5}"/>
                  </a:ext>
                </a:extLst>
              </p:cNvPr>
              <p:cNvCxnSpPr>
                <a:cxnSpLocks noChangeShapeType="1"/>
              </p:cNvCxnSpPr>
              <p:nvPr/>
            </p:nvCxnSpPr>
            <p:spPr bwMode="auto">
              <a:xfrm>
                <a:off x="3662673" y="3573016"/>
                <a:ext cx="2532086" cy="0"/>
              </a:xfrm>
              <a:prstGeom prst="line">
                <a:avLst/>
              </a:prstGeom>
              <a:noFill/>
              <a:ln w="12700" algn="ctr">
                <a:solidFill>
                  <a:srgbClr val="404040"/>
                </a:solidFill>
                <a:round/>
                <a:headEnd/>
                <a:tailEnd/>
              </a:ln>
              <a:extLst>
                <a:ext uri="{909E8E84-426E-40DD-AFC4-6F175D3DCCD1}">
                  <a14:hiddenFill xmlns:a14="http://schemas.microsoft.com/office/drawing/2010/main">
                    <a:noFill/>
                  </a14:hiddenFill>
                </a:ext>
              </a:extLst>
            </p:spPr>
          </p:cxnSp>
        </p:grpSp>
        <p:sp>
          <p:nvSpPr>
            <p:cNvPr id="92" name="직사각형 5">
              <a:extLst>
                <a:ext uri="{FF2B5EF4-FFF2-40B4-BE49-F238E27FC236}">
                  <a16:creationId xmlns:a16="http://schemas.microsoft.com/office/drawing/2014/main" id="{401A5B17-1BF6-4461-B74B-F90E735710F3}"/>
                </a:ext>
              </a:extLst>
            </p:cNvPr>
            <p:cNvSpPr>
              <a:spLocks noChangeArrowheads="1"/>
            </p:cNvSpPr>
            <p:nvPr/>
          </p:nvSpPr>
          <p:spPr bwMode="auto">
            <a:xfrm>
              <a:off x="3563888" y="3284984"/>
              <a:ext cx="294382" cy="294382"/>
            </a:xfrm>
            <a:prstGeom prst="rect">
              <a:avLst/>
            </a:prstGeom>
            <a:solidFill>
              <a:srgbClr val="009EC7"/>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dirty="0">
                <a:latin typeface="+mn-ea"/>
                <a:ea typeface="+mn-ea"/>
              </a:endParaRPr>
            </a:p>
          </p:txBody>
        </p:sp>
        <p:sp>
          <p:nvSpPr>
            <p:cNvPr id="93" name="Rectangle 304">
              <a:extLst>
                <a:ext uri="{FF2B5EF4-FFF2-40B4-BE49-F238E27FC236}">
                  <a16:creationId xmlns:a16="http://schemas.microsoft.com/office/drawing/2014/main" id="{84FA6D64-B17E-4124-9378-25FAE4FDFAFF}"/>
                </a:ext>
              </a:extLst>
            </p:cNvPr>
            <p:cNvSpPr>
              <a:spLocks noChangeArrowheads="1"/>
            </p:cNvSpPr>
            <p:nvPr/>
          </p:nvSpPr>
          <p:spPr bwMode="auto">
            <a:xfrm>
              <a:off x="3375868" y="3272744"/>
              <a:ext cx="681782" cy="2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400" b="1" dirty="0">
                  <a:solidFill>
                    <a:schemeClr val="bg1"/>
                  </a:solidFill>
                  <a:latin typeface="+mn-ea"/>
                  <a:ea typeface="+mn-ea"/>
                </a:rPr>
                <a:t>3</a:t>
              </a:r>
            </a:p>
          </p:txBody>
        </p:sp>
        <p:sp>
          <p:nvSpPr>
            <p:cNvPr id="94" name="직사각형 55">
              <a:extLst>
                <a:ext uri="{FF2B5EF4-FFF2-40B4-BE49-F238E27FC236}">
                  <a16:creationId xmlns:a16="http://schemas.microsoft.com/office/drawing/2014/main" id="{073F111C-A8ED-4DEA-B696-2D46D71D3151}"/>
                </a:ext>
              </a:extLst>
            </p:cNvPr>
            <p:cNvSpPr>
              <a:spLocks noChangeArrowheads="1"/>
            </p:cNvSpPr>
            <p:nvPr/>
          </p:nvSpPr>
          <p:spPr bwMode="auto">
            <a:xfrm>
              <a:off x="3534008" y="3284984"/>
              <a:ext cx="40978" cy="294382"/>
            </a:xfrm>
            <a:prstGeom prst="rect">
              <a:avLst/>
            </a:prstGeom>
            <a:solidFill>
              <a:srgbClr val="5FD0D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grpSp>
      <p:sp>
        <p:nvSpPr>
          <p:cNvPr id="28" name="직사각형 27">
            <a:extLst>
              <a:ext uri="{FF2B5EF4-FFF2-40B4-BE49-F238E27FC236}">
                <a16:creationId xmlns:a16="http://schemas.microsoft.com/office/drawing/2014/main" id="{6B1D7B25-DBEB-410B-90D0-4871C1D0783D}"/>
              </a:ext>
            </a:extLst>
          </p:cNvPr>
          <p:cNvSpPr/>
          <p:nvPr/>
        </p:nvSpPr>
        <p:spPr>
          <a:xfrm>
            <a:off x="416496" y="1794622"/>
            <a:ext cx="3262875" cy="1135696"/>
          </a:xfrm>
          <a:prstGeom prst="rect">
            <a:avLst/>
          </a:prstGeom>
        </p:spPr>
        <p:txBody>
          <a:bodyPr wrap="square">
            <a:spAutoFit/>
          </a:bodyPr>
          <a:lstStyle/>
          <a:p>
            <a:pPr>
              <a:lnSpc>
                <a:spcPct val="150000"/>
              </a:lnSpc>
            </a:pP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데이터 분석</a:t>
            </a:r>
            <a:r>
              <a:rPr lang="en-US" altLang="ko-KR"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시각화</a:t>
            </a: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를 </a:t>
            </a:r>
            <a:br>
              <a:rPr lang="en-US" altLang="ko-KR"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b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위한 </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프로그래밍 기초</a:t>
            </a:r>
          </a:p>
        </p:txBody>
      </p:sp>
      <p:grpSp>
        <p:nvGrpSpPr>
          <p:cNvPr id="43" name="그룹 6">
            <a:extLst>
              <a:ext uri="{FF2B5EF4-FFF2-40B4-BE49-F238E27FC236}">
                <a16:creationId xmlns:a16="http://schemas.microsoft.com/office/drawing/2014/main" id="{464A8810-192B-4203-A0FC-AFD90D4D3AF3}"/>
              </a:ext>
            </a:extLst>
          </p:cNvPr>
          <p:cNvGrpSpPr>
            <a:grpSpLocks/>
          </p:cNvGrpSpPr>
          <p:nvPr/>
        </p:nvGrpSpPr>
        <p:grpSpPr bwMode="auto">
          <a:xfrm>
            <a:off x="3800872" y="1581203"/>
            <a:ext cx="5773294" cy="563541"/>
            <a:chOff x="3375868" y="3272744"/>
            <a:chExt cx="3141860" cy="306622"/>
          </a:xfrm>
        </p:grpSpPr>
        <p:grpSp>
          <p:nvGrpSpPr>
            <p:cNvPr id="44" name="그룹 4">
              <a:extLst>
                <a:ext uri="{FF2B5EF4-FFF2-40B4-BE49-F238E27FC236}">
                  <a16:creationId xmlns:a16="http://schemas.microsoft.com/office/drawing/2014/main" id="{ADACD573-47A3-4A24-A6B5-3EEAE379176D}"/>
                </a:ext>
              </a:extLst>
            </p:cNvPr>
            <p:cNvGrpSpPr>
              <a:grpSpLocks/>
            </p:cNvGrpSpPr>
            <p:nvPr/>
          </p:nvGrpSpPr>
          <p:grpSpPr bwMode="auto">
            <a:xfrm>
              <a:off x="3662673" y="3323325"/>
              <a:ext cx="2855055" cy="249691"/>
              <a:chOff x="3662673" y="3323325"/>
              <a:chExt cx="2855055" cy="249691"/>
            </a:xfrm>
          </p:grpSpPr>
          <p:sp>
            <p:nvSpPr>
              <p:cNvPr id="48" name="Rectangle 304">
                <a:extLst>
                  <a:ext uri="{FF2B5EF4-FFF2-40B4-BE49-F238E27FC236}">
                    <a16:creationId xmlns:a16="http://schemas.microsoft.com/office/drawing/2014/main" id="{B817C47A-08FF-48D5-9446-CDE0E55D0765}"/>
                  </a:ext>
                </a:extLst>
              </p:cNvPr>
              <p:cNvSpPr>
                <a:spLocks noChangeArrowheads="1"/>
              </p:cNvSpPr>
              <p:nvPr/>
            </p:nvSpPr>
            <p:spPr bwMode="auto">
              <a:xfrm>
                <a:off x="3925220" y="3323325"/>
                <a:ext cx="2592508" cy="2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r>
                  <a:rPr kumimoji="0" lang="ko-KR" altLang="en-US" sz="2000" b="1" dirty="0" err="1">
                    <a:solidFill>
                      <a:srgbClr val="404040"/>
                    </a:solidFill>
                    <a:latin typeface="나눔고딕" panose="020D0604000000000000" pitchFamily="50" charset="-127"/>
                    <a:ea typeface="나눔고딕" panose="020D0604000000000000" pitchFamily="50" charset="-127"/>
                  </a:rPr>
                  <a:t>파이썬</a:t>
                </a:r>
                <a:r>
                  <a:rPr kumimoji="0" lang="ko-KR" altLang="en-US" sz="2000" b="1" dirty="0">
                    <a:solidFill>
                      <a:srgbClr val="404040"/>
                    </a:solidFill>
                    <a:latin typeface="나눔고딕" panose="020D0604000000000000" pitchFamily="50" charset="-127"/>
                    <a:ea typeface="나눔고딕" panose="020D0604000000000000" pitchFamily="50" charset="-127"/>
                  </a:rPr>
                  <a:t> 프로그래밍 개요</a:t>
                </a:r>
                <a:endParaRPr kumimoji="0" lang="en-US" altLang="ko-KR" sz="2000" b="1" dirty="0">
                  <a:solidFill>
                    <a:srgbClr val="404040"/>
                  </a:solidFill>
                  <a:latin typeface="나눔고딕" panose="020D0604000000000000" pitchFamily="50" charset="-127"/>
                  <a:ea typeface="나눔고딕" panose="020D0604000000000000" pitchFamily="50" charset="-127"/>
                </a:endParaRPr>
              </a:p>
            </p:txBody>
          </p:sp>
          <p:cxnSp>
            <p:nvCxnSpPr>
              <p:cNvPr id="49" name="직선 연결선 2">
                <a:extLst>
                  <a:ext uri="{FF2B5EF4-FFF2-40B4-BE49-F238E27FC236}">
                    <a16:creationId xmlns:a16="http://schemas.microsoft.com/office/drawing/2014/main" id="{0E618804-660D-47D5-8712-7C64342E4CC6}"/>
                  </a:ext>
                </a:extLst>
              </p:cNvPr>
              <p:cNvCxnSpPr>
                <a:cxnSpLocks noChangeShapeType="1"/>
              </p:cNvCxnSpPr>
              <p:nvPr/>
            </p:nvCxnSpPr>
            <p:spPr bwMode="auto">
              <a:xfrm>
                <a:off x="3662673" y="3573016"/>
                <a:ext cx="2532086" cy="0"/>
              </a:xfrm>
              <a:prstGeom prst="line">
                <a:avLst/>
              </a:prstGeom>
              <a:noFill/>
              <a:ln w="12700" algn="ctr">
                <a:solidFill>
                  <a:srgbClr val="404040"/>
                </a:solidFill>
                <a:round/>
                <a:headEnd/>
                <a:tailEnd/>
              </a:ln>
              <a:extLst>
                <a:ext uri="{909E8E84-426E-40DD-AFC4-6F175D3DCCD1}">
                  <a14:hiddenFill xmlns:a14="http://schemas.microsoft.com/office/drawing/2010/main">
                    <a:noFill/>
                  </a14:hiddenFill>
                </a:ext>
              </a:extLst>
            </p:spPr>
          </p:cxnSp>
        </p:grpSp>
        <p:sp>
          <p:nvSpPr>
            <p:cNvPr id="45" name="직사각형 5">
              <a:extLst>
                <a:ext uri="{FF2B5EF4-FFF2-40B4-BE49-F238E27FC236}">
                  <a16:creationId xmlns:a16="http://schemas.microsoft.com/office/drawing/2014/main" id="{C46B20DA-7C67-457D-A936-760DB86D4269}"/>
                </a:ext>
              </a:extLst>
            </p:cNvPr>
            <p:cNvSpPr>
              <a:spLocks noChangeArrowheads="1"/>
            </p:cNvSpPr>
            <p:nvPr/>
          </p:nvSpPr>
          <p:spPr bwMode="auto">
            <a:xfrm>
              <a:off x="3563888" y="3284984"/>
              <a:ext cx="294382" cy="294382"/>
            </a:xfrm>
            <a:prstGeom prst="rect">
              <a:avLst/>
            </a:prstGeom>
            <a:solidFill>
              <a:srgbClr val="009EC7"/>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sp>
          <p:nvSpPr>
            <p:cNvPr id="46" name="Rectangle 304">
              <a:extLst>
                <a:ext uri="{FF2B5EF4-FFF2-40B4-BE49-F238E27FC236}">
                  <a16:creationId xmlns:a16="http://schemas.microsoft.com/office/drawing/2014/main" id="{0E38C931-82D7-4687-B2CC-4E680CEE0106}"/>
                </a:ext>
              </a:extLst>
            </p:cNvPr>
            <p:cNvSpPr>
              <a:spLocks noChangeArrowheads="1"/>
            </p:cNvSpPr>
            <p:nvPr/>
          </p:nvSpPr>
          <p:spPr bwMode="auto">
            <a:xfrm>
              <a:off x="3375868" y="3272744"/>
              <a:ext cx="681782" cy="2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400" b="1" dirty="0">
                  <a:solidFill>
                    <a:schemeClr val="bg1"/>
                  </a:solidFill>
                  <a:latin typeface="+mn-ea"/>
                  <a:ea typeface="+mn-ea"/>
                </a:rPr>
                <a:t>1</a:t>
              </a:r>
            </a:p>
          </p:txBody>
        </p:sp>
        <p:sp>
          <p:nvSpPr>
            <p:cNvPr id="47" name="직사각형 55">
              <a:extLst>
                <a:ext uri="{FF2B5EF4-FFF2-40B4-BE49-F238E27FC236}">
                  <a16:creationId xmlns:a16="http://schemas.microsoft.com/office/drawing/2014/main" id="{0DBCBF47-1106-4E4F-B686-2F209239C4FE}"/>
                </a:ext>
              </a:extLst>
            </p:cNvPr>
            <p:cNvSpPr>
              <a:spLocks noChangeArrowheads="1"/>
            </p:cNvSpPr>
            <p:nvPr/>
          </p:nvSpPr>
          <p:spPr bwMode="auto">
            <a:xfrm>
              <a:off x="3534008" y="3284984"/>
              <a:ext cx="40978" cy="294382"/>
            </a:xfrm>
            <a:prstGeom prst="rect">
              <a:avLst/>
            </a:prstGeom>
            <a:solidFill>
              <a:srgbClr val="5FD0D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grpSp>
      <p:pic>
        <p:nvPicPr>
          <p:cNvPr id="1028" name="Picture 4" descr="NumPy logo 2020.svg">
            <a:extLst>
              <a:ext uri="{FF2B5EF4-FFF2-40B4-BE49-F238E27FC236}">
                <a16:creationId xmlns:a16="http://schemas.microsoft.com/office/drawing/2014/main" id="{ABB8AD6F-DBED-4D23-97A6-C946F0117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9007" y="3719766"/>
            <a:ext cx="1669208" cy="751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ndas logo.svg">
            <a:extLst>
              <a:ext uri="{FF2B5EF4-FFF2-40B4-BE49-F238E27FC236}">
                <a16:creationId xmlns:a16="http://schemas.microsoft.com/office/drawing/2014/main" id="{E4AA5DB7-38AE-4CC9-ACE5-C6DAFBFB2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9441" y="3719765"/>
            <a:ext cx="1853963" cy="7493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ython logo and wordmark.svg">
            <a:extLst>
              <a:ext uri="{FF2B5EF4-FFF2-40B4-BE49-F238E27FC236}">
                <a16:creationId xmlns:a16="http://schemas.microsoft.com/office/drawing/2014/main" id="{918AFA32-8B1F-4DC8-AA97-C9B45EEE02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6696" y="2222855"/>
            <a:ext cx="2189018" cy="648638"/>
          </a:xfrm>
          <a:prstGeom prst="rect">
            <a:avLst/>
          </a:prstGeom>
          <a:noFill/>
          <a:extLst>
            <a:ext uri="{909E8E84-426E-40DD-AFC4-6F175D3DCCD1}">
              <a14:hiddenFill xmlns:a14="http://schemas.microsoft.com/office/drawing/2010/main">
                <a:solidFill>
                  <a:srgbClr val="FFFFFF"/>
                </a:solidFill>
              </a14:hiddenFill>
            </a:ext>
          </a:extLst>
        </p:spPr>
      </p:pic>
      <p:pic>
        <p:nvPicPr>
          <p:cNvPr id="7" name="그래픽 6">
            <a:extLst>
              <a:ext uri="{FF2B5EF4-FFF2-40B4-BE49-F238E27FC236}">
                <a16:creationId xmlns:a16="http://schemas.microsoft.com/office/drawing/2014/main" id="{5BFD129F-27B7-4208-9645-22810D73F4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1713" y="5453413"/>
            <a:ext cx="2196630" cy="527191"/>
          </a:xfrm>
          <a:prstGeom prst="rect">
            <a:avLst/>
          </a:prstGeom>
        </p:spPr>
      </p:pic>
      <p:pic>
        <p:nvPicPr>
          <p:cNvPr id="11" name="그래픽 10">
            <a:extLst>
              <a:ext uri="{FF2B5EF4-FFF2-40B4-BE49-F238E27FC236}">
                <a16:creationId xmlns:a16="http://schemas.microsoft.com/office/drawing/2014/main" id="{F9D4995D-F3CA-4010-957D-A18A7B3142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11389" y="5439227"/>
            <a:ext cx="1869309" cy="536104"/>
          </a:xfrm>
          <a:prstGeom prst="rect">
            <a:avLst/>
          </a:prstGeom>
        </p:spPr>
      </p:pic>
    </p:spTree>
    <p:extLst>
      <p:ext uri="{BB962C8B-B14F-4D97-AF65-F5344CB8AC3E}">
        <p14:creationId xmlns:p14="http://schemas.microsoft.com/office/powerpoint/2010/main" val="2062468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1.7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저장하는 공간</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(Variable)</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a:ln>
                  <a:solidFill>
                    <a:schemeClr val="bg1">
                      <a:lumMod val="75000"/>
                      <a:alpha val="3000"/>
                    </a:schemeClr>
                  </a:solidFill>
                </a:ln>
                <a:solidFill>
                  <a:schemeClr val="tx2">
                    <a:lumMod val="50000"/>
                  </a:schemeClr>
                </a:solidFill>
                <a:latin typeface="+mj-lt"/>
                <a:ea typeface="+mn-ea"/>
              </a:rPr>
              <a:t>변수란</a:t>
            </a:r>
            <a:r>
              <a:rPr lang="en-US" altLang="ko-KR" sz="1800" b="1" dirty="0">
                <a:ln>
                  <a:solidFill>
                    <a:schemeClr val="bg1">
                      <a:lumMod val="75000"/>
                      <a:alpha val="3000"/>
                    </a:schemeClr>
                  </a:solidFill>
                </a:ln>
                <a:solidFill>
                  <a:schemeClr val="tx2">
                    <a:lumMod val="50000"/>
                  </a:schemeClr>
                </a:solidFill>
                <a:latin typeface="+mj-lt"/>
                <a:ea typeface="+mn-ea"/>
              </a:rPr>
              <a:t>?</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20</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45078CDE-1233-4507-8520-23A4F0DC1DB3}"/>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변수</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여러 값으로 </a:t>
            </a:r>
            <a:r>
              <a:rPr lang="ko-KR" altLang="en-US" sz="1600" b="1" dirty="0">
                <a:solidFill>
                  <a:srgbClr val="000000"/>
                </a:solidFill>
                <a:latin typeface="Consolas" panose="020B0609020204030204" pitchFamily="49" charset="0"/>
              </a:rPr>
              <a:t>변하는 수</a:t>
            </a:r>
            <a:r>
              <a:rPr lang="ko-KR" altLang="en-US" sz="1600" dirty="0">
                <a:solidFill>
                  <a:srgbClr val="000000"/>
                </a:solidFill>
                <a:latin typeface="Consolas" panose="020B0609020204030204" pitchFamily="49" charset="0"/>
              </a:rPr>
              <a:t> </a:t>
            </a:r>
            <a:r>
              <a:rPr lang="en-US" altLang="ko-KR" sz="1600" dirty="0">
                <a:solidFill>
                  <a:srgbClr val="000000"/>
                </a:solidFill>
                <a:latin typeface="Consolas" panose="020B0609020204030204" pitchFamily="49" charset="0"/>
                <a:sym typeface="Wingdings" panose="05000000000000000000" pitchFamily="2" charset="2"/>
              </a:rPr>
              <a:t> </a:t>
            </a:r>
            <a:r>
              <a:rPr lang="ko-KR" altLang="en-US" sz="1600" dirty="0">
                <a:solidFill>
                  <a:srgbClr val="000000"/>
                </a:solidFill>
                <a:latin typeface="Consolas" panose="020B0609020204030204" pitchFamily="49" charset="0"/>
                <a:sym typeface="Wingdings" panose="05000000000000000000" pitchFamily="2" charset="2"/>
              </a:rPr>
              <a:t>상수</a:t>
            </a:r>
            <a:r>
              <a:rPr lang="en-US" altLang="ko-KR" sz="1600" dirty="0">
                <a:solidFill>
                  <a:srgbClr val="000000"/>
                </a:solidFill>
                <a:latin typeface="Consolas" panose="020B0609020204030204" pitchFamily="49" charset="0"/>
                <a:sym typeface="Wingdings" panose="05000000000000000000" pitchFamily="2" charset="2"/>
              </a:rPr>
              <a:t>(Constant)</a:t>
            </a:r>
            <a:endParaRPr lang="ko-KR" altLang="en-US" sz="16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D2B714A-8DB4-4CEB-B0CF-EEC7AAAC87B5}"/>
                  </a:ext>
                </a:extLst>
              </p:cNvPr>
              <p:cNvSpPr txBox="1"/>
              <p:nvPr/>
            </p:nvSpPr>
            <p:spPr>
              <a:xfrm>
                <a:off x="3511354" y="3861048"/>
                <a:ext cx="2883290"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4000" b="0" i="1" smtClean="0">
                          <a:solidFill>
                            <a:srgbClr val="FFC000"/>
                          </a:solidFill>
                          <a:latin typeface="Cambria Math" panose="02040503050406030204" pitchFamily="18" charset="0"/>
                        </a:rPr>
                        <m:t>3</m:t>
                      </m:r>
                      <m:r>
                        <a:rPr lang="en-US" altLang="ko-KR" sz="4000" b="0" i="1" smtClean="0">
                          <a:solidFill>
                            <a:srgbClr val="0070C0"/>
                          </a:solidFill>
                          <a:latin typeface="Cambria Math" panose="02040503050406030204" pitchFamily="18" charset="0"/>
                        </a:rPr>
                        <m:t>𝑥</m:t>
                      </m:r>
                      <m:r>
                        <a:rPr lang="en-US" altLang="ko-KR" sz="4000" b="0" i="1" smtClean="0">
                          <a:latin typeface="Cambria Math" panose="02040503050406030204" pitchFamily="18" charset="0"/>
                        </a:rPr>
                        <m:t>+</m:t>
                      </m:r>
                      <m:r>
                        <a:rPr lang="en-US" altLang="ko-KR" sz="4000" b="0" i="1" smtClean="0">
                          <a:solidFill>
                            <a:schemeClr val="accent3"/>
                          </a:solidFill>
                          <a:latin typeface="Cambria Math" panose="02040503050406030204" pitchFamily="18" charset="0"/>
                        </a:rPr>
                        <m:t>1</m:t>
                      </m:r>
                      <m:r>
                        <a:rPr lang="en-US" altLang="ko-KR" sz="4000" b="0" i="1" smtClean="0">
                          <a:latin typeface="Cambria Math" panose="02040503050406030204" pitchFamily="18" charset="0"/>
                        </a:rPr>
                        <m:t>=</m:t>
                      </m:r>
                      <m:r>
                        <a:rPr lang="en-US" altLang="ko-KR" sz="4000" b="0" i="1" smtClean="0">
                          <a:solidFill>
                            <a:schemeClr val="accent3"/>
                          </a:solidFill>
                          <a:latin typeface="Cambria Math" panose="02040503050406030204" pitchFamily="18" charset="0"/>
                        </a:rPr>
                        <m:t>22</m:t>
                      </m:r>
                    </m:oMath>
                  </m:oMathPara>
                </a14:m>
                <a:endParaRPr lang="ko-KR" altLang="en-US" sz="4000" dirty="0"/>
              </a:p>
            </p:txBody>
          </p:sp>
        </mc:Choice>
        <mc:Fallback xmlns="">
          <p:sp>
            <p:nvSpPr>
              <p:cNvPr id="3" name="TextBox 2">
                <a:extLst>
                  <a:ext uri="{FF2B5EF4-FFF2-40B4-BE49-F238E27FC236}">
                    <a16:creationId xmlns:a16="http://schemas.microsoft.com/office/drawing/2014/main" id="{CD2B714A-8DB4-4CEB-B0CF-EEC7AAAC87B5}"/>
                  </a:ext>
                </a:extLst>
              </p:cNvPr>
              <p:cNvSpPr txBox="1">
                <a:spLocks noRot="1" noChangeAspect="1" noMove="1" noResize="1" noEditPoints="1" noAdjustHandles="1" noChangeArrowheads="1" noChangeShapeType="1" noTextEdit="1"/>
              </p:cNvSpPr>
              <p:nvPr/>
            </p:nvSpPr>
            <p:spPr>
              <a:xfrm>
                <a:off x="3511354" y="3861048"/>
                <a:ext cx="2883290" cy="615553"/>
              </a:xfrm>
              <a:prstGeom prst="rect">
                <a:avLst/>
              </a:prstGeom>
              <a:blipFill>
                <a:blip r:embed="rId6"/>
                <a:stretch>
                  <a:fillRect/>
                </a:stretch>
              </a:blipFill>
            </p:spPr>
            <p:txBody>
              <a:bodyPr/>
              <a:lstStyle/>
              <a:p>
                <a:r>
                  <a:rPr lang="ko-KR" altLang="en-US">
                    <a:noFill/>
                  </a:rPr>
                  <a:t> </a:t>
                </a:r>
              </a:p>
            </p:txBody>
          </p:sp>
        </mc:Fallback>
      </mc:AlternateContent>
      <p:sp>
        <p:nvSpPr>
          <p:cNvPr id="18" name="TextBox 17">
            <a:extLst>
              <a:ext uri="{FF2B5EF4-FFF2-40B4-BE49-F238E27FC236}">
                <a16:creationId xmlns:a16="http://schemas.microsoft.com/office/drawing/2014/main" id="{18CE00A7-B6B4-4A6C-92F3-A40672E06B0D}"/>
              </a:ext>
            </a:extLst>
          </p:cNvPr>
          <p:cNvSpPr txBox="1"/>
          <p:nvPr/>
        </p:nvSpPr>
        <p:spPr>
          <a:xfrm>
            <a:off x="2576736" y="4893689"/>
            <a:ext cx="1527982" cy="369332"/>
          </a:xfrm>
          <a:prstGeom prst="rect">
            <a:avLst/>
          </a:prstGeom>
          <a:noFill/>
        </p:spPr>
        <p:txBody>
          <a:bodyPr wrap="none" rtlCol="0">
            <a:spAutoFit/>
          </a:bodyPr>
          <a:lstStyle/>
          <a:p>
            <a:r>
              <a:rPr lang="ko-KR" altLang="en-US" dirty="0">
                <a:solidFill>
                  <a:srgbClr val="FFC000"/>
                </a:solidFill>
                <a:latin typeface="나눔손글씨 펜" panose="03040600000000000000" pitchFamily="66" charset="-127"/>
                <a:ea typeface="나눔손글씨 펜" panose="03040600000000000000" pitchFamily="66" charset="-127"/>
              </a:rPr>
              <a:t>계수</a:t>
            </a:r>
            <a:r>
              <a:rPr lang="en-US" altLang="ko-KR" dirty="0">
                <a:solidFill>
                  <a:srgbClr val="FFC000"/>
                </a:solidFill>
                <a:latin typeface="나눔손글씨 펜" panose="03040600000000000000" pitchFamily="66" charset="-127"/>
                <a:ea typeface="나눔손글씨 펜" panose="03040600000000000000" pitchFamily="66" charset="-127"/>
              </a:rPr>
              <a:t>(coefficient)</a:t>
            </a:r>
            <a:endParaRPr lang="ko-KR" altLang="en-US" dirty="0">
              <a:solidFill>
                <a:srgbClr val="FFC000"/>
              </a:solidFill>
              <a:latin typeface="나눔손글씨 펜" panose="03040600000000000000" pitchFamily="66" charset="-127"/>
              <a:ea typeface="나눔손글씨 펜" panose="03040600000000000000" pitchFamily="66" charset="-127"/>
            </a:endParaRPr>
          </a:p>
        </p:txBody>
      </p:sp>
      <p:cxnSp>
        <p:nvCxnSpPr>
          <p:cNvPr id="5" name="직선 화살표 연결선 4">
            <a:extLst>
              <a:ext uri="{FF2B5EF4-FFF2-40B4-BE49-F238E27FC236}">
                <a16:creationId xmlns:a16="http://schemas.microsoft.com/office/drawing/2014/main" id="{8320B3A9-4607-4057-91BC-B7FCA25904F2}"/>
              </a:ext>
            </a:extLst>
          </p:cNvPr>
          <p:cNvCxnSpPr>
            <a:cxnSpLocks/>
            <a:stCxn id="18" idx="0"/>
          </p:cNvCxnSpPr>
          <p:nvPr/>
        </p:nvCxnSpPr>
        <p:spPr>
          <a:xfrm flipV="1">
            <a:off x="3340727" y="4473823"/>
            <a:ext cx="410834" cy="419866"/>
          </a:xfrm>
          <a:prstGeom prst="straightConnector1">
            <a:avLst/>
          </a:prstGeom>
          <a:ln w="12700">
            <a:solidFill>
              <a:srgbClr val="FFC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13E6A7-BD99-4843-9918-B5CE3655C49D}"/>
              </a:ext>
            </a:extLst>
          </p:cNvPr>
          <p:cNvSpPr txBox="1"/>
          <p:nvPr/>
        </p:nvSpPr>
        <p:spPr>
          <a:xfrm>
            <a:off x="3442403" y="3059564"/>
            <a:ext cx="1192955" cy="369332"/>
          </a:xfrm>
          <a:prstGeom prst="rect">
            <a:avLst/>
          </a:prstGeom>
          <a:noFill/>
        </p:spPr>
        <p:txBody>
          <a:bodyPr wrap="none" rtlCol="0">
            <a:spAutoFit/>
          </a:bodyPr>
          <a:lstStyle/>
          <a:p>
            <a:r>
              <a:rPr lang="ko-KR" altLang="en-US" dirty="0">
                <a:solidFill>
                  <a:srgbClr val="0070C0"/>
                </a:solidFill>
                <a:latin typeface="나눔손글씨 펜" panose="03040600000000000000" pitchFamily="66" charset="-127"/>
                <a:ea typeface="나눔손글씨 펜" panose="03040600000000000000" pitchFamily="66" charset="-127"/>
              </a:rPr>
              <a:t>변수</a:t>
            </a:r>
            <a:r>
              <a:rPr lang="en-US" altLang="ko-KR" dirty="0">
                <a:solidFill>
                  <a:srgbClr val="0070C0"/>
                </a:solidFill>
                <a:latin typeface="나눔손글씨 펜" panose="03040600000000000000" pitchFamily="66" charset="-127"/>
                <a:ea typeface="나눔손글씨 펜" panose="03040600000000000000" pitchFamily="66" charset="-127"/>
              </a:rPr>
              <a:t>(variable)</a:t>
            </a:r>
            <a:endParaRPr lang="ko-KR" altLang="en-US" dirty="0">
              <a:solidFill>
                <a:srgbClr val="0070C0"/>
              </a:solidFill>
              <a:latin typeface="나눔손글씨 펜" panose="03040600000000000000" pitchFamily="66" charset="-127"/>
              <a:ea typeface="나눔손글씨 펜" panose="03040600000000000000" pitchFamily="66" charset="-127"/>
            </a:endParaRPr>
          </a:p>
        </p:txBody>
      </p:sp>
      <p:cxnSp>
        <p:nvCxnSpPr>
          <p:cNvPr id="26" name="직선 화살표 연결선 25">
            <a:extLst>
              <a:ext uri="{FF2B5EF4-FFF2-40B4-BE49-F238E27FC236}">
                <a16:creationId xmlns:a16="http://schemas.microsoft.com/office/drawing/2014/main" id="{02179A0D-5007-4B29-A435-C0FB5E1DF4AC}"/>
              </a:ext>
            </a:extLst>
          </p:cNvPr>
          <p:cNvCxnSpPr>
            <a:cxnSpLocks/>
            <a:stCxn id="25" idx="2"/>
          </p:cNvCxnSpPr>
          <p:nvPr/>
        </p:nvCxnSpPr>
        <p:spPr>
          <a:xfrm>
            <a:off x="4038881" y="3428896"/>
            <a:ext cx="0" cy="626455"/>
          </a:xfrm>
          <a:prstGeom prst="straightConnector1">
            <a:avLst/>
          </a:prstGeom>
          <a:ln w="12700">
            <a:solidFill>
              <a:srgbClr val="0070C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16CFB42-DD66-44D7-AC35-B2E1D82A0FEC}"/>
              </a:ext>
            </a:extLst>
          </p:cNvPr>
          <p:cNvSpPr txBox="1"/>
          <p:nvPr/>
        </p:nvSpPr>
        <p:spPr>
          <a:xfrm>
            <a:off x="4736976" y="4893689"/>
            <a:ext cx="1305165" cy="369332"/>
          </a:xfrm>
          <a:prstGeom prst="rect">
            <a:avLst/>
          </a:prstGeom>
          <a:noFill/>
        </p:spPr>
        <p:txBody>
          <a:bodyPr wrap="none" rtlCol="0">
            <a:spAutoFit/>
          </a:bodyPr>
          <a:lstStyle/>
          <a:p>
            <a:r>
              <a:rPr lang="ko-KR" altLang="en-US" dirty="0">
                <a:solidFill>
                  <a:schemeClr val="accent3"/>
                </a:solidFill>
                <a:latin typeface="나눔손글씨 펜" panose="03040600000000000000" pitchFamily="66" charset="-127"/>
                <a:ea typeface="나눔손글씨 펜" panose="03040600000000000000" pitchFamily="66" charset="-127"/>
              </a:rPr>
              <a:t>상수</a:t>
            </a:r>
            <a:r>
              <a:rPr lang="en-US" altLang="ko-KR" dirty="0">
                <a:solidFill>
                  <a:schemeClr val="accent3"/>
                </a:solidFill>
                <a:latin typeface="나눔손글씨 펜" panose="03040600000000000000" pitchFamily="66" charset="-127"/>
                <a:ea typeface="나눔손글씨 펜" panose="03040600000000000000" pitchFamily="66" charset="-127"/>
              </a:rPr>
              <a:t>(constant)</a:t>
            </a:r>
            <a:endParaRPr lang="ko-KR" altLang="en-US" dirty="0">
              <a:solidFill>
                <a:schemeClr val="accent3"/>
              </a:solidFill>
              <a:latin typeface="나눔손글씨 펜" panose="03040600000000000000" pitchFamily="66" charset="-127"/>
              <a:ea typeface="나눔손글씨 펜" panose="03040600000000000000" pitchFamily="66" charset="-127"/>
            </a:endParaRPr>
          </a:p>
        </p:txBody>
      </p:sp>
      <p:cxnSp>
        <p:nvCxnSpPr>
          <p:cNvPr id="28" name="직선 화살표 연결선 27">
            <a:extLst>
              <a:ext uri="{FF2B5EF4-FFF2-40B4-BE49-F238E27FC236}">
                <a16:creationId xmlns:a16="http://schemas.microsoft.com/office/drawing/2014/main" id="{27ABC094-19A8-4E0B-A6A8-C7ED63AF3F3C}"/>
              </a:ext>
            </a:extLst>
          </p:cNvPr>
          <p:cNvCxnSpPr>
            <a:cxnSpLocks/>
            <a:stCxn id="27" idx="0"/>
            <a:endCxn id="3" idx="2"/>
          </p:cNvCxnSpPr>
          <p:nvPr/>
        </p:nvCxnSpPr>
        <p:spPr>
          <a:xfrm flipH="1" flipV="1">
            <a:off x="4952999" y="4476601"/>
            <a:ext cx="436560" cy="417088"/>
          </a:xfrm>
          <a:prstGeom prst="straightConnector1">
            <a:avLst/>
          </a:prstGeom>
          <a:ln w="12700">
            <a:solidFill>
              <a:schemeClr val="accent3"/>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4BC4B44A-B0B9-4B65-A7C9-F3E38CC88CA4}"/>
              </a:ext>
            </a:extLst>
          </p:cNvPr>
          <p:cNvCxnSpPr>
            <a:cxnSpLocks/>
            <a:stCxn id="27" idx="0"/>
          </p:cNvCxnSpPr>
          <p:nvPr/>
        </p:nvCxnSpPr>
        <p:spPr>
          <a:xfrm flipV="1">
            <a:off x="5389559" y="4473823"/>
            <a:ext cx="571553" cy="419866"/>
          </a:xfrm>
          <a:prstGeom prst="straightConnector1">
            <a:avLst/>
          </a:prstGeom>
          <a:ln w="12700">
            <a:solidFill>
              <a:schemeClr val="accent3"/>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100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1.7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저장하는 공간</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(Variable)</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변수에 값을 저장하고 사용하기</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21</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31" name="사각형: 둥근 모서리 30">
            <a:extLst>
              <a:ext uri="{FF2B5EF4-FFF2-40B4-BE49-F238E27FC236}">
                <a16:creationId xmlns:a16="http://schemas.microsoft.com/office/drawing/2014/main" id="{637A81E9-3F2D-442F-9A19-CF09A97DFEAF}"/>
              </a:ext>
            </a:extLst>
          </p:cNvPr>
          <p:cNvSpPr>
            <a:spLocks noChangeAspect="1"/>
          </p:cNvSpPr>
          <p:nvPr/>
        </p:nvSpPr>
        <p:spPr>
          <a:xfrm>
            <a:off x="632999" y="2210961"/>
            <a:ext cx="8640000" cy="91940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저장</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변수에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을 넣어 </a:t>
            </a:r>
            <a:r>
              <a:rPr lang="ko-KR" altLang="en-US" sz="1600" b="1" dirty="0">
                <a:solidFill>
                  <a:srgbClr val="000000"/>
                </a:solidFill>
                <a:latin typeface="Consolas" panose="020B0609020204030204" pitchFamily="49" charset="0"/>
              </a:rPr>
              <a:t>기억</a:t>
            </a:r>
            <a:r>
              <a:rPr lang="ko-KR" altLang="en-US" sz="1600" dirty="0">
                <a:solidFill>
                  <a:srgbClr val="000000"/>
                </a:solidFill>
                <a:latin typeface="Consolas" panose="020B0609020204030204" pitchFamily="49" charset="0"/>
              </a:rPr>
              <a:t>하는 행위</a:t>
            </a:r>
            <a:endParaRPr lang="en-US" altLang="ko-KR" sz="1600" dirty="0">
              <a:solidFill>
                <a:srgbClr val="000000"/>
              </a:solidFill>
              <a:latin typeface="Consolas" panose="020B0609020204030204" pitchFamily="49" charset="0"/>
            </a:endParaRPr>
          </a:p>
          <a:p>
            <a:r>
              <a:rPr lang="ko-KR" altLang="en-US" sz="1600" b="1" dirty="0">
                <a:solidFill>
                  <a:srgbClr val="000000"/>
                </a:solidFill>
                <a:latin typeface="Consolas" panose="020B0609020204030204" pitchFamily="49" charset="0"/>
              </a:rPr>
              <a:t>초기값</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변수를 만들 때 </a:t>
            </a:r>
            <a:r>
              <a:rPr lang="ko-KR" altLang="en-US" sz="1600" b="1" dirty="0">
                <a:solidFill>
                  <a:srgbClr val="000000"/>
                </a:solidFill>
                <a:latin typeface="Consolas" panose="020B0609020204030204" pitchFamily="49" charset="0"/>
              </a:rPr>
              <a:t>처음</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저장</a:t>
            </a:r>
            <a:r>
              <a:rPr lang="ko-KR" altLang="en-US" sz="1600" dirty="0">
                <a:solidFill>
                  <a:srgbClr val="000000"/>
                </a:solidFill>
                <a:latin typeface="Consolas" panose="020B0609020204030204" pitchFamily="49" charset="0"/>
              </a:rPr>
              <a:t>하는 </a:t>
            </a:r>
            <a:r>
              <a:rPr lang="ko-KR" altLang="en-US" sz="1600" b="1" dirty="0">
                <a:solidFill>
                  <a:srgbClr val="000000"/>
                </a:solidFill>
                <a:latin typeface="Consolas" panose="020B0609020204030204" pitchFamily="49" charset="0"/>
              </a:rPr>
              <a:t>값</a:t>
            </a:r>
            <a:endParaRPr lang="en-US" altLang="ko-KR" sz="1600" b="1" dirty="0">
              <a:solidFill>
                <a:srgbClr val="000000"/>
              </a:solidFill>
              <a:latin typeface="Consolas" panose="020B0609020204030204" pitchFamily="49" charset="0"/>
            </a:endParaRPr>
          </a:p>
          <a:p>
            <a:r>
              <a:rPr lang="ko-KR" altLang="en-US" sz="1600" b="1" dirty="0">
                <a:solidFill>
                  <a:srgbClr val="000000"/>
                </a:solidFill>
                <a:latin typeface="Consolas" panose="020B0609020204030204" pitchFamily="49" charset="0"/>
              </a:rPr>
              <a:t>변수 정의</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변수를 만들어 </a:t>
            </a:r>
            <a:r>
              <a:rPr lang="ko-KR" altLang="en-US" sz="1600" b="1" dirty="0">
                <a:solidFill>
                  <a:srgbClr val="000000"/>
                </a:solidFill>
                <a:latin typeface="Consolas" panose="020B0609020204030204" pitchFamily="49" charset="0"/>
              </a:rPr>
              <a:t>초기값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저장</a:t>
            </a:r>
            <a:r>
              <a:rPr lang="ko-KR" altLang="en-US" sz="1600" dirty="0">
                <a:solidFill>
                  <a:srgbClr val="000000"/>
                </a:solidFill>
                <a:latin typeface="Consolas" panose="020B0609020204030204" pitchFamily="49" charset="0"/>
              </a:rPr>
              <a:t>하는 작업</a:t>
            </a:r>
            <a:endParaRPr lang="ko-KR" altLang="en-US" sz="1600" dirty="0"/>
          </a:p>
        </p:txBody>
      </p:sp>
      <p:sp>
        <p:nvSpPr>
          <p:cNvPr id="4" name="직사각형 3">
            <a:extLst>
              <a:ext uri="{FF2B5EF4-FFF2-40B4-BE49-F238E27FC236}">
                <a16:creationId xmlns:a16="http://schemas.microsoft.com/office/drawing/2014/main" id="{5DC6476A-92CF-475B-8C03-C63B6B4678BE}"/>
              </a:ext>
            </a:extLst>
          </p:cNvPr>
          <p:cNvSpPr/>
          <p:nvPr/>
        </p:nvSpPr>
        <p:spPr>
          <a:xfrm>
            <a:off x="633000" y="3405036"/>
            <a:ext cx="8640000" cy="584775"/>
          </a:xfrm>
          <a:prstGeom prst="rect">
            <a:avLst/>
          </a:prstGeom>
          <a:solidFill>
            <a:schemeClr val="tx1"/>
          </a:solidFill>
        </p:spPr>
        <p:txBody>
          <a:bodyPr wrap="none">
            <a:spAutoFit/>
          </a:bodyPr>
          <a:lstStyle/>
          <a:p>
            <a:r>
              <a:rPr lang="en-US" altLang="ko-KR" sz="3200" dirty="0">
                <a:solidFill>
                  <a:srgbClr val="9CDCFE"/>
                </a:solidFill>
                <a:latin typeface="Consolas" panose="020B0609020204030204" pitchFamily="49" charset="0"/>
              </a:rPr>
              <a:t>a</a:t>
            </a:r>
            <a:r>
              <a:rPr lang="en-US" altLang="ko-KR" sz="3200" dirty="0">
                <a:solidFill>
                  <a:srgbClr val="D4D4D4"/>
                </a:solidFill>
                <a:latin typeface="Consolas" panose="020B0609020204030204" pitchFamily="49" charset="0"/>
              </a:rPr>
              <a:t> = </a:t>
            </a:r>
            <a:r>
              <a:rPr lang="en-US" altLang="ko-KR" sz="3200" dirty="0">
                <a:solidFill>
                  <a:srgbClr val="B5CEA8"/>
                </a:solidFill>
                <a:latin typeface="Consolas" panose="020B0609020204030204" pitchFamily="49" charset="0"/>
              </a:rPr>
              <a:t>10</a:t>
            </a:r>
            <a:endParaRPr lang="en-US" altLang="ko-KR" sz="3200" b="0" dirty="0">
              <a:solidFill>
                <a:srgbClr val="D4D4D4"/>
              </a:solidFill>
              <a:effectLst/>
              <a:latin typeface="Consolas" panose="020B0609020204030204" pitchFamily="49" charset="0"/>
            </a:endParaRPr>
          </a:p>
        </p:txBody>
      </p:sp>
      <p:grpSp>
        <p:nvGrpSpPr>
          <p:cNvPr id="9" name="그룹 8">
            <a:extLst>
              <a:ext uri="{FF2B5EF4-FFF2-40B4-BE49-F238E27FC236}">
                <a16:creationId xmlns:a16="http://schemas.microsoft.com/office/drawing/2014/main" id="{DA0C8E70-408D-41F7-AB21-0915ACA7FBAA}"/>
              </a:ext>
            </a:extLst>
          </p:cNvPr>
          <p:cNvGrpSpPr/>
          <p:nvPr/>
        </p:nvGrpSpPr>
        <p:grpSpPr>
          <a:xfrm>
            <a:off x="235640" y="4068280"/>
            <a:ext cx="1777089" cy="369332"/>
            <a:chOff x="167644" y="4163582"/>
            <a:chExt cx="1777089" cy="369332"/>
          </a:xfrm>
        </p:grpSpPr>
        <p:sp>
          <p:nvSpPr>
            <p:cNvPr id="32" name="TextBox 31">
              <a:extLst>
                <a:ext uri="{FF2B5EF4-FFF2-40B4-BE49-F238E27FC236}">
                  <a16:creationId xmlns:a16="http://schemas.microsoft.com/office/drawing/2014/main" id="{BBABB276-EF4B-4333-A02E-E4D8D703F690}"/>
                </a:ext>
              </a:extLst>
            </p:cNvPr>
            <p:cNvSpPr txBox="1"/>
            <p:nvPr/>
          </p:nvSpPr>
          <p:spPr>
            <a:xfrm>
              <a:off x="167644" y="4163582"/>
              <a:ext cx="750526" cy="369332"/>
            </a:xfrm>
            <a:prstGeom prst="rect">
              <a:avLst/>
            </a:prstGeom>
            <a:noFill/>
          </p:spPr>
          <p:txBody>
            <a:bodyPr wrap="none" rtlCol="0">
              <a:spAutoFit/>
            </a:bodyPr>
            <a:lstStyle/>
            <a:p>
              <a:r>
                <a:rPr lang="ko-KR" altLang="en-US" dirty="0">
                  <a:solidFill>
                    <a:srgbClr val="FFC000"/>
                  </a:solidFill>
                  <a:latin typeface="나눔손글씨 펜" panose="03040600000000000000" pitchFamily="66" charset="-127"/>
                  <a:ea typeface="나눔손글씨 펜" panose="03040600000000000000" pitchFamily="66" charset="-127"/>
                </a:rPr>
                <a:t>변수 </a:t>
              </a:r>
              <a:r>
                <a:rPr lang="en-US" altLang="ko-KR" dirty="0">
                  <a:solidFill>
                    <a:srgbClr val="FFC000"/>
                  </a:solidFill>
                  <a:latin typeface="나눔손글씨 펜" panose="03040600000000000000" pitchFamily="66" charset="-127"/>
                  <a:ea typeface="나눔손글씨 펜" panose="03040600000000000000" pitchFamily="66" charset="-127"/>
                </a:rPr>
                <a:t>a</a:t>
              </a:r>
              <a:r>
                <a:rPr lang="ko-KR" altLang="en-US" dirty="0">
                  <a:solidFill>
                    <a:srgbClr val="FFC000"/>
                  </a:solidFill>
                  <a:latin typeface="나눔손글씨 펜" panose="03040600000000000000" pitchFamily="66" charset="-127"/>
                  <a:ea typeface="나눔손글씨 펜" panose="03040600000000000000" pitchFamily="66" charset="-127"/>
                </a:rPr>
                <a:t>에</a:t>
              </a:r>
            </a:p>
          </p:txBody>
        </p:sp>
        <p:sp>
          <p:nvSpPr>
            <p:cNvPr id="33" name="TextBox 32">
              <a:extLst>
                <a:ext uri="{FF2B5EF4-FFF2-40B4-BE49-F238E27FC236}">
                  <a16:creationId xmlns:a16="http://schemas.microsoft.com/office/drawing/2014/main" id="{5F10CA19-40EA-46D9-893A-3F2DC7B19B13}"/>
                </a:ext>
              </a:extLst>
            </p:cNvPr>
            <p:cNvSpPr txBox="1"/>
            <p:nvPr/>
          </p:nvSpPr>
          <p:spPr>
            <a:xfrm>
              <a:off x="918170" y="4163582"/>
              <a:ext cx="620683" cy="369332"/>
            </a:xfrm>
            <a:prstGeom prst="rect">
              <a:avLst/>
            </a:prstGeom>
            <a:noFill/>
          </p:spPr>
          <p:txBody>
            <a:bodyPr wrap="none" rtlCol="0">
              <a:spAutoFit/>
            </a:bodyPr>
            <a:lstStyle/>
            <a:p>
              <a:r>
                <a:rPr lang="ko-KR" altLang="en-US">
                  <a:solidFill>
                    <a:srgbClr val="0070C0"/>
                  </a:solidFill>
                  <a:latin typeface="나눔손글씨 펜" panose="03040600000000000000" pitchFamily="66" charset="-127"/>
                  <a:ea typeface="나눔손글씨 펜" panose="03040600000000000000" pitchFamily="66" charset="-127"/>
                </a:rPr>
                <a:t>넣어라</a:t>
              </a:r>
              <a:endParaRPr lang="ko-KR" altLang="en-US" dirty="0">
                <a:solidFill>
                  <a:srgbClr val="0070C0"/>
                </a:solidFill>
                <a:latin typeface="나눔손글씨 펜" panose="03040600000000000000" pitchFamily="66" charset="-127"/>
                <a:ea typeface="나눔손글씨 펜" panose="03040600000000000000" pitchFamily="66" charset="-127"/>
              </a:endParaRPr>
            </a:p>
          </p:txBody>
        </p:sp>
        <p:sp>
          <p:nvSpPr>
            <p:cNvPr id="34" name="TextBox 33">
              <a:extLst>
                <a:ext uri="{FF2B5EF4-FFF2-40B4-BE49-F238E27FC236}">
                  <a16:creationId xmlns:a16="http://schemas.microsoft.com/office/drawing/2014/main" id="{08B0CDDA-C4F3-4ECA-8023-F48C3FF344C1}"/>
                </a:ext>
              </a:extLst>
            </p:cNvPr>
            <p:cNvSpPr txBox="1"/>
            <p:nvPr/>
          </p:nvSpPr>
          <p:spPr>
            <a:xfrm>
              <a:off x="1538853" y="4163582"/>
              <a:ext cx="405880" cy="369332"/>
            </a:xfrm>
            <a:prstGeom prst="rect">
              <a:avLst/>
            </a:prstGeom>
            <a:noFill/>
          </p:spPr>
          <p:txBody>
            <a:bodyPr wrap="none" rtlCol="0">
              <a:spAutoFit/>
            </a:bodyPr>
            <a:lstStyle/>
            <a:p>
              <a:r>
                <a:rPr lang="en-US" altLang="ko-KR" dirty="0">
                  <a:solidFill>
                    <a:schemeClr val="accent3"/>
                  </a:solidFill>
                  <a:latin typeface="나눔손글씨 펜" panose="03040600000000000000" pitchFamily="66" charset="-127"/>
                  <a:ea typeface="나눔손글씨 펜" panose="03040600000000000000" pitchFamily="66" charset="-127"/>
                </a:rPr>
                <a:t>10</a:t>
              </a:r>
              <a:r>
                <a:rPr lang="ko-KR" altLang="en-US" dirty="0">
                  <a:solidFill>
                    <a:schemeClr val="accent3"/>
                  </a:solidFill>
                  <a:latin typeface="나눔손글씨 펜" panose="03040600000000000000" pitchFamily="66" charset="-127"/>
                  <a:ea typeface="나눔손글씨 펜" panose="03040600000000000000" pitchFamily="66" charset="-127"/>
                </a:rPr>
                <a:t>을</a:t>
              </a:r>
            </a:p>
          </p:txBody>
        </p:sp>
      </p:grpSp>
      <p:cxnSp>
        <p:nvCxnSpPr>
          <p:cNvPr id="11" name="직선 연결선 10">
            <a:extLst>
              <a:ext uri="{FF2B5EF4-FFF2-40B4-BE49-F238E27FC236}">
                <a16:creationId xmlns:a16="http://schemas.microsoft.com/office/drawing/2014/main" id="{33780CB5-103B-4784-A1FA-24343472B3EE}"/>
              </a:ext>
            </a:extLst>
          </p:cNvPr>
          <p:cNvCxnSpPr/>
          <p:nvPr/>
        </p:nvCxnSpPr>
        <p:spPr>
          <a:xfrm>
            <a:off x="650583" y="3933056"/>
            <a:ext cx="36000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D9DB7AB8-7B3D-4EC8-A8D0-3F3080138260}"/>
              </a:ext>
            </a:extLst>
          </p:cNvPr>
          <p:cNvCxnSpPr/>
          <p:nvPr/>
        </p:nvCxnSpPr>
        <p:spPr>
          <a:xfrm>
            <a:off x="1101408" y="3933056"/>
            <a:ext cx="36000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직선 연결선 35">
            <a:extLst>
              <a:ext uri="{FF2B5EF4-FFF2-40B4-BE49-F238E27FC236}">
                <a16:creationId xmlns:a16="http://schemas.microsoft.com/office/drawing/2014/main" id="{CF224334-6214-42E4-928A-4C202288E97D}"/>
              </a:ext>
            </a:extLst>
          </p:cNvPr>
          <p:cNvCxnSpPr>
            <a:cxnSpLocks/>
          </p:cNvCxnSpPr>
          <p:nvPr/>
        </p:nvCxnSpPr>
        <p:spPr>
          <a:xfrm>
            <a:off x="1615641" y="3933056"/>
            <a:ext cx="465831"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9611393-4EE0-4093-B504-ACF46A5D8F33}"/>
              </a:ext>
            </a:extLst>
          </p:cNvPr>
          <p:cNvSpPr txBox="1"/>
          <p:nvPr/>
        </p:nvSpPr>
        <p:spPr>
          <a:xfrm>
            <a:off x="4160592" y="4077072"/>
            <a:ext cx="1576072" cy="2308324"/>
          </a:xfrm>
          <a:prstGeom prst="rect">
            <a:avLst/>
          </a:prstGeom>
          <a:noFill/>
        </p:spPr>
        <p:txBody>
          <a:bodyPr wrap="none" rtlCol="0">
            <a:spAutoFit/>
          </a:bodyPr>
          <a:lstStyle/>
          <a:p>
            <a:pPr algn="ctr"/>
            <a:r>
              <a:rPr lang="ko-KR" altLang="en-US" sz="2400" dirty="0">
                <a:solidFill>
                  <a:srgbClr val="FF0000"/>
                </a:solidFill>
                <a:latin typeface="나눔손글씨 펜" panose="03040600000000000000" pitchFamily="66" charset="-127"/>
                <a:ea typeface="나눔손글씨 펜" panose="03040600000000000000" pitchFamily="66" charset="-127"/>
              </a:rPr>
              <a:t>코드</a:t>
            </a: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r>
              <a:rPr lang="ko-KR" altLang="en-US" sz="2400" dirty="0">
                <a:solidFill>
                  <a:srgbClr val="FF0000"/>
                </a:solidFill>
                <a:latin typeface="나눔손글씨 펜" panose="03040600000000000000" pitchFamily="66" charset="-127"/>
                <a:ea typeface="나눔손글씨 펜" panose="03040600000000000000" pitchFamily="66" charset="-127"/>
              </a:rPr>
              <a:t>의미</a:t>
            </a: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r>
              <a:rPr lang="ko-KR" altLang="en-US" sz="2400" dirty="0">
                <a:solidFill>
                  <a:srgbClr val="FF0000"/>
                </a:solidFill>
                <a:latin typeface="나눔손글씨 펜" panose="03040600000000000000" pitchFamily="66" charset="-127"/>
                <a:ea typeface="나눔손글씨 펜" panose="03040600000000000000" pitchFamily="66" charset="-127"/>
              </a:rPr>
              <a:t>컴퓨터 내부에서</a:t>
            </a: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r>
              <a:rPr lang="ko-KR" altLang="en-US" sz="2400" dirty="0">
                <a:solidFill>
                  <a:srgbClr val="FF0000"/>
                </a:solidFill>
                <a:latin typeface="나눔손글씨 펜" panose="03040600000000000000" pitchFamily="66" charset="-127"/>
                <a:ea typeface="나눔손글씨 펜" panose="03040600000000000000" pitchFamily="66" charset="-127"/>
              </a:rPr>
              <a:t>일어나는 일</a:t>
            </a:r>
          </a:p>
        </p:txBody>
      </p:sp>
      <p:sp>
        <p:nvSpPr>
          <p:cNvPr id="19" name="직사각형 18">
            <a:extLst>
              <a:ext uri="{FF2B5EF4-FFF2-40B4-BE49-F238E27FC236}">
                <a16:creationId xmlns:a16="http://schemas.microsoft.com/office/drawing/2014/main" id="{BDE0030F-6D45-4376-9D62-88E8100FAF70}"/>
              </a:ext>
            </a:extLst>
          </p:cNvPr>
          <p:cNvSpPr/>
          <p:nvPr/>
        </p:nvSpPr>
        <p:spPr>
          <a:xfrm>
            <a:off x="5962922" y="4093388"/>
            <a:ext cx="944489" cy="369332"/>
          </a:xfrm>
          <a:prstGeom prst="rect">
            <a:avLst/>
          </a:prstGeom>
          <a:solidFill>
            <a:schemeClr val="tx1"/>
          </a:solidFill>
        </p:spPr>
        <p:txBody>
          <a:bodyPr wrap="none">
            <a:spAutoFit/>
          </a:bodyPr>
          <a:lstStyle/>
          <a:p>
            <a:r>
              <a:rPr lang="en-US" altLang="ko-KR" dirty="0">
                <a:solidFill>
                  <a:srgbClr val="9CDCFE"/>
                </a:solidFill>
                <a:latin typeface="Consolas" panose="020B0609020204030204" pitchFamily="49" charset="0"/>
              </a:rPr>
              <a:t>a</a:t>
            </a:r>
            <a:r>
              <a:rPr lang="en-US" altLang="ko-KR" dirty="0">
                <a:solidFill>
                  <a:srgbClr val="D4D4D4"/>
                </a:solidFill>
                <a:latin typeface="Consolas" panose="020B0609020204030204" pitchFamily="49" charset="0"/>
              </a:rPr>
              <a:t> = </a:t>
            </a:r>
            <a:r>
              <a:rPr lang="en-US" altLang="ko-KR" dirty="0">
                <a:solidFill>
                  <a:srgbClr val="B5CEA8"/>
                </a:solidFill>
                <a:latin typeface="Consolas" panose="020B0609020204030204" pitchFamily="49" charset="0"/>
              </a:rPr>
              <a:t>10</a:t>
            </a:r>
            <a:endParaRPr lang="en-US" altLang="ko-KR" b="0" dirty="0">
              <a:solidFill>
                <a:srgbClr val="D4D4D4"/>
              </a:solidFill>
              <a:effectLst/>
              <a:latin typeface="Consolas" panose="020B0609020204030204" pitchFamily="49" charset="0"/>
            </a:endParaRPr>
          </a:p>
        </p:txBody>
      </p:sp>
      <p:sp>
        <p:nvSpPr>
          <p:cNvPr id="38" name="사각형: 둥근 모서리 37">
            <a:extLst>
              <a:ext uri="{FF2B5EF4-FFF2-40B4-BE49-F238E27FC236}">
                <a16:creationId xmlns:a16="http://schemas.microsoft.com/office/drawing/2014/main" id="{C7A47A77-32F3-4381-A554-8C8B280BA499}"/>
              </a:ext>
            </a:extLst>
          </p:cNvPr>
          <p:cNvSpPr>
            <a:spLocks noChangeAspect="1"/>
          </p:cNvSpPr>
          <p:nvPr/>
        </p:nvSpPr>
        <p:spPr>
          <a:xfrm>
            <a:off x="5962922" y="4834035"/>
            <a:ext cx="2354601"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altLang="ko-KR" sz="1600" b="1" dirty="0">
                <a:solidFill>
                  <a:srgbClr val="000000"/>
                </a:solidFill>
                <a:latin typeface="Consolas" panose="020B0609020204030204" pitchFamily="49" charset="0"/>
              </a:rPr>
              <a:t>10</a:t>
            </a:r>
            <a:r>
              <a:rPr lang="ko-KR" altLang="en-US" sz="1600" b="1" dirty="0">
                <a:solidFill>
                  <a:srgbClr val="000000"/>
                </a:solidFill>
                <a:latin typeface="Consolas" panose="020B0609020204030204" pitchFamily="49" charset="0"/>
              </a:rPr>
              <a:t>을 변수 </a:t>
            </a:r>
            <a:r>
              <a:rPr lang="en-US" altLang="ko-KR" sz="1600" b="1" dirty="0">
                <a:solidFill>
                  <a:srgbClr val="000000"/>
                </a:solidFill>
                <a:latin typeface="Consolas" panose="020B0609020204030204" pitchFamily="49" charset="0"/>
              </a:rPr>
              <a:t>a</a:t>
            </a:r>
            <a:r>
              <a:rPr lang="ko-KR" altLang="en-US" sz="1600" b="1" dirty="0">
                <a:solidFill>
                  <a:srgbClr val="000000"/>
                </a:solidFill>
                <a:latin typeface="Consolas" panose="020B0609020204030204" pitchFamily="49" charset="0"/>
              </a:rPr>
              <a:t>에 넣어라</a:t>
            </a:r>
            <a:endParaRPr lang="ko-KR" altLang="en-US" sz="1600" dirty="0"/>
          </a:p>
        </p:txBody>
      </p:sp>
      <p:sp>
        <p:nvSpPr>
          <p:cNvPr id="20" name="정육면체 19">
            <a:extLst>
              <a:ext uri="{FF2B5EF4-FFF2-40B4-BE49-F238E27FC236}">
                <a16:creationId xmlns:a16="http://schemas.microsoft.com/office/drawing/2014/main" id="{0AEEDF3F-04CB-464F-8798-EDB092F132CF}"/>
              </a:ext>
            </a:extLst>
          </p:cNvPr>
          <p:cNvSpPr/>
          <p:nvPr/>
        </p:nvSpPr>
        <p:spPr>
          <a:xfrm>
            <a:off x="5961112" y="5535478"/>
            <a:ext cx="775599" cy="775599"/>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dirty="0">
                <a:latin typeface="Consolas" panose="020B0609020204030204" pitchFamily="49" charset="0"/>
              </a:rPr>
              <a:t>10</a:t>
            </a:r>
            <a:endParaRPr lang="ko-KR" altLang="en-US" dirty="0">
              <a:latin typeface="Consolas" panose="020B0609020204030204" pitchFamily="49" charset="0"/>
            </a:endParaRPr>
          </a:p>
        </p:txBody>
      </p:sp>
      <p:sp>
        <p:nvSpPr>
          <p:cNvPr id="39" name="직사각형 38">
            <a:extLst>
              <a:ext uri="{FF2B5EF4-FFF2-40B4-BE49-F238E27FC236}">
                <a16:creationId xmlns:a16="http://schemas.microsoft.com/office/drawing/2014/main" id="{A58C18EB-600C-470D-A1BD-EC39C4F527AE}"/>
              </a:ext>
            </a:extLst>
          </p:cNvPr>
          <p:cNvSpPr/>
          <p:nvPr/>
        </p:nvSpPr>
        <p:spPr>
          <a:xfrm>
            <a:off x="6083058" y="6306796"/>
            <a:ext cx="311304" cy="369332"/>
          </a:xfrm>
          <a:prstGeom prst="rect">
            <a:avLst/>
          </a:prstGeom>
        </p:spPr>
        <p:txBody>
          <a:bodyPr wrap="none">
            <a:spAutoFit/>
          </a:bodyPr>
          <a:lstStyle/>
          <a:p>
            <a:pPr algn="ctr"/>
            <a:r>
              <a:rPr lang="en-US" altLang="ko-KR" dirty="0">
                <a:latin typeface="Consolas" panose="020B0609020204030204" pitchFamily="49" charset="0"/>
                <a:ea typeface="나눔손글씨 펜" panose="03040600000000000000" pitchFamily="66" charset="-127"/>
              </a:rPr>
              <a:t>a</a:t>
            </a:r>
          </a:p>
        </p:txBody>
      </p:sp>
    </p:spTree>
    <p:extLst>
      <p:ext uri="{BB962C8B-B14F-4D97-AF65-F5344CB8AC3E}">
        <p14:creationId xmlns:p14="http://schemas.microsoft.com/office/powerpoint/2010/main" val="4216375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1.7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저장하는 공간</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(Variable)</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변수에 다양한 값을 저장하기</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22</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그룹 17">
            <a:extLst>
              <a:ext uri="{FF2B5EF4-FFF2-40B4-BE49-F238E27FC236}">
                <a16:creationId xmlns:a16="http://schemas.microsoft.com/office/drawing/2014/main" id="{21CAAC46-2CE8-4F4E-B892-06AE1A78532C}"/>
              </a:ext>
            </a:extLst>
          </p:cNvPr>
          <p:cNvGrpSpPr/>
          <p:nvPr/>
        </p:nvGrpSpPr>
        <p:grpSpPr>
          <a:xfrm>
            <a:off x="1302873" y="2265039"/>
            <a:ext cx="7300254" cy="3450546"/>
            <a:chOff x="547584" y="2265039"/>
            <a:chExt cx="7300254" cy="3450546"/>
          </a:xfrm>
        </p:grpSpPr>
        <p:sp>
          <p:nvSpPr>
            <p:cNvPr id="28" name="TextBox 27">
              <a:extLst>
                <a:ext uri="{FF2B5EF4-FFF2-40B4-BE49-F238E27FC236}">
                  <a16:creationId xmlns:a16="http://schemas.microsoft.com/office/drawing/2014/main" id="{F5461515-AB7E-4E47-AD3B-A8D3603FEB38}"/>
                </a:ext>
              </a:extLst>
            </p:cNvPr>
            <p:cNvSpPr txBox="1"/>
            <p:nvPr/>
          </p:nvSpPr>
          <p:spPr>
            <a:xfrm>
              <a:off x="547584" y="2274838"/>
              <a:ext cx="1576072" cy="2308324"/>
            </a:xfrm>
            <a:prstGeom prst="rect">
              <a:avLst/>
            </a:prstGeom>
            <a:noFill/>
          </p:spPr>
          <p:txBody>
            <a:bodyPr wrap="none" rtlCol="0">
              <a:spAutoFit/>
            </a:bodyPr>
            <a:lstStyle/>
            <a:p>
              <a:pPr algn="ctr"/>
              <a:r>
                <a:rPr lang="ko-KR" altLang="en-US" sz="2400" dirty="0">
                  <a:solidFill>
                    <a:srgbClr val="FF0000"/>
                  </a:solidFill>
                  <a:latin typeface="나눔손글씨 펜" panose="03040600000000000000" pitchFamily="66" charset="-127"/>
                  <a:ea typeface="나눔손글씨 펜" panose="03040600000000000000" pitchFamily="66" charset="-127"/>
                </a:rPr>
                <a:t>코드</a:t>
              </a: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r>
                <a:rPr lang="ko-KR" altLang="en-US" sz="2400" dirty="0">
                  <a:solidFill>
                    <a:srgbClr val="FF0000"/>
                  </a:solidFill>
                  <a:latin typeface="나눔손글씨 펜" panose="03040600000000000000" pitchFamily="66" charset="-127"/>
                  <a:ea typeface="나눔손글씨 펜" panose="03040600000000000000" pitchFamily="66" charset="-127"/>
                </a:rPr>
                <a:t>의미</a:t>
              </a: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r>
                <a:rPr lang="ko-KR" altLang="en-US" sz="2400" dirty="0">
                  <a:solidFill>
                    <a:srgbClr val="FF0000"/>
                  </a:solidFill>
                  <a:latin typeface="나눔손글씨 펜" panose="03040600000000000000" pitchFamily="66" charset="-127"/>
                  <a:ea typeface="나눔손글씨 펜" panose="03040600000000000000" pitchFamily="66" charset="-127"/>
                </a:rPr>
                <a:t>컴퓨터 내부에서</a:t>
              </a:r>
              <a:endParaRPr lang="en-US" altLang="ko-KR" sz="2400" dirty="0">
                <a:solidFill>
                  <a:srgbClr val="FF0000"/>
                </a:solidFill>
                <a:latin typeface="나눔손글씨 펜" panose="03040600000000000000" pitchFamily="66" charset="-127"/>
                <a:ea typeface="나눔손글씨 펜" panose="03040600000000000000" pitchFamily="66" charset="-127"/>
              </a:endParaRPr>
            </a:p>
            <a:p>
              <a:pPr algn="ctr"/>
              <a:r>
                <a:rPr lang="ko-KR" altLang="en-US" sz="2400" dirty="0">
                  <a:solidFill>
                    <a:srgbClr val="FF0000"/>
                  </a:solidFill>
                  <a:latin typeface="나눔손글씨 펜" panose="03040600000000000000" pitchFamily="66" charset="-127"/>
                  <a:ea typeface="나눔손글씨 펜" panose="03040600000000000000" pitchFamily="66" charset="-127"/>
                </a:rPr>
                <a:t>일어나는 일</a:t>
              </a:r>
            </a:p>
          </p:txBody>
        </p:sp>
        <p:sp>
          <p:nvSpPr>
            <p:cNvPr id="30" name="사각형: 둥근 모서리 29">
              <a:extLst>
                <a:ext uri="{FF2B5EF4-FFF2-40B4-BE49-F238E27FC236}">
                  <a16:creationId xmlns:a16="http://schemas.microsoft.com/office/drawing/2014/main" id="{F5C2BB63-9CD8-47B1-8736-BDE38599C21F}"/>
                </a:ext>
              </a:extLst>
            </p:cNvPr>
            <p:cNvSpPr>
              <a:spLocks noChangeAspect="1"/>
            </p:cNvSpPr>
            <p:nvPr/>
          </p:nvSpPr>
          <p:spPr>
            <a:xfrm>
              <a:off x="2642590" y="2897900"/>
              <a:ext cx="2166394" cy="64698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altLang="ko-KR" sz="1600" b="1" dirty="0">
                  <a:solidFill>
                    <a:srgbClr val="000000"/>
                  </a:solidFill>
                  <a:latin typeface="Consolas" panose="020B0609020204030204" pitchFamily="49" charset="0"/>
                </a:rPr>
                <a:t>'Python'</a:t>
              </a:r>
              <a:r>
                <a:rPr lang="ko-KR" altLang="en-US" sz="1600" b="1" dirty="0">
                  <a:solidFill>
                    <a:srgbClr val="000000"/>
                  </a:solidFill>
                  <a:latin typeface="Consolas" panose="020B0609020204030204" pitchFamily="49" charset="0"/>
                </a:rPr>
                <a:t>을 </a:t>
              </a:r>
              <a:endParaRPr lang="en-US" altLang="ko-KR" sz="1600" b="1" dirty="0">
                <a:solidFill>
                  <a:srgbClr val="000000"/>
                </a:solidFill>
                <a:latin typeface="Consolas" panose="020B0609020204030204" pitchFamily="49" charset="0"/>
              </a:endParaRPr>
            </a:p>
            <a:p>
              <a:r>
                <a:rPr lang="ko-KR" altLang="en-US" sz="1600" b="1" dirty="0">
                  <a:solidFill>
                    <a:srgbClr val="000000"/>
                  </a:solidFill>
                  <a:latin typeface="Consolas" panose="020B0609020204030204" pitchFamily="49" charset="0"/>
                </a:rPr>
                <a:t>변수 </a:t>
              </a:r>
              <a:r>
                <a:rPr lang="en-US" altLang="ko-KR" sz="1600" b="1" dirty="0">
                  <a:solidFill>
                    <a:srgbClr val="000000"/>
                  </a:solidFill>
                  <a:latin typeface="Consolas" panose="020B0609020204030204" pitchFamily="49" charset="0"/>
                </a:rPr>
                <a:t>name</a:t>
              </a:r>
              <a:r>
                <a:rPr lang="ko-KR" altLang="en-US" sz="1600" b="1" dirty="0">
                  <a:solidFill>
                    <a:srgbClr val="000000"/>
                  </a:solidFill>
                  <a:latin typeface="Consolas" panose="020B0609020204030204" pitchFamily="49" charset="0"/>
                </a:rPr>
                <a:t>에 넣어라</a:t>
              </a:r>
              <a:endParaRPr lang="ko-KR" altLang="en-US" sz="1600" dirty="0"/>
            </a:p>
          </p:txBody>
        </p:sp>
        <p:sp>
          <p:nvSpPr>
            <p:cNvPr id="40" name="정육면체 39">
              <a:extLst>
                <a:ext uri="{FF2B5EF4-FFF2-40B4-BE49-F238E27FC236}">
                  <a16:creationId xmlns:a16="http://schemas.microsoft.com/office/drawing/2014/main" id="{19712500-9336-414B-B411-83046BD904AB}"/>
                </a:ext>
              </a:extLst>
            </p:cNvPr>
            <p:cNvSpPr/>
            <p:nvPr/>
          </p:nvSpPr>
          <p:spPr>
            <a:xfrm>
              <a:off x="2640780" y="3768482"/>
              <a:ext cx="1576072" cy="1576072"/>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latin typeface="Consolas" panose="020B0609020204030204" pitchFamily="49" charset="0"/>
                </a:rPr>
                <a:t>'Python'</a:t>
              </a:r>
              <a:endParaRPr lang="ko-KR" altLang="en-US" sz="1600" dirty="0">
                <a:latin typeface="Consolas" panose="020B0609020204030204" pitchFamily="49" charset="0"/>
              </a:endParaRPr>
            </a:p>
          </p:txBody>
        </p:sp>
        <p:sp>
          <p:nvSpPr>
            <p:cNvPr id="41" name="직사각형 40">
              <a:extLst>
                <a:ext uri="{FF2B5EF4-FFF2-40B4-BE49-F238E27FC236}">
                  <a16:creationId xmlns:a16="http://schemas.microsoft.com/office/drawing/2014/main" id="{922B4C89-1716-41FF-BAE6-4C9EAFC2A568}"/>
                </a:ext>
              </a:extLst>
            </p:cNvPr>
            <p:cNvSpPr/>
            <p:nvPr/>
          </p:nvSpPr>
          <p:spPr>
            <a:xfrm>
              <a:off x="2640780" y="5346253"/>
              <a:ext cx="1175082" cy="369332"/>
            </a:xfrm>
            <a:prstGeom prst="rect">
              <a:avLst/>
            </a:prstGeom>
          </p:spPr>
          <p:txBody>
            <a:bodyPr wrap="square">
              <a:spAutoFit/>
            </a:bodyPr>
            <a:lstStyle/>
            <a:p>
              <a:pPr algn="ctr"/>
              <a:r>
                <a:rPr lang="en-US" altLang="ko-KR" dirty="0">
                  <a:latin typeface="Consolas" panose="020B0609020204030204" pitchFamily="49" charset="0"/>
                  <a:ea typeface="나눔손글씨 펜" panose="03040600000000000000" pitchFamily="66" charset="-127"/>
                </a:rPr>
                <a:t>name</a:t>
              </a:r>
            </a:p>
          </p:txBody>
        </p:sp>
        <p:sp>
          <p:nvSpPr>
            <p:cNvPr id="3" name="직사각형 2">
              <a:extLst>
                <a:ext uri="{FF2B5EF4-FFF2-40B4-BE49-F238E27FC236}">
                  <a16:creationId xmlns:a16="http://schemas.microsoft.com/office/drawing/2014/main" id="{9D28B7C1-33F6-4D10-B035-C08F326C8C11}"/>
                </a:ext>
              </a:extLst>
            </p:cNvPr>
            <p:cNvSpPr/>
            <p:nvPr/>
          </p:nvSpPr>
          <p:spPr>
            <a:xfrm>
              <a:off x="2640780" y="2271003"/>
              <a:ext cx="2116460" cy="369332"/>
            </a:xfrm>
            <a:prstGeom prst="rect">
              <a:avLst/>
            </a:prstGeom>
            <a:solidFill>
              <a:schemeClr val="tx1"/>
            </a:solidFill>
          </p:spPr>
          <p:txBody>
            <a:bodyPr wrap="square">
              <a:spAutoFit/>
            </a:bodyPr>
            <a:lstStyle/>
            <a:p>
              <a:r>
                <a:rPr lang="en-US" altLang="ko-KR" dirty="0">
                  <a:solidFill>
                    <a:srgbClr val="9CDCFE"/>
                  </a:solidFill>
                  <a:latin typeface="Consolas" panose="020B0609020204030204" pitchFamily="49" charset="0"/>
                </a:rPr>
                <a:t>name</a:t>
              </a:r>
              <a:r>
                <a:rPr lang="en-US" altLang="ko-KR" dirty="0">
                  <a:solidFill>
                    <a:srgbClr val="D4D4D4"/>
                  </a:solidFill>
                  <a:latin typeface="Consolas" panose="020B0609020204030204" pitchFamily="49" charset="0"/>
                </a:rPr>
                <a:t> = </a:t>
              </a:r>
              <a:r>
                <a:rPr lang="en-US" altLang="ko-KR" dirty="0">
                  <a:solidFill>
                    <a:srgbClr val="CE9178"/>
                  </a:solidFill>
                  <a:latin typeface="Consolas" panose="020B0609020204030204" pitchFamily="49" charset="0"/>
                </a:rPr>
                <a:t>'Python'</a:t>
              </a:r>
              <a:endParaRPr lang="en-US" altLang="ko-KR" dirty="0">
                <a:solidFill>
                  <a:srgbClr val="D4D4D4"/>
                </a:solidFill>
                <a:latin typeface="Consolas" panose="020B0609020204030204" pitchFamily="49" charset="0"/>
              </a:endParaRPr>
            </a:p>
          </p:txBody>
        </p:sp>
        <p:sp>
          <p:nvSpPr>
            <p:cNvPr id="10" name="직사각형 9">
              <a:extLst>
                <a:ext uri="{FF2B5EF4-FFF2-40B4-BE49-F238E27FC236}">
                  <a16:creationId xmlns:a16="http://schemas.microsoft.com/office/drawing/2014/main" id="{AF3AD65C-34DD-481A-865A-9D29705A5B34}"/>
                </a:ext>
              </a:extLst>
            </p:cNvPr>
            <p:cNvSpPr/>
            <p:nvPr/>
          </p:nvSpPr>
          <p:spPr>
            <a:xfrm>
              <a:off x="5327918" y="2265039"/>
              <a:ext cx="1944216" cy="369332"/>
            </a:xfrm>
            <a:prstGeom prst="rect">
              <a:avLst/>
            </a:prstGeom>
            <a:solidFill>
              <a:schemeClr val="tx1"/>
            </a:solidFill>
          </p:spPr>
          <p:txBody>
            <a:bodyPr wrap="square">
              <a:spAutoFit/>
            </a:bodyPr>
            <a:lstStyle/>
            <a:p>
              <a:r>
                <a:rPr lang="en-US" altLang="ko-KR" dirty="0">
                  <a:solidFill>
                    <a:srgbClr val="9CDCFE"/>
                  </a:solidFill>
                  <a:latin typeface="Consolas" panose="020B0609020204030204" pitchFamily="49" charset="0"/>
                </a:rPr>
                <a:t>version</a:t>
              </a:r>
              <a:r>
                <a:rPr lang="en-US" altLang="ko-KR" dirty="0">
                  <a:solidFill>
                    <a:srgbClr val="D4D4D4"/>
                  </a:solidFill>
                  <a:latin typeface="Consolas" panose="020B0609020204030204" pitchFamily="49" charset="0"/>
                </a:rPr>
                <a:t> = </a:t>
              </a:r>
              <a:r>
                <a:rPr lang="en-US" altLang="ko-KR" dirty="0">
                  <a:solidFill>
                    <a:srgbClr val="B5CEA8"/>
                  </a:solidFill>
                  <a:latin typeface="Consolas" panose="020B0609020204030204" pitchFamily="49" charset="0"/>
                </a:rPr>
                <a:t>3.11</a:t>
              </a:r>
              <a:endParaRPr lang="en-US" altLang="ko-KR" dirty="0">
                <a:solidFill>
                  <a:srgbClr val="D4D4D4"/>
                </a:solidFill>
                <a:latin typeface="Consolas" panose="020B0609020204030204" pitchFamily="49" charset="0"/>
              </a:endParaRPr>
            </a:p>
          </p:txBody>
        </p:sp>
        <p:sp>
          <p:nvSpPr>
            <p:cNvPr id="42" name="사각형: 둥근 모서리 41">
              <a:extLst>
                <a:ext uri="{FF2B5EF4-FFF2-40B4-BE49-F238E27FC236}">
                  <a16:creationId xmlns:a16="http://schemas.microsoft.com/office/drawing/2014/main" id="{44773D55-32DC-44D7-B54C-D4C502A3D1B3}"/>
                </a:ext>
              </a:extLst>
            </p:cNvPr>
            <p:cNvSpPr>
              <a:spLocks noChangeAspect="1"/>
            </p:cNvSpPr>
            <p:nvPr/>
          </p:nvSpPr>
          <p:spPr>
            <a:xfrm>
              <a:off x="5329728" y="2897900"/>
              <a:ext cx="2518110" cy="64698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altLang="ko-KR" sz="1600" b="1" dirty="0">
                  <a:solidFill>
                    <a:srgbClr val="000000"/>
                  </a:solidFill>
                  <a:latin typeface="Consolas" panose="020B0609020204030204" pitchFamily="49" charset="0"/>
                </a:rPr>
                <a:t>3.11</a:t>
              </a:r>
              <a:r>
                <a:rPr lang="ko-KR" altLang="en-US" sz="1600" b="1" dirty="0">
                  <a:solidFill>
                    <a:srgbClr val="000000"/>
                  </a:solidFill>
                  <a:latin typeface="Consolas" panose="020B0609020204030204" pitchFamily="49" charset="0"/>
                </a:rPr>
                <a:t>을 </a:t>
              </a:r>
              <a:endParaRPr lang="en-US" altLang="ko-KR" sz="1600" b="1" dirty="0">
                <a:solidFill>
                  <a:srgbClr val="000000"/>
                </a:solidFill>
                <a:latin typeface="Consolas" panose="020B0609020204030204" pitchFamily="49" charset="0"/>
              </a:endParaRPr>
            </a:p>
            <a:p>
              <a:r>
                <a:rPr lang="ko-KR" altLang="en-US" sz="1600" b="1" dirty="0">
                  <a:solidFill>
                    <a:srgbClr val="000000"/>
                  </a:solidFill>
                  <a:latin typeface="Consolas" panose="020B0609020204030204" pitchFamily="49" charset="0"/>
                </a:rPr>
                <a:t>변수 </a:t>
              </a:r>
              <a:r>
                <a:rPr lang="en-US" altLang="ko-KR" sz="1600" b="1" dirty="0">
                  <a:solidFill>
                    <a:srgbClr val="000000"/>
                  </a:solidFill>
                  <a:latin typeface="Consolas" panose="020B0609020204030204" pitchFamily="49" charset="0"/>
                </a:rPr>
                <a:t>version</a:t>
              </a:r>
              <a:r>
                <a:rPr lang="ko-KR" altLang="en-US" sz="1600" b="1" dirty="0">
                  <a:solidFill>
                    <a:srgbClr val="000000"/>
                  </a:solidFill>
                  <a:latin typeface="Consolas" panose="020B0609020204030204" pitchFamily="49" charset="0"/>
                </a:rPr>
                <a:t>에 넣어라</a:t>
              </a:r>
              <a:endParaRPr lang="ko-KR" altLang="en-US" sz="1600" dirty="0"/>
            </a:p>
          </p:txBody>
        </p:sp>
        <p:sp>
          <p:nvSpPr>
            <p:cNvPr id="43" name="정육면체 42">
              <a:extLst>
                <a:ext uri="{FF2B5EF4-FFF2-40B4-BE49-F238E27FC236}">
                  <a16:creationId xmlns:a16="http://schemas.microsoft.com/office/drawing/2014/main" id="{4DDDF8A8-EF9D-4F32-9162-BBC538D28D4B}"/>
                </a:ext>
              </a:extLst>
            </p:cNvPr>
            <p:cNvSpPr/>
            <p:nvPr/>
          </p:nvSpPr>
          <p:spPr>
            <a:xfrm>
              <a:off x="5327918" y="3768482"/>
              <a:ext cx="1576072" cy="1576072"/>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600" dirty="0">
                  <a:latin typeface="Consolas" panose="020B0609020204030204" pitchFamily="49" charset="0"/>
                </a:rPr>
                <a:t>3.11</a:t>
              </a:r>
              <a:endParaRPr lang="ko-KR" altLang="en-US" sz="1600" dirty="0">
                <a:latin typeface="Consolas" panose="020B0609020204030204" pitchFamily="49" charset="0"/>
              </a:endParaRPr>
            </a:p>
          </p:txBody>
        </p:sp>
        <p:sp>
          <p:nvSpPr>
            <p:cNvPr id="44" name="직사각형 43">
              <a:extLst>
                <a:ext uri="{FF2B5EF4-FFF2-40B4-BE49-F238E27FC236}">
                  <a16:creationId xmlns:a16="http://schemas.microsoft.com/office/drawing/2014/main" id="{E44B24BE-6B13-4ABA-9268-AFD157ECB5A5}"/>
                </a:ext>
              </a:extLst>
            </p:cNvPr>
            <p:cNvSpPr/>
            <p:nvPr/>
          </p:nvSpPr>
          <p:spPr>
            <a:xfrm>
              <a:off x="5333893" y="5346253"/>
              <a:ext cx="1169372" cy="369332"/>
            </a:xfrm>
            <a:prstGeom prst="rect">
              <a:avLst/>
            </a:prstGeom>
          </p:spPr>
          <p:txBody>
            <a:bodyPr wrap="square">
              <a:spAutoFit/>
            </a:bodyPr>
            <a:lstStyle/>
            <a:p>
              <a:pPr algn="ctr"/>
              <a:r>
                <a:rPr lang="en-US" altLang="ko-KR" dirty="0">
                  <a:latin typeface="Consolas" panose="020B0609020204030204" pitchFamily="49" charset="0"/>
                  <a:ea typeface="나눔손글씨 펜" panose="03040600000000000000" pitchFamily="66" charset="-127"/>
                </a:rPr>
                <a:t>version</a:t>
              </a:r>
            </a:p>
          </p:txBody>
        </p:sp>
      </p:grpSp>
    </p:spTree>
    <p:extLst>
      <p:ext uri="{BB962C8B-B14F-4D97-AF65-F5344CB8AC3E}">
        <p14:creationId xmlns:p14="http://schemas.microsoft.com/office/powerpoint/2010/main" val="3852666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1.7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저장하는 공간</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(Variable)</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변수 값의 변화</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23</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77151FD-5054-44EC-A92A-699BC8E02506}"/>
              </a:ext>
            </a:extLst>
          </p:cNvPr>
          <p:cNvSpPr txBox="1"/>
          <p:nvPr/>
        </p:nvSpPr>
        <p:spPr>
          <a:xfrm>
            <a:off x="5019255" y="4302187"/>
            <a:ext cx="4247992" cy="307777"/>
          </a:xfrm>
          <a:prstGeom prst="rect">
            <a:avLst/>
          </a:prstGeom>
          <a:noFill/>
        </p:spPr>
        <p:txBody>
          <a:bodyPr wrap="square" rtlCol="0">
            <a:spAutoFit/>
          </a:bodyPr>
          <a:lstStyle/>
          <a:p>
            <a:r>
              <a:rPr lang="en-US" altLang="ko-KR" sz="1400" dirty="0">
                <a:solidFill>
                  <a:schemeClr val="tx1">
                    <a:lumMod val="50000"/>
                    <a:lumOff val="50000"/>
                  </a:schemeClr>
                </a:solidFill>
              </a:rPr>
              <a:t>※ </a:t>
            </a:r>
            <a:r>
              <a:rPr lang="ko-KR" altLang="en-US" sz="1400" dirty="0">
                <a:solidFill>
                  <a:schemeClr val="tx1">
                    <a:lumMod val="50000"/>
                    <a:lumOff val="50000"/>
                  </a:schemeClr>
                </a:solidFill>
              </a:rPr>
              <a:t>변수에 새로운 값을 저장하면 이전 값은 사라짐</a:t>
            </a:r>
          </a:p>
        </p:txBody>
      </p:sp>
      <p:sp>
        <p:nvSpPr>
          <p:cNvPr id="3" name="직사각형 2">
            <a:extLst>
              <a:ext uri="{FF2B5EF4-FFF2-40B4-BE49-F238E27FC236}">
                <a16:creationId xmlns:a16="http://schemas.microsoft.com/office/drawing/2014/main" id="{197A7919-8615-4AF9-B332-E5EB15D51989}"/>
              </a:ext>
            </a:extLst>
          </p:cNvPr>
          <p:cNvSpPr/>
          <p:nvPr/>
        </p:nvSpPr>
        <p:spPr>
          <a:xfrm>
            <a:off x="633000" y="2213169"/>
            <a:ext cx="4247992" cy="1815882"/>
          </a:xfrm>
          <a:prstGeom prst="rect">
            <a:avLst/>
          </a:prstGeom>
          <a:solidFill>
            <a:schemeClr val="tx1"/>
          </a:solidFill>
        </p:spPr>
        <p:txBody>
          <a:bodyPr wrap="square">
            <a:spAutoFit/>
          </a:bodyPr>
          <a:lstStyle/>
          <a:p>
            <a:r>
              <a:rPr lang="en-US" altLang="ko-KR" sz="1600" dirty="0">
                <a:solidFill>
                  <a:srgbClr val="9CDCFE"/>
                </a:solidFill>
                <a:latin typeface="Consolas" panose="020B0609020204030204" pitchFamily="49" charset="0"/>
              </a:rPr>
              <a:t>name</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호수</a:t>
            </a:r>
            <a:r>
              <a:rPr lang="en-US" altLang="ko-KR" sz="1600" dirty="0">
                <a:solidFill>
                  <a:srgbClr val="CE9178"/>
                </a:solidFill>
                <a:latin typeface="Consolas" panose="020B0609020204030204" pitchFamily="49" charset="0"/>
              </a:rPr>
              <a:t>'</a:t>
            </a:r>
            <a:endParaRPr lang="ko-KR" altLang="en-US" sz="1600" dirty="0">
              <a:solidFill>
                <a:srgbClr val="D4D4D4"/>
              </a:solidFill>
              <a:latin typeface="Consolas" panose="020B0609020204030204" pitchFamily="49" charset="0"/>
            </a:endParaRPr>
          </a:p>
          <a:p>
            <a:r>
              <a:rPr lang="en-US" altLang="ko-KR" sz="1600" dirty="0">
                <a:solidFill>
                  <a:srgbClr val="9CDCFE"/>
                </a:solidFill>
                <a:latin typeface="Consolas" panose="020B0609020204030204" pitchFamily="49" charset="0"/>
              </a:rPr>
              <a:t>height</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179.5</a:t>
            </a:r>
            <a:endParaRPr lang="en-US" altLang="ko-KR" sz="1600" dirty="0">
              <a:solidFill>
                <a:srgbClr val="D4D4D4"/>
              </a:solidFill>
              <a:latin typeface="Consolas" panose="020B0609020204030204" pitchFamily="49" charset="0"/>
            </a:endParaRPr>
          </a:p>
          <a:p>
            <a:r>
              <a:rPr lang="en-US" altLang="ko-KR" sz="1600" dirty="0">
                <a:solidFill>
                  <a:srgbClr val="9CDCFE"/>
                </a:solidFill>
                <a:latin typeface="Consolas" panose="020B0609020204030204" pitchFamily="49" charset="0"/>
              </a:rPr>
              <a:t>age</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24</a:t>
            </a:r>
            <a:endParaRPr lang="en-US" altLang="ko-KR" sz="1600" dirty="0">
              <a:solidFill>
                <a:srgbClr val="D4D4D4"/>
              </a:solidFill>
              <a:latin typeface="Consolas" panose="020B0609020204030204" pitchFamily="49" charset="0"/>
            </a:endParaRPr>
          </a:p>
          <a:p>
            <a:r>
              <a:rPr lang="en-US" altLang="ko-KR" sz="1600" dirty="0">
                <a:solidFill>
                  <a:srgbClr val="9CDCFE"/>
                </a:solidFill>
                <a:latin typeface="Consolas" panose="020B0609020204030204" pitchFamily="49" charset="0"/>
              </a:rPr>
              <a:t>rank</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t>
            </a:r>
            <a:r>
              <a:rPr lang="ko-KR" altLang="en-US" sz="1600" dirty="0" err="1">
                <a:solidFill>
                  <a:srgbClr val="CE9178"/>
                </a:solidFill>
                <a:latin typeface="Consolas" panose="020B0609020204030204" pitchFamily="49" charset="0"/>
              </a:rPr>
              <a:t>소방사</a:t>
            </a:r>
            <a:r>
              <a:rPr lang="en-US" altLang="ko-KR" sz="1600" dirty="0">
                <a:solidFill>
                  <a:srgbClr val="CE9178"/>
                </a:solidFill>
                <a:latin typeface="Consolas" panose="020B0609020204030204" pitchFamily="49" charset="0"/>
              </a:rPr>
              <a:t>'</a:t>
            </a:r>
            <a:endParaRPr lang="ko-KR" altLang="en-US" sz="1600" dirty="0">
              <a:solidFill>
                <a:srgbClr val="D4D4D4"/>
              </a:solidFill>
              <a:latin typeface="Consolas" panose="020B0609020204030204" pitchFamily="49" charset="0"/>
            </a:endParaRPr>
          </a:p>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name</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의 키는 </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4EC9B0"/>
                </a:solidFill>
                <a:latin typeface="Consolas" panose="020B0609020204030204" pitchFamily="49" charset="0"/>
              </a:rPr>
              <a:t>str</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height</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 </a:t>
            </a:r>
            <a:r>
              <a:rPr lang="ko-KR" altLang="en-US" sz="1600" dirty="0">
                <a:solidFill>
                  <a:srgbClr val="CE9178"/>
                </a:solidFill>
                <a:latin typeface="Consolas" panose="020B0609020204030204" pitchFamily="49" charset="0"/>
              </a:rPr>
              <a:t>나이는 </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4EC9B0"/>
                </a:solidFill>
                <a:latin typeface="Consolas" panose="020B0609020204030204" pitchFamily="49" charset="0"/>
              </a:rPr>
              <a:t>str</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age</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 </a:t>
            </a:r>
            <a:r>
              <a:rPr lang="ko-KR" altLang="en-US" sz="1600" dirty="0">
                <a:solidFill>
                  <a:srgbClr val="CE9178"/>
                </a:solidFill>
                <a:latin typeface="Consolas" panose="020B0609020204030204" pitchFamily="49" charset="0"/>
              </a:rPr>
              <a:t>계급은 </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rank</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입니다</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a:t>
            </a:r>
            <a:endParaRPr lang="en-US" altLang="ko-KR" sz="1600" b="0" dirty="0">
              <a:solidFill>
                <a:srgbClr val="D4D4D4"/>
              </a:solidFill>
              <a:effectLst/>
              <a:latin typeface="Consolas" panose="020B0609020204030204" pitchFamily="49" charset="0"/>
            </a:endParaRPr>
          </a:p>
        </p:txBody>
      </p:sp>
      <p:sp>
        <p:nvSpPr>
          <p:cNvPr id="25" name="직사각형 24">
            <a:extLst>
              <a:ext uri="{FF2B5EF4-FFF2-40B4-BE49-F238E27FC236}">
                <a16:creationId xmlns:a16="http://schemas.microsoft.com/office/drawing/2014/main" id="{22392F86-183E-4B2B-BD13-2E3F6F3720C9}"/>
              </a:ext>
            </a:extLst>
          </p:cNvPr>
          <p:cNvSpPr/>
          <p:nvPr/>
        </p:nvSpPr>
        <p:spPr>
          <a:xfrm>
            <a:off x="633000" y="4025188"/>
            <a:ext cx="4247992" cy="276999"/>
          </a:xfrm>
          <a:prstGeom prst="rect">
            <a:avLst/>
          </a:prstGeom>
          <a:solidFill>
            <a:schemeClr val="tx1">
              <a:lumMod val="75000"/>
              <a:lumOff val="25000"/>
            </a:schemeClr>
          </a:solidFill>
        </p:spPr>
        <p:txBody>
          <a:bodyPr wrap="square">
            <a:spAutoFit/>
          </a:bodyPr>
          <a:lstStyle/>
          <a:p>
            <a:r>
              <a:rPr lang="ko-KR" altLang="en-US" sz="1200" dirty="0">
                <a:solidFill>
                  <a:schemeClr val="bg1"/>
                </a:solidFill>
                <a:latin typeface="Consolas" panose="020B0609020204030204" pitchFamily="49" charset="0"/>
              </a:rPr>
              <a:t>호수의 키는 </a:t>
            </a:r>
            <a:r>
              <a:rPr lang="en-US" altLang="ko-KR" sz="1200" dirty="0">
                <a:solidFill>
                  <a:schemeClr val="bg1"/>
                </a:solidFill>
                <a:latin typeface="Consolas" panose="020B0609020204030204" pitchFamily="49" charset="0"/>
              </a:rPr>
              <a:t>179.5, </a:t>
            </a:r>
            <a:r>
              <a:rPr lang="ko-KR" altLang="en-US" sz="1200" dirty="0">
                <a:solidFill>
                  <a:schemeClr val="bg1"/>
                </a:solidFill>
                <a:latin typeface="Consolas" panose="020B0609020204030204" pitchFamily="49" charset="0"/>
              </a:rPr>
              <a:t>나이는 </a:t>
            </a:r>
            <a:r>
              <a:rPr lang="en-US" altLang="ko-KR" sz="1200" dirty="0">
                <a:solidFill>
                  <a:schemeClr val="bg1"/>
                </a:solidFill>
                <a:latin typeface="Consolas" panose="020B0609020204030204" pitchFamily="49" charset="0"/>
              </a:rPr>
              <a:t>24, </a:t>
            </a:r>
            <a:r>
              <a:rPr lang="ko-KR" altLang="en-US" sz="1200" dirty="0">
                <a:solidFill>
                  <a:schemeClr val="bg1"/>
                </a:solidFill>
                <a:latin typeface="Consolas" panose="020B0609020204030204" pitchFamily="49" charset="0"/>
              </a:rPr>
              <a:t>계급은 </a:t>
            </a:r>
            <a:r>
              <a:rPr lang="ko-KR" altLang="en-US" sz="1200" dirty="0" err="1">
                <a:solidFill>
                  <a:schemeClr val="bg1"/>
                </a:solidFill>
                <a:latin typeface="Consolas" panose="020B0609020204030204" pitchFamily="49" charset="0"/>
              </a:rPr>
              <a:t>소방사입니다</a:t>
            </a:r>
            <a:r>
              <a:rPr lang="en-US" altLang="ko-KR" sz="1200" dirty="0">
                <a:solidFill>
                  <a:schemeClr val="bg1"/>
                </a:solidFill>
                <a:latin typeface="Consolas" panose="020B0609020204030204" pitchFamily="49" charset="0"/>
              </a:rPr>
              <a:t>.</a:t>
            </a:r>
          </a:p>
        </p:txBody>
      </p:sp>
      <p:sp>
        <p:nvSpPr>
          <p:cNvPr id="26" name="직사각형 25">
            <a:extLst>
              <a:ext uri="{FF2B5EF4-FFF2-40B4-BE49-F238E27FC236}">
                <a16:creationId xmlns:a16="http://schemas.microsoft.com/office/drawing/2014/main" id="{119796E0-8384-4702-89E0-392C9BCAB12D}"/>
              </a:ext>
            </a:extLst>
          </p:cNvPr>
          <p:cNvSpPr/>
          <p:nvPr/>
        </p:nvSpPr>
        <p:spPr>
          <a:xfrm>
            <a:off x="5019255" y="2213169"/>
            <a:ext cx="4247992" cy="1815882"/>
          </a:xfrm>
          <a:prstGeom prst="rect">
            <a:avLst/>
          </a:prstGeom>
          <a:solidFill>
            <a:schemeClr val="tx1"/>
          </a:solidFill>
        </p:spPr>
        <p:txBody>
          <a:bodyPr wrap="square">
            <a:spAutoFit/>
          </a:bodyPr>
          <a:lstStyle/>
          <a:p>
            <a:r>
              <a:rPr lang="en-US" altLang="ko-KR" sz="1600" dirty="0">
                <a:solidFill>
                  <a:srgbClr val="9CDCFE"/>
                </a:solidFill>
                <a:latin typeface="Consolas" panose="020B0609020204030204" pitchFamily="49" charset="0"/>
              </a:rPr>
              <a:t>name</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t>
            </a:r>
            <a:r>
              <a:rPr lang="ko-KR" altLang="en-US" sz="1600" dirty="0" err="1">
                <a:solidFill>
                  <a:srgbClr val="CE9178"/>
                </a:solidFill>
                <a:latin typeface="Consolas" panose="020B0609020204030204" pitchFamily="49" charset="0"/>
              </a:rPr>
              <a:t>최도진</a:t>
            </a:r>
            <a:r>
              <a:rPr lang="en-US" altLang="ko-KR" sz="1600" dirty="0">
                <a:solidFill>
                  <a:srgbClr val="CE9178"/>
                </a:solidFill>
                <a:latin typeface="Consolas" panose="020B0609020204030204" pitchFamily="49" charset="0"/>
              </a:rPr>
              <a:t>'</a:t>
            </a:r>
            <a:endParaRPr lang="ko-KR" altLang="en-US" sz="1600" dirty="0">
              <a:solidFill>
                <a:srgbClr val="D4D4D4"/>
              </a:solidFill>
              <a:latin typeface="Consolas" panose="020B0609020204030204" pitchFamily="49" charset="0"/>
            </a:endParaRPr>
          </a:p>
          <a:p>
            <a:r>
              <a:rPr lang="en-US" altLang="ko-KR" sz="1600" dirty="0">
                <a:solidFill>
                  <a:srgbClr val="9CDCFE"/>
                </a:solidFill>
                <a:latin typeface="Consolas" panose="020B0609020204030204" pitchFamily="49" charset="0"/>
              </a:rPr>
              <a:t>height</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197.5</a:t>
            </a:r>
            <a:endParaRPr lang="en-US" altLang="ko-KR" sz="1600" dirty="0">
              <a:solidFill>
                <a:srgbClr val="D4D4D4"/>
              </a:solidFill>
              <a:latin typeface="Consolas" panose="020B0609020204030204" pitchFamily="49" charset="0"/>
            </a:endParaRPr>
          </a:p>
          <a:p>
            <a:r>
              <a:rPr lang="en-US" altLang="ko-KR" sz="1600" dirty="0">
                <a:solidFill>
                  <a:srgbClr val="9CDCFE"/>
                </a:solidFill>
                <a:latin typeface="Consolas" panose="020B0609020204030204" pitchFamily="49" charset="0"/>
              </a:rPr>
              <a:t>age</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29</a:t>
            </a:r>
            <a:endParaRPr lang="en-US" altLang="ko-KR" sz="1600" dirty="0">
              <a:solidFill>
                <a:srgbClr val="D4D4D4"/>
              </a:solidFill>
              <a:latin typeface="Consolas" panose="020B0609020204030204" pitchFamily="49" charset="0"/>
            </a:endParaRPr>
          </a:p>
          <a:p>
            <a:r>
              <a:rPr lang="en-US" altLang="ko-KR" sz="1600" dirty="0">
                <a:solidFill>
                  <a:srgbClr val="9CDCFE"/>
                </a:solidFill>
                <a:latin typeface="Consolas" panose="020B0609020204030204" pitchFamily="49" charset="0"/>
              </a:rPr>
              <a:t>rank</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t>
            </a:r>
            <a:r>
              <a:rPr lang="ko-KR" altLang="en-US" sz="1600" dirty="0" err="1">
                <a:solidFill>
                  <a:srgbClr val="CE9178"/>
                </a:solidFill>
                <a:latin typeface="Consolas" panose="020B0609020204030204" pitchFamily="49" charset="0"/>
              </a:rPr>
              <a:t>소방교</a:t>
            </a:r>
            <a:r>
              <a:rPr lang="en-US" altLang="ko-KR" sz="1600" dirty="0">
                <a:solidFill>
                  <a:srgbClr val="CE9178"/>
                </a:solidFill>
                <a:latin typeface="Consolas" panose="020B0609020204030204" pitchFamily="49" charset="0"/>
              </a:rPr>
              <a:t>'</a:t>
            </a:r>
            <a:endParaRPr lang="ko-KR" altLang="en-US" sz="1600" dirty="0">
              <a:solidFill>
                <a:srgbClr val="D4D4D4"/>
              </a:solidFill>
              <a:latin typeface="Consolas" panose="020B0609020204030204" pitchFamily="49" charset="0"/>
            </a:endParaRPr>
          </a:p>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name</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의 키는 </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4EC9B0"/>
                </a:solidFill>
                <a:latin typeface="Consolas" panose="020B0609020204030204" pitchFamily="49" charset="0"/>
              </a:rPr>
              <a:t>str</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height</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 </a:t>
            </a:r>
            <a:r>
              <a:rPr lang="ko-KR" altLang="en-US" sz="1600" dirty="0">
                <a:solidFill>
                  <a:srgbClr val="CE9178"/>
                </a:solidFill>
                <a:latin typeface="Consolas" panose="020B0609020204030204" pitchFamily="49" charset="0"/>
              </a:rPr>
              <a:t>나이는 </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4EC9B0"/>
                </a:solidFill>
                <a:latin typeface="Consolas" panose="020B0609020204030204" pitchFamily="49" charset="0"/>
              </a:rPr>
              <a:t>str</a:t>
            </a:r>
            <a:r>
              <a:rPr lang="en-US" altLang="ko-KR" sz="1600" dirty="0">
                <a:solidFill>
                  <a:srgbClr val="D4D4D4"/>
                </a:solidFill>
                <a:latin typeface="Consolas" panose="020B0609020204030204" pitchFamily="49" charset="0"/>
              </a:rPr>
              <a:t>(</a:t>
            </a:r>
            <a:r>
              <a:rPr lang="en-US" altLang="ko-KR" sz="1600" dirty="0">
                <a:solidFill>
                  <a:srgbClr val="9CDCFE"/>
                </a:solidFill>
                <a:latin typeface="Consolas" panose="020B0609020204030204" pitchFamily="49" charset="0"/>
              </a:rPr>
              <a:t>age</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 </a:t>
            </a:r>
            <a:r>
              <a:rPr lang="ko-KR" altLang="en-US" sz="1600" dirty="0">
                <a:solidFill>
                  <a:srgbClr val="CE9178"/>
                </a:solidFill>
                <a:latin typeface="Consolas" panose="020B0609020204030204" pitchFamily="49" charset="0"/>
              </a:rPr>
              <a:t>계급은 </a:t>
            </a:r>
            <a:r>
              <a:rPr lang="en-US" altLang="ko-KR" sz="1600" dirty="0">
                <a:solidFill>
                  <a:srgbClr val="CE9178"/>
                </a:solidFill>
                <a:latin typeface="Consolas" panose="020B0609020204030204" pitchFamily="49" charset="0"/>
              </a:rPr>
              <a:t>'</a:t>
            </a:r>
            <a:r>
              <a:rPr lang="ko-KR" altLang="en-US" sz="1600" dirty="0">
                <a:solidFill>
                  <a:srgbClr val="D4D4D4"/>
                </a:solidFill>
                <a:latin typeface="Consolas" panose="020B0609020204030204" pitchFamily="49" charset="0"/>
              </a:rPr>
              <a:t> </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rank</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입니다</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a:t>
            </a:r>
          </a:p>
        </p:txBody>
      </p:sp>
      <p:sp>
        <p:nvSpPr>
          <p:cNvPr id="27" name="직사각형 26">
            <a:extLst>
              <a:ext uri="{FF2B5EF4-FFF2-40B4-BE49-F238E27FC236}">
                <a16:creationId xmlns:a16="http://schemas.microsoft.com/office/drawing/2014/main" id="{08470C16-35FC-426E-B7EB-3AE06DCA7EB5}"/>
              </a:ext>
            </a:extLst>
          </p:cNvPr>
          <p:cNvSpPr/>
          <p:nvPr/>
        </p:nvSpPr>
        <p:spPr>
          <a:xfrm>
            <a:off x="5019255" y="4025188"/>
            <a:ext cx="4247992" cy="276999"/>
          </a:xfrm>
          <a:prstGeom prst="rect">
            <a:avLst/>
          </a:prstGeom>
          <a:solidFill>
            <a:schemeClr val="tx1">
              <a:lumMod val="75000"/>
              <a:lumOff val="25000"/>
            </a:schemeClr>
          </a:solidFill>
        </p:spPr>
        <p:txBody>
          <a:bodyPr wrap="square">
            <a:spAutoFit/>
          </a:bodyPr>
          <a:lstStyle/>
          <a:p>
            <a:r>
              <a:rPr lang="ko-KR" altLang="en-US" sz="1200" dirty="0" err="1">
                <a:solidFill>
                  <a:schemeClr val="bg1"/>
                </a:solidFill>
                <a:latin typeface="Consolas" panose="020B0609020204030204" pitchFamily="49" charset="0"/>
              </a:rPr>
              <a:t>최도진의</a:t>
            </a:r>
            <a:r>
              <a:rPr lang="ko-KR" altLang="en-US" sz="1200" dirty="0">
                <a:solidFill>
                  <a:schemeClr val="bg1"/>
                </a:solidFill>
                <a:latin typeface="Consolas" panose="020B0609020204030204" pitchFamily="49" charset="0"/>
              </a:rPr>
              <a:t> 키는 </a:t>
            </a:r>
            <a:r>
              <a:rPr lang="en-US" altLang="ko-KR" sz="1200" dirty="0">
                <a:solidFill>
                  <a:schemeClr val="bg1"/>
                </a:solidFill>
                <a:latin typeface="Consolas" panose="020B0609020204030204" pitchFamily="49" charset="0"/>
              </a:rPr>
              <a:t>197.5, </a:t>
            </a:r>
            <a:r>
              <a:rPr lang="ko-KR" altLang="en-US" sz="1200" dirty="0">
                <a:solidFill>
                  <a:schemeClr val="bg1"/>
                </a:solidFill>
                <a:latin typeface="Consolas" panose="020B0609020204030204" pitchFamily="49" charset="0"/>
              </a:rPr>
              <a:t>나이는 </a:t>
            </a:r>
            <a:r>
              <a:rPr lang="en-US" altLang="ko-KR" sz="1200" dirty="0">
                <a:solidFill>
                  <a:schemeClr val="bg1"/>
                </a:solidFill>
                <a:latin typeface="Consolas" panose="020B0609020204030204" pitchFamily="49" charset="0"/>
              </a:rPr>
              <a:t>29, </a:t>
            </a:r>
            <a:r>
              <a:rPr lang="ko-KR" altLang="en-US" sz="1200" dirty="0">
                <a:solidFill>
                  <a:schemeClr val="bg1"/>
                </a:solidFill>
                <a:latin typeface="Consolas" panose="020B0609020204030204" pitchFamily="49" charset="0"/>
              </a:rPr>
              <a:t>계급은 </a:t>
            </a:r>
            <a:r>
              <a:rPr lang="ko-KR" altLang="en-US" sz="1200" dirty="0" err="1">
                <a:solidFill>
                  <a:schemeClr val="bg1"/>
                </a:solidFill>
                <a:latin typeface="Consolas" panose="020B0609020204030204" pitchFamily="49" charset="0"/>
              </a:rPr>
              <a:t>소방교입니다</a:t>
            </a:r>
            <a:r>
              <a:rPr lang="en-US" altLang="ko-KR" sz="1200" dirty="0">
                <a:solidFill>
                  <a:schemeClr val="bg1"/>
                </a:solidFill>
                <a:latin typeface="Consolas" panose="020B0609020204030204" pitchFamily="49" charset="0"/>
              </a:rPr>
              <a:t>.</a:t>
            </a:r>
          </a:p>
        </p:txBody>
      </p:sp>
      <p:grpSp>
        <p:nvGrpSpPr>
          <p:cNvPr id="5" name="그룹 4">
            <a:extLst>
              <a:ext uri="{FF2B5EF4-FFF2-40B4-BE49-F238E27FC236}">
                <a16:creationId xmlns:a16="http://schemas.microsoft.com/office/drawing/2014/main" id="{528FF550-CA52-42F5-A6D8-F5C0F41B5C1D}"/>
              </a:ext>
            </a:extLst>
          </p:cNvPr>
          <p:cNvGrpSpPr/>
          <p:nvPr/>
        </p:nvGrpSpPr>
        <p:grpSpPr>
          <a:xfrm>
            <a:off x="773772" y="5153737"/>
            <a:ext cx="3960230" cy="1243401"/>
            <a:chOff x="633000" y="4502640"/>
            <a:chExt cx="3960230" cy="1243401"/>
          </a:xfrm>
        </p:grpSpPr>
        <p:sp>
          <p:nvSpPr>
            <p:cNvPr id="28" name="정육면체 27">
              <a:extLst>
                <a:ext uri="{FF2B5EF4-FFF2-40B4-BE49-F238E27FC236}">
                  <a16:creationId xmlns:a16="http://schemas.microsoft.com/office/drawing/2014/main" id="{635F9456-DB63-451D-AB16-B21ADE890DFA}"/>
                </a:ext>
              </a:extLst>
            </p:cNvPr>
            <p:cNvSpPr/>
            <p:nvPr/>
          </p:nvSpPr>
          <p:spPr>
            <a:xfrm>
              <a:off x="633000" y="4502640"/>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0070C0"/>
                  </a:solidFill>
                  <a:latin typeface="Consolas" panose="020B0609020204030204" pitchFamily="49" charset="0"/>
                </a:rPr>
                <a:t>'</a:t>
              </a:r>
              <a:r>
                <a:rPr lang="ko-KR" altLang="en-US" sz="1400" dirty="0">
                  <a:solidFill>
                    <a:srgbClr val="0070C0"/>
                  </a:solidFill>
                  <a:latin typeface="Consolas" panose="020B0609020204030204" pitchFamily="49" charset="0"/>
                </a:rPr>
                <a:t>호수</a:t>
              </a:r>
              <a:r>
                <a:rPr lang="en-US" altLang="ko-KR" sz="1400" dirty="0">
                  <a:solidFill>
                    <a:srgbClr val="0070C0"/>
                  </a:solidFill>
                  <a:latin typeface="Consolas" panose="020B0609020204030204" pitchFamily="49" charset="0"/>
                </a:rPr>
                <a:t>'</a:t>
              </a:r>
              <a:endParaRPr lang="ko-KR" altLang="en-US" sz="1400" dirty="0">
                <a:solidFill>
                  <a:srgbClr val="0070C0"/>
                </a:solidFill>
                <a:latin typeface="Consolas" panose="020B0609020204030204" pitchFamily="49" charset="0"/>
              </a:endParaRPr>
            </a:p>
          </p:txBody>
        </p:sp>
        <p:sp>
          <p:nvSpPr>
            <p:cNvPr id="4" name="TextBox 3">
              <a:extLst>
                <a:ext uri="{FF2B5EF4-FFF2-40B4-BE49-F238E27FC236}">
                  <a16:creationId xmlns:a16="http://schemas.microsoft.com/office/drawing/2014/main" id="{6ECFA763-BFA8-4534-B3E0-3C0AC19C1B76}"/>
                </a:ext>
              </a:extLst>
            </p:cNvPr>
            <p:cNvSpPr txBox="1"/>
            <p:nvPr/>
          </p:nvSpPr>
          <p:spPr>
            <a:xfrm>
              <a:off x="705578" y="5438264"/>
              <a:ext cx="582211" cy="307777"/>
            </a:xfrm>
            <a:prstGeom prst="rect">
              <a:avLst/>
            </a:prstGeom>
            <a:noFill/>
          </p:spPr>
          <p:txBody>
            <a:bodyPr wrap="none" rtlCol="0">
              <a:spAutoFit/>
            </a:bodyPr>
            <a:lstStyle/>
            <a:p>
              <a:pPr algn="ctr"/>
              <a:r>
                <a:rPr lang="en-US" altLang="ko-KR" sz="1400" dirty="0">
                  <a:latin typeface="Consolas" panose="020B0609020204030204" pitchFamily="49" charset="0"/>
                </a:rPr>
                <a:t>name</a:t>
              </a:r>
              <a:endParaRPr lang="ko-KR" altLang="en-US" sz="1400" dirty="0">
                <a:latin typeface="Consolas" panose="020B0609020204030204" pitchFamily="49" charset="0"/>
              </a:endParaRPr>
            </a:p>
          </p:txBody>
        </p:sp>
        <p:sp>
          <p:nvSpPr>
            <p:cNvPr id="36" name="정육면체 35">
              <a:extLst>
                <a:ext uri="{FF2B5EF4-FFF2-40B4-BE49-F238E27FC236}">
                  <a16:creationId xmlns:a16="http://schemas.microsoft.com/office/drawing/2014/main" id="{23987CDB-C6A8-4E65-ABA0-6D4CD3D12424}"/>
                </a:ext>
              </a:extLst>
            </p:cNvPr>
            <p:cNvSpPr/>
            <p:nvPr/>
          </p:nvSpPr>
          <p:spPr>
            <a:xfrm>
              <a:off x="1641202" y="4502640"/>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0070C0"/>
                  </a:solidFill>
                  <a:latin typeface="Consolas" panose="020B0609020204030204" pitchFamily="49" charset="0"/>
                </a:rPr>
                <a:t>179.5</a:t>
              </a:r>
              <a:endParaRPr lang="ko-KR" altLang="en-US" sz="1400" dirty="0">
                <a:solidFill>
                  <a:srgbClr val="0070C0"/>
                </a:solidFill>
                <a:latin typeface="Consolas" panose="020B0609020204030204" pitchFamily="49" charset="0"/>
              </a:endParaRPr>
            </a:p>
          </p:txBody>
        </p:sp>
        <p:sp>
          <p:nvSpPr>
            <p:cNvPr id="37" name="TextBox 36">
              <a:extLst>
                <a:ext uri="{FF2B5EF4-FFF2-40B4-BE49-F238E27FC236}">
                  <a16:creationId xmlns:a16="http://schemas.microsoft.com/office/drawing/2014/main" id="{6C2D7D79-B19F-4902-AF23-E3AD6B8AF90F}"/>
                </a:ext>
              </a:extLst>
            </p:cNvPr>
            <p:cNvSpPr txBox="1"/>
            <p:nvPr/>
          </p:nvSpPr>
          <p:spPr>
            <a:xfrm>
              <a:off x="1614394" y="5438264"/>
              <a:ext cx="780984" cy="307777"/>
            </a:xfrm>
            <a:prstGeom prst="rect">
              <a:avLst/>
            </a:prstGeom>
            <a:noFill/>
          </p:spPr>
          <p:txBody>
            <a:bodyPr wrap="none" rtlCol="0">
              <a:spAutoFit/>
            </a:bodyPr>
            <a:lstStyle/>
            <a:p>
              <a:pPr algn="ctr"/>
              <a:r>
                <a:rPr lang="en-US" altLang="ko-KR" sz="1400" dirty="0">
                  <a:latin typeface="Consolas" panose="020B0609020204030204" pitchFamily="49" charset="0"/>
                </a:rPr>
                <a:t>height</a:t>
              </a:r>
              <a:endParaRPr lang="ko-KR" altLang="en-US" sz="1400" dirty="0">
                <a:latin typeface="Consolas" panose="020B0609020204030204" pitchFamily="49" charset="0"/>
              </a:endParaRPr>
            </a:p>
          </p:txBody>
        </p:sp>
        <p:sp>
          <p:nvSpPr>
            <p:cNvPr id="38" name="정육면체 37">
              <a:extLst>
                <a:ext uri="{FF2B5EF4-FFF2-40B4-BE49-F238E27FC236}">
                  <a16:creationId xmlns:a16="http://schemas.microsoft.com/office/drawing/2014/main" id="{CA58E00D-82D5-4FC4-A41C-E8F2E702A2B7}"/>
                </a:ext>
              </a:extLst>
            </p:cNvPr>
            <p:cNvSpPr/>
            <p:nvPr/>
          </p:nvSpPr>
          <p:spPr>
            <a:xfrm>
              <a:off x="2649404" y="4502640"/>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0070C0"/>
                  </a:solidFill>
                  <a:latin typeface="Consolas" panose="020B0609020204030204" pitchFamily="49" charset="0"/>
                </a:rPr>
                <a:t>24</a:t>
              </a:r>
              <a:endParaRPr lang="ko-KR" altLang="en-US" sz="1400" dirty="0">
                <a:solidFill>
                  <a:srgbClr val="0070C0"/>
                </a:solidFill>
                <a:latin typeface="Consolas" panose="020B0609020204030204" pitchFamily="49" charset="0"/>
              </a:endParaRPr>
            </a:p>
          </p:txBody>
        </p:sp>
        <p:sp>
          <p:nvSpPr>
            <p:cNvPr id="39" name="TextBox 38">
              <a:extLst>
                <a:ext uri="{FF2B5EF4-FFF2-40B4-BE49-F238E27FC236}">
                  <a16:creationId xmlns:a16="http://schemas.microsoft.com/office/drawing/2014/main" id="{03769957-EA69-49A2-9463-D1A033EA9D21}"/>
                </a:ext>
              </a:extLst>
            </p:cNvPr>
            <p:cNvSpPr txBox="1"/>
            <p:nvPr/>
          </p:nvSpPr>
          <p:spPr>
            <a:xfrm>
              <a:off x="2771675" y="5438264"/>
              <a:ext cx="482824" cy="307777"/>
            </a:xfrm>
            <a:prstGeom prst="rect">
              <a:avLst/>
            </a:prstGeom>
            <a:noFill/>
          </p:spPr>
          <p:txBody>
            <a:bodyPr wrap="none" rtlCol="0">
              <a:spAutoFit/>
            </a:bodyPr>
            <a:lstStyle/>
            <a:p>
              <a:pPr algn="ctr"/>
              <a:r>
                <a:rPr lang="en-US" altLang="ko-KR" sz="1400" dirty="0">
                  <a:latin typeface="Consolas" panose="020B0609020204030204" pitchFamily="49" charset="0"/>
                </a:rPr>
                <a:t>age</a:t>
              </a:r>
              <a:endParaRPr lang="ko-KR" altLang="en-US" sz="1400" dirty="0">
                <a:latin typeface="Consolas" panose="020B0609020204030204" pitchFamily="49" charset="0"/>
              </a:endParaRPr>
            </a:p>
          </p:txBody>
        </p:sp>
        <p:sp>
          <p:nvSpPr>
            <p:cNvPr id="40" name="정육면체 39">
              <a:extLst>
                <a:ext uri="{FF2B5EF4-FFF2-40B4-BE49-F238E27FC236}">
                  <a16:creationId xmlns:a16="http://schemas.microsoft.com/office/drawing/2014/main" id="{E2686F69-11B8-4EBF-A7A7-C9B310A38F02}"/>
                </a:ext>
              </a:extLst>
            </p:cNvPr>
            <p:cNvSpPr/>
            <p:nvPr/>
          </p:nvSpPr>
          <p:spPr>
            <a:xfrm>
              <a:off x="3657606" y="4502640"/>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a:solidFill>
                    <a:srgbClr val="0070C0"/>
                  </a:solidFill>
                  <a:latin typeface="Consolas" panose="020B0609020204030204" pitchFamily="49" charset="0"/>
                </a:rPr>
                <a:t>'</a:t>
              </a:r>
              <a:r>
                <a:rPr lang="ko-KR" altLang="en-US" sz="1400" dirty="0" err="1">
                  <a:solidFill>
                    <a:srgbClr val="0070C0"/>
                  </a:solidFill>
                  <a:latin typeface="Consolas" panose="020B0609020204030204" pitchFamily="49" charset="0"/>
                </a:rPr>
                <a:t>소방사</a:t>
              </a:r>
              <a:r>
                <a:rPr lang="en-US" altLang="ko-KR" sz="1400" dirty="0">
                  <a:solidFill>
                    <a:srgbClr val="0070C0"/>
                  </a:solidFill>
                  <a:latin typeface="Consolas" panose="020B0609020204030204" pitchFamily="49" charset="0"/>
                </a:rPr>
                <a:t>'</a:t>
              </a:r>
              <a:endParaRPr lang="ko-KR" altLang="en-US" sz="1400" dirty="0">
                <a:solidFill>
                  <a:srgbClr val="0070C0"/>
                </a:solidFill>
                <a:latin typeface="Consolas" panose="020B0609020204030204" pitchFamily="49" charset="0"/>
              </a:endParaRPr>
            </a:p>
          </p:txBody>
        </p:sp>
        <p:sp>
          <p:nvSpPr>
            <p:cNvPr id="41" name="TextBox 40">
              <a:extLst>
                <a:ext uri="{FF2B5EF4-FFF2-40B4-BE49-F238E27FC236}">
                  <a16:creationId xmlns:a16="http://schemas.microsoft.com/office/drawing/2014/main" id="{6C471A63-79DC-4CF7-9937-E97B0DCBFB0E}"/>
                </a:ext>
              </a:extLst>
            </p:cNvPr>
            <p:cNvSpPr txBox="1"/>
            <p:nvPr/>
          </p:nvSpPr>
          <p:spPr>
            <a:xfrm>
              <a:off x="3730184" y="5438264"/>
              <a:ext cx="582211" cy="307777"/>
            </a:xfrm>
            <a:prstGeom prst="rect">
              <a:avLst/>
            </a:prstGeom>
            <a:noFill/>
          </p:spPr>
          <p:txBody>
            <a:bodyPr wrap="none" rtlCol="0">
              <a:spAutoFit/>
            </a:bodyPr>
            <a:lstStyle/>
            <a:p>
              <a:pPr algn="ctr"/>
              <a:r>
                <a:rPr lang="en-US" altLang="ko-KR" sz="1400" dirty="0">
                  <a:latin typeface="Consolas" panose="020B0609020204030204" pitchFamily="49" charset="0"/>
                </a:rPr>
                <a:t>rank</a:t>
              </a:r>
              <a:endParaRPr lang="ko-KR" altLang="en-US" sz="1400" dirty="0">
                <a:latin typeface="Consolas" panose="020B0609020204030204" pitchFamily="49" charset="0"/>
              </a:endParaRPr>
            </a:p>
          </p:txBody>
        </p:sp>
      </p:grpSp>
      <p:grpSp>
        <p:nvGrpSpPr>
          <p:cNvPr id="42" name="그룹 41">
            <a:extLst>
              <a:ext uri="{FF2B5EF4-FFF2-40B4-BE49-F238E27FC236}">
                <a16:creationId xmlns:a16="http://schemas.microsoft.com/office/drawing/2014/main" id="{08F1896E-3EB9-4253-A8B7-99F3EA445875}"/>
              </a:ext>
            </a:extLst>
          </p:cNvPr>
          <p:cNvGrpSpPr/>
          <p:nvPr/>
        </p:nvGrpSpPr>
        <p:grpSpPr>
          <a:xfrm>
            <a:off x="5119185" y="5153737"/>
            <a:ext cx="3960230" cy="1243401"/>
            <a:chOff x="633000" y="4502640"/>
            <a:chExt cx="3960230" cy="1243401"/>
          </a:xfrm>
        </p:grpSpPr>
        <p:sp>
          <p:nvSpPr>
            <p:cNvPr id="43" name="정육면체 42">
              <a:extLst>
                <a:ext uri="{FF2B5EF4-FFF2-40B4-BE49-F238E27FC236}">
                  <a16:creationId xmlns:a16="http://schemas.microsoft.com/office/drawing/2014/main" id="{E6017A3C-2246-414B-B847-3986662B2669}"/>
                </a:ext>
              </a:extLst>
            </p:cNvPr>
            <p:cNvSpPr/>
            <p:nvPr/>
          </p:nvSpPr>
          <p:spPr>
            <a:xfrm>
              <a:off x="633000" y="4502640"/>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00B050"/>
                  </a:solidFill>
                  <a:latin typeface="Consolas" panose="020B0609020204030204" pitchFamily="49" charset="0"/>
                </a:rPr>
                <a:t>'</a:t>
              </a:r>
              <a:r>
                <a:rPr lang="ko-KR" altLang="en-US" sz="1400" dirty="0" err="1">
                  <a:solidFill>
                    <a:srgbClr val="00B050"/>
                  </a:solidFill>
                  <a:latin typeface="Consolas" panose="020B0609020204030204" pitchFamily="49" charset="0"/>
                </a:rPr>
                <a:t>최도진</a:t>
              </a:r>
              <a:r>
                <a:rPr lang="en-US" altLang="ko-KR" sz="1400" dirty="0">
                  <a:solidFill>
                    <a:srgbClr val="00B050"/>
                  </a:solidFill>
                  <a:latin typeface="Consolas" panose="020B0609020204030204" pitchFamily="49" charset="0"/>
                </a:rPr>
                <a:t>'</a:t>
              </a:r>
              <a:endParaRPr lang="ko-KR" altLang="en-US" sz="1400" dirty="0">
                <a:solidFill>
                  <a:srgbClr val="00B050"/>
                </a:solidFill>
                <a:latin typeface="Consolas" panose="020B0609020204030204" pitchFamily="49" charset="0"/>
              </a:endParaRPr>
            </a:p>
          </p:txBody>
        </p:sp>
        <p:sp>
          <p:nvSpPr>
            <p:cNvPr id="44" name="TextBox 43">
              <a:extLst>
                <a:ext uri="{FF2B5EF4-FFF2-40B4-BE49-F238E27FC236}">
                  <a16:creationId xmlns:a16="http://schemas.microsoft.com/office/drawing/2014/main" id="{2CD9E148-F4D2-419E-B030-C0AE14A92AEC}"/>
                </a:ext>
              </a:extLst>
            </p:cNvPr>
            <p:cNvSpPr txBox="1"/>
            <p:nvPr/>
          </p:nvSpPr>
          <p:spPr>
            <a:xfrm>
              <a:off x="705578" y="5438264"/>
              <a:ext cx="582211" cy="307777"/>
            </a:xfrm>
            <a:prstGeom prst="rect">
              <a:avLst/>
            </a:prstGeom>
            <a:noFill/>
          </p:spPr>
          <p:txBody>
            <a:bodyPr wrap="none" rtlCol="0">
              <a:spAutoFit/>
            </a:bodyPr>
            <a:lstStyle/>
            <a:p>
              <a:pPr algn="ctr"/>
              <a:r>
                <a:rPr lang="en-US" altLang="ko-KR" sz="1400" dirty="0">
                  <a:latin typeface="Consolas" panose="020B0609020204030204" pitchFamily="49" charset="0"/>
                </a:rPr>
                <a:t>name</a:t>
              </a:r>
              <a:endParaRPr lang="ko-KR" altLang="en-US" sz="1400" dirty="0">
                <a:latin typeface="Consolas" panose="020B0609020204030204" pitchFamily="49" charset="0"/>
              </a:endParaRPr>
            </a:p>
          </p:txBody>
        </p:sp>
        <p:sp>
          <p:nvSpPr>
            <p:cNvPr id="45" name="정육면체 44">
              <a:extLst>
                <a:ext uri="{FF2B5EF4-FFF2-40B4-BE49-F238E27FC236}">
                  <a16:creationId xmlns:a16="http://schemas.microsoft.com/office/drawing/2014/main" id="{111BB936-7C73-4723-B624-E87142227D12}"/>
                </a:ext>
              </a:extLst>
            </p:cNvPr>
            <p:cNvSpPr/>
            <p:nvPr/>
          </p:nvSpPr>
          <p:spPr>
            <a:xfrm>
              <a:off x="1641202" y="4502640"/>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00B050"/>
                  </a:solidFill>
                  <a:latin typeface="Consolas" panose="020B0609020204030204" pitchFamily="49" charset="0"/>
                </a:rPr>
                <a:t>197.5</a:t>
              </a:r>
              <a:endParaRPr lang="ko-KR" altLang="en-US" sz="1400" dirty="0">
                <a:solidFill>
                  <a:srgbClr val="00B050"/>
                </a:solidFill>
                <a:latin typeface="Consolas" panose="020B0609020204030204" pitchFamily="49" charset="0"/>
              </a:endParaRPr>
            </a:p>
          </p:txBody>
        </p:sp>
        <p:sp>
          <p:nvSpPr>
            <p:cNvPr id="46" name="TextBox 45">
              <a:extLst>
                <a:ext uri="{FF2B5EF4-FFF2-40B4-BE49-F238E27FC236}">
                  <a16:creationId xmlns:a16="http://schemas.microsoft.com/office/drawing/2014/main" id="{610A4FC8-E08D-4B86-BB8A-3AAFDE6482C8}"/>
                </a:ext>
              </a:extLst>
            </p:cNvPr>
            <p:cNvSpPr txBox="1"/>
            <p:nvPr/>
          </p:nvSpPr>
          <p:spPr>
            <a:xfrm>
              <a:off x="1614394" y="5438264"/>
              <a:ext cx="780984" cy="307777"/>
            </a:xfrm>
            <a:prstGeom prst="rect">
              <a:avLst/>
            </a:prstGeom>
            <a:noFill/>
          </p:spPr>
          <p:txBody>
            <a:bodyPr wrap="none" rtlCol="0">
              <a:spAutoFit/>
            </a:bodyPr>
            <a:lstStyle/>
            <a:p>
              <a:pPr algn="ctr"/>
              <a:r>
                <a:rPr lang="en-US" altLang="ko-KR" sz="1400" dirty="0">
                  <a:latin typeface="Consolas" panose="020B0609020204030204" pitchFamily="49" charset="0"/>
                </a:rPr>
                <a:t>height</a:t>
              </a:r>
              <a:endParaRPr lang="ko-KR" altLang="en-US" sz="1400" dirty="0">
                <a:latin typeface="Consolas" panose="020B0609020204030204" pitchFamily="49" charset="0"/>
              </a:endParaRPr>
            </a:p>
          </p:txBody>
        </p:sp>
        <p:sp>
          <p:nvSpPr>
            <p:cNvPr id="47" name="정육면체 46">
              <a:extLst>
                <a:ext uri="{FF2B5EF4-FFF2-40B4-BE49-F238E27FC236}">
                  <a16:creationId xmlns:a16="http://schemas.microsoft.com/office/drawing/2014/main" id="{4C360942-B642-438D-8F97-E5FDDCB6D02E}"/>
                </a:ext>
              </a:extLst>
            </p:cNvPr>
            <p:cNvSpPr/>
            <p:nvPr/>
          </p:nvSpPr>
          <p:spPr>
            <a:xfrm>
              <a:off x="2649404" y="4502640"/>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00B050"/>
                  </a:solidFill>
                  <a:latin typeface="Consolas" panose="020B0609020204030204" pitchFamily="49" charset="0"/>
                </a:rPr>
                <a:t>29</a:t>
              </a:r>
              <a:endParaRPr lang="ko-KR" altLang="en-US" sz="1400" dirty="0">
                <a:solidFill>
                  <a:srgbClr val="00B050"/>
                </a:solidFill>
                <a:latin typeface="Consolas" panose="020B0609020204030204" pitchFamily="49" charset="0"/>
              </a:endParaRPr>
            </a:p>
          </p:txBody>
        </p:sp>
        <p:sp>
          <p:nvSpPr>
            <p:cNvPr id="48" name="TextBox 47">
              <a:extLst>
                <a:ext uri="{FF2B5EF4-FFF2-40B4-BE49-F238E27FC236}">
                  <a16:creationId xmlns:a16="http://schemas.microsoft.com/office/drawing/2014/main" id="{9598EEFF-F1FB-41C3-AE4C-E9745E74FBC5}"/>
                </a:ext>
              </a:extLst>
            </p:cNvPr>
            <p:cNvSpPr txBox="1"/>
            <p:nvPr/>
          </p:nvSpPr>
          <p:spPr>
            <a:xfrm>
              <a:off x="2771675" y="5438264"/>
              <a:ext cx="482824" cy="307777"/>
            </a:xfrm>
            <a:prstGeom prst="rect">
              <a:avLst/>
            </a:prstGeom>
            <a:noFill/>
          </p:spPr>
          <p:txBody>
            <a:bodyPr wrap="none" rtlCol="0">
              <a:spAutoFit/>
            </a:bodyPr>
            <a:lstStyle/>
            <a:p>
              <a:pPr algn="ctr"/>
              <a:r>
                <a:rPr lang="en-US" altLang="ko-KR" sz="1400" dirty="0">
                  <a:latin typeface="Consolas" panose="020B0609020204030204" pitchFamily="49" charset="0"/>
                </a:rPr>
                <a:t>age</a:t>
              </a:r>
              <a:endParaRPr lang="ko-KR" altLang="en-US" sz="1400" dirty="0">
                <a:latin typeface="Consolas" panose="020B0609020204030204" pitchFamily="49" charset="0"/>
              </a:endParaRPr>
            </a:p>
          </p:txBody>
        </p:sp>
        <p:sp>
          <p:nvSpPr>
            <p:cNvPr id="49" name="정육면체 48">
              <a:extLst>
                <a:ext uri="{FF2B5EF4-FFF2-40B4-BE49-F238E27FC236}">
                  <a16:creationId xmlns:a16="http://schemas.microsoft.com/office/drawing/2014/main" id="{245EBCB2-ADCB-4BAE-A5A4-958D13650BBB}"/>
                </a:ext>
              </a:extLst>
            </p:cNvPr>
            <p:cNvSpPr/>
            <p:nvPr/>
          </p:nvSpPr>
          <p:spPr>
            <a:xfrm>
              <a:off x="3657606" y="4502640"/>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00B050"/>
                  </a:solidFill>
                  <a:latin typeface="Consolas" panose="020B0609020204030204" pitchFamily="49" charset="0"/>
                </a:rPr>
                <a:t>'</a:t>
              </a:r>
              <a:r>
                <a:rPr lang="ko-KR" altLang="en-US" sz="1400" dirty="0" err="1">
                  <a:solidFill>
                    <a:srgbClr val="00B050"/>
                  </a:solidFill>
                  <a:latin typeface="Consolas" panose="020B0609020204030204" pitchFamily="49" charset="0"/>
                </a:rPr>
                <a:t>소방교</a:t>
              </a:r>
              <a:r>
                <a:rPr lang="en-US" altLang="ko-KR" sz="1400" dirty="0">
                  <a:solidFill>
                    <a:srgbClr val="00B050"/>
                  </a:solidFill>
                  <a:latin typeface="Consolas" panose="020B0609020204030204" pitchFamily="49" charset="0"/>
                </a:rPr>
                <a:t>'</a:t>
              </a:r>
              <a:endParaRPr lang="ko-KR" altLang="en-US" sz="1400" dirty="0">
                <a:solidFill>
                  <a:srgbClr val="00B050"/>
                </a:solidFill>
                <a:latin typeface="Consolas" panose="020B0609020204030204" pitchFamily="49" charset="0"/>
              </a:endParaRPr>
            </a:p>
          </p:txBody>
        </p:sp>
        <p:sp>
          <p:nvSpPr>
            <p:cNvPr id="50" name="TextBox 49">
              <a:extLst>
                <a:ext uri="{FF2B5EF4-FFF2-40B4-BE49-F238E27FC236}">
                  <a16:creationId xmlns:a16="http://schemas.microsoft.com/office/drawing/2014/main" id="{4588ABE0-2353-44B9-BD74-2553E53DBA17}"/>
                </a:ext>
              </a:extLst>
            </p:cNvPr>
            <p:cNvSpPr txBox="1"/>
            <p:nvPr/>
          </p:nvSpPr>
          <p:spPr>
            <a:xfrm>
              <a:off x="3730184" y="5438264"/>
              <a:ext cx="582211" cy="307777"/>
            </a:xfrm>
            <a:prstGeom prst="rect">
              <a:avLst/>
            </a:prstGeom>
            <a:noFill/>
          </p:spPr>
          <p:txBody>
            <a:bodyPr wrap="none" rtlCol="0">
              <a:spAutoFit/>
            </a:bodyPr>
            <a:lstStyle/>
            <a:p>
              <a:pPr algn="ctr"/>
              <a:r>
                <a:rPr lang="en-US" altLang="ko-KR" sz="1400" dirty="0">
                  <a:latin typeface="Consolas" panose="020B0609020204030204" pitchFamily="49" charset="0"/>
                </a:rPr>
                <a:t>rank</a:t>
              </a:r>
              <a:endParaRPr lang="ko-KR" altLang="en-US" sz="1400" dirty="0">
                <a:latin typeface="Consolas" panose="020B0609020204030204" pitchFamily="49" charset="0"/>
              </a:endParaRPr>
            </a:p>
          </p:txBody>
        </p:sp>
      </p:grpSp>
      <p:sp>
        <p:nvSpPr>
          <p:cNvPr id="10" name="직사각형 9">
            <a:extLst>
              <a:ext uri="{FF2B5EF4-FFF2-40B4-BE49-F238E27FC236}">
                <a16:creationId xmlns:a16="http://schemas.microsoft.com/office/drawing/2014/main" id="{B5F7FFDF-3DE5-4A1A-B65B-61448ABBDE1D}"/>
              </a:ext>
            </a:extLst>
          </p:cNvPr>
          <p:cNvSpPr/>
          <p:nvPr/>
        </p:nvSpPr>
        <p:spPr>
          <a:xfrm>
            <a:off x="5433637" y="4618202"/>
            <a:ext cx="742511" cy="307777"/>
          </a:xfrm>
          <a:prstGeom prst="rect">
            <a:avLst/>
          </a:prstGeom>
        </p:spPr>
        <p:txBody>
          <a:bodyPr wrap="none">
            <a:spAutoFit/>
          </a:bodyPr>
          <a:lstStyle/>
          <a:p>
            <a:pPr algn="ctr"/>
            <a:r>
              <a:rPr lang="ko-KR" altLang="en-US" sz="1400" dirty="0">
                <a:solidFill>
                  <a:srgbClr val="0070C0"/>
                </a:solidFill>
                <a:latin typeface="Consolas" panose="020B0609020204030204" pitchFamily="49" charset="0"/>
              </a:rPr>
              <a:t>'호수'</a:t>
            </a:r>
          </a:p>
        </p:txBody>
      </p:sp>
      <p:pic>
        <p:nvPicPr>
          <p:cNvPr id="52" name="그래픽 51" descr="반시계 방향으로 굽은 화살표">
            <a:extLst>
              <a:ext uri="{FF2B5EF4-FFF2-40B4-BE49-F238E27FC236}">
                <a16:creationId xmlns:a16="http://schemas.microsoft.com/office/drawing/2014/main" id="{E61C062F-9AC3-4E66-8A22-3F07EDEC88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558137">
            <a:off x="5426746" y="4848552"/>
            <a:ext cx="523455" cy="523455"/>
          </a:xfrm>
          <a:prstGeom prst="rect">
            <a:avLst/>
          </a:prstGeom>
        </p:spPr>
      </p:pic>
      <p:sp>
        <p:nvSpPr>
          <p:cNvPr id="65" name="직사각형 64">
            <a:extLst>
              <a:ext uri="{FF2B5EF4-FFF2-40B4-BE49-F238E27FC236}">
                <a16:creationId xmlns:a16="http://schemas.microsoft.com/office/drawing/2014/main" id="{A6DB8279-9F6C-470C-8B96-71452C8C0A8F}"/>
              </a:ext>
            </a:extLst>
          </p:cNvPr>
          <p:cNvSpPr/>
          <p:nvPr/>
        </p:nvSpPr>
        <p:spPr>
          <a:xfrm>
            <a:off x="6472297" y="4618202"/>
            <a:ext cx="681598" cy="307777"/>
          </a:xfrm>
          <a:prstGeom prst="rect">
            <a:avLst/>
          </a:prstGeom>
        </p:spPr>
        <p:txBody>
          <a:bodyPr wrap="none">
            <a:spAutoFit/>
          </a:bodyPr>
          <a:lstStyle/>
          <a:p>
            <a:pPr algn="ctr"/>
            <a:r>
              <a:rPr lang="en-US" altLang="ko-KR" sz="1400" dirty="0">
                <a:solidFill>
                  <a:srgbClr val="0070C0"/>
                </a:solidFill>
                <a:latin typeface="Consolas" panose="020B0609020204030204" pitchFamily="49" charset="0"/>
              </a:rPr>
              <a:t>179.5</a:t>
            </a:r>
            <a:endParaRPr lang="ko-KR" altLang="en-US" sz="1400" dirty="0">
              <a:solidFill>
                <a:srgbClr val="0070C0"/>
              </a:solidFill>
              <a:latin typeface="Consolas" panose="020B0609020204030204" pitchFamily="49" charset="0"/>
            </a:endParaRPr>
          </a:p>
        </p:txBody>
      </p:sp>
      <p:pic>
        <p:nvPicPr>
          <p:cNvPr id="66" name="그래픽 65" descr="반시계 방향으로 굽은 화살표">
            <a:extLst>
              <a:ext uri="{FF2B5EF4-FFF2-40B4-BE49-F238E27FC236}">
                <a16:creationId xmlns:a16="http://schemas.microsoft.com/office/drawing/2014/main" id="{BABD01C9-F900-4068-A682-90A71A78A7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558137">
            <a:off x="6434949" y="4848552"/>
            <a:ext cx="523455" cy="523455"/>
          </a:xfrm>
          <a:prstGeom prst="rect">
            <a:avLst/>
          </a:prstGeom>
        </p:spPr>
      </p:pic>
      <p:sp>
        <p:nvSpPr>
          <p:cNvPr id="71" name="직사각형 70">
            <a:extLst>
              <a:ext uri="{FF2B5EF4-FFF2-40B4-BE49-F238E27FC236}">
                <a16:creationId xmlns:a16="http://schemas.microsoft.com/office/drawing/2014/main" id="{C8482EF3-77DD-4C89-AC8E-A2C0212DC190}"/>
              </a:ext>
            </a:extLst>
          </p:cNvPr>
          <p:cNvSpPr/>
          <p:nvPr/>
        </p:nvSpPr>
        <p:spPr>
          <a:xfrm>
            <a:off x="7602198" y="4618203"/>
            <a:ext cx="383438" cy="307777"/>
          </a:xfrm>
          <a:prstGeom prst="rect">
            <a:avLst/>
          </a:prstGeom>
        </p:spPr>
        <p:txBody>
          <a:bodyPr wrap="none">
            <a:spAutoFit/>
          </a:bodyPr>
          <a:lstStyle/>
          <a:p>
            <a:pPr algn="ctr"/>
            <a:r>
              <a:rPr lang="en-US" altLang="ko-KR" sz="1400" dirty="0">
                <a:solidFill>
                  <a:srgbClr val="0070C0"/>
                </a:solidFill>
                <a:latin typeface="Consolas" panose="020B0609020204030204" pitchFamily="49" charset="0"/>
              </a:rPr>
              <a:t>24</a:t>
            </a:r>
            <a:endParaRPr lang="ko-KR" altLang="en-US" sz="1400" dirty="0">
              <a:solidFill>
                <a:srgbClr val="0070C0"/>
              </a:solidFill>
              <a:latin typeface="Consolas" panose="020B0609020204030204" pitchFamily="49" charset="0"/>
            </a:endParaRPr>
          </a:p>
        </p:txBody>
      </p:sp>
      <p:pic>
        <p:nvPicPr>
          <p:cNvPr id="72" name="그래픽 71" descr="반시계 방향으로 굽은 화살표">
            <a:extLst>
              <a:ext uri="{FF2B5EF4-FFF2-40B4-BE49-F238E27FC236}">
                <a16:creationId xmlns:a16="http://schemas.microsoft.com/office/drawing/2014/main" id="{CF88C6F4-123E-46F0-AD2D-A2CB9C19B8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558137">
            <a:off x="7415771" y="4848553"/>
            <a:ext cx="523455" cy="523455"/>
          </a:xfrm>
          <a:prstGeom prst="rect">
            <a:avLst/>
          </a:prstGeom>
        </p:spPr>
      </p:pic>
      <p:sp>
        <p:nvSpPr>
          <p:cNvPr id="73" name="직사각형 72">
            <a:extLst>
              <a:ext uri="{FF2B5EF4-FFF2-40B4-BE49-F238E27FC236}">
                <a16:creationId xmlns:a16="http://schemas.microsoft.com/office/drawing/2014/main" id="{F34DE100-B69F-40A1-B150-071E641558EA}"/>
              </a:ext>
            </a:extLst>
          </p:cNvPr>
          <p:cNvSpPr/>
          <p:nvPr/>
        </p:nvSpPr>
        <p:spPr>
          <a:xfrm>
            <a:off x="8341097" y="4618203"/>
            <a:ext cx="922047" cy="307777"/>
          </a:xfrm>
          <a:prstGeom prst="rect">
            <a:avLst/>
          </a:prstGeom>
        </p:spPr>
        <p:txBody>
          <a:bodyPr wrap="none">
            <a:spAutoFit/>
          </a:bodyPr>
          <a:lstStyle/>
          <a:p>
            <a:pPr algn="ctr"/>
            <a:r>
              <a:rPr lang="ko-KR" altLang="en-US" sz="1400" dirty="0">
                <a:solidFill>
                  <a:srgbClr val="0070C0"/>
                </a:solidFill>
                <a:latin typeface="Consolas" panose="020B0609020204030204" pitchFamily="49" charset="0"/>
              </a:rPr>
              <a:t>'</a:t>
            </a:r>
            <a:r>
              <a:rPr lang="ko-KR" altLang="en-US" sz="1400" dirty="0" err="1">
                <a:solidFill>
                  <a:srgbClr val="0070C0"/>
                </a:solidFill>
                <a:latin typeface="Consolas" panose="020B0609020204030204" pitchFamily="49" charset="0"/>
              </a:rPr>
              <a:t>소방사</a:t>
            </a:r>
            <a:r>
              <a:rPr lang="ko-KR" altLang="en-US" sz="1400" dirty="0">
                <a:solidFill>
                  <a:srgbClr val="0070C0"/>
                </a:solidFill>
                <a:latin typeface="Consolas" panose="020B0609020204030204" pitchFamily="49" charset="0"/>
              </a:rPr>
              <a:t>'</a:t>
            </a:r>
          </a:p>
        </p:txBody>
      </p:sp>
      <p:pic>
        <p:nvPicPr>
          <p:cNvPr id="74" name="그래픽 73" descr="반시계 방향으로 굽은 화살표">
            <a:extLst>
              <a:ext uri="{FF2B5EF4-FFF2-40B4-BE49-F238E27FC236}">
                <a16:creationId xmlns:a16="http://schemas.microsoft.com/office/drawing/2014/main" id="{5ED7E6B3-6870-4314-A745-825F4C78372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3558137">
            <a:off x="8423974" y="4848553"/>
            <a:ext cx="523455" cy="523455"/>
          </a:xfrm>
          <a:prstGeom prst="rect">
            <a:avLst/>
          </a:prstGeom>
        </p:spPr>
      </p:pic>
      <p:pic>
        <p:nvPicPr>
          <p:cNvPr id="75" name="Picture 5" descr="E:\PNG\화살표\화살살.png">
            <a:extLst>
              <a:ext uri="{FF2B5EF4-FFF2-40B4-BE49-F238E27FC236}">
                <a16:creationId xmlns:a16="http://schemas.microsoft.com/office/drawing/2014/main" id="{640E6C34-A798-4522-B0E6-73A6C42EBB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5400000">
            <a:off x="4458888" y="5493359"/>
            <a:ext cx="935623" cy="25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그래픽 75" descr="반시계 방향으로 굽은 화살표">
            <a:extLst>
              <a:ext uri="{FF2B5EF4-FFF2-40B4-BE49-F238E27FC236}">
                <a16:creationId xmlns:a16="http://schemas.microsoft.com/office/drawing/2014/main" id="{F0982E92-F431-409D-8E20-221B45C9198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366946">
            <a:off x="5131296" y="4805900"/>
            <a:ext cx="523455" cy="523455"/>
          </a:xfrm>
          <a:prstGeom prst="rect">
            <a:avLst/>
          </a:prstGeom>
        </p:spPr>
      </p:pic>
      <p:pic>
        <p:nvPicPr>
          <p:cNvPr id="77" name="그래픽 76" descr="반시계 방향으로 굽은 화살표">
            <a:extLst>
              <a:ext uri="{FF2B5EF4-FFF2-40B4-BE49-F238E27FC236}">
                <a16:creationId xmlns:a16="http://schemas.microsoft.com/office/drawing/2014/main" id="{EE127625-8DC4-43F9-AC1D-161BCCE017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366946">
            <a:off x="6139499" y="4805900"/>
            <a:ext cx="523455" cy="523455"/>
          </a:xfrm>
          <a:prstGeom prst="rect">
            <a:avLst/>
          </a:prstGeom>
        </p:spPr>
      </p:pic>
      <p:pic>
        <p:nvPicPr>
          <p:cNvPr id="78" name="그래픽 77" descr="반시계 방향으로 굽은 화살표">
            <a:extLst>
              <a:ext uri="{FF2B5EF4-FFF2-40B4-BE49-F238E27FC236}">
                <a16:creationId xmlns:a16="http://schemas.microsoft.com/office/drawing/2014/main" id="{C4E9D8A4-9F44-4B6C-A4D6-8A93BB2490A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366946">
            <a:off x="7120321" y="4805901"/>
            <a:ext cx="523455" cy="523455"/>
          </a:xfrm>
          <a:prstGeom prst="rect">
            <a:avLst/>
          </a:prstGeom>
        </p:spPr>
      </p:pic>
      <p:pic>
        <p:nvPicPr>
          <p:cNvPr id="79" name="그래픽 78" descr="반시계 방향으로 굽은 화살표">
            <a:extLst>
              <a:ext uri="{FF2B5EF4-FFF2-40B4-BE49-F238E27FC236}">
                <a16:creationId xmlns:a16="http://schemas.microsoft.com/office/drawing/2014/main" id="{9BF6AC7B-83BA-4846-99BD-6E3616FCB77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0366946">
            <a:off x="8128524" y="4805901"/>
            <a:ext cx="523455" cy="523455"/>
          </a:xfrm>
          <a:prstGeom prst="rect">
            <a:avLst/>
          </a:prstGeom>
        </p:spPr>
      </p:pic>
    </p:spTree>
    <p:extLst>
      <p:ext uri="{BB962C8B-B14F-4D97-AF65-F5344CB8AC3E}">
        <p14:creationId xmlns:p14="http://schemas.microsoft.com/office/powerpoint/2010/main" val="2726297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1.7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저장하는 공간</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(Variable)</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변수에 연산 결과 저장하기</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24</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08E103B-A4B1-4A80-897E-6C43FB4E8251}"/>
                  </a:ext>
                </a:extLst>
              </p:cNvPr>
              <p:cNvSpPr txBox="1"/>
              <p:nvPr/>
            </p:nvSpPr>
            <p:spPr>
              <a:xfrm>
                <a:off x="3780151" y="2269577"/>
                <a:ext cx="3943451" cy="3762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ko-KR" altLang="en-US" sz="2400" i="1" smtClean="0">
                          <a:latin typeface="Cambria Math" panose="02040503050406030204" pitchFamily="18" charset="0"/>
                        </a:rPr>
                        <m:t>둘레</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𝑐𝑖𝑟𝑐𝑢𝑚𝑓𝑒𝑟𝑒𝑛𝑐𝑒</m:t>
                      </m:r>
                      <m:r>
                        <a:rPr lang="en-US" altLang="ko-KR" sz="2400" b="0" i="1" smtClean="0">
                          <a:latin typeface="Cambria Math" panose="02040503050406030204" pitchFamily="18" charset="0"/>
                        </a:rPr>
                        <m:t>)=2</m:t>
                      </m:r>
                      <m:r>
                        <a:rPr lang="ko-KR" altLang="en-US" sz="2400" b="0" i="1" smtClean="0">
                          <a:latin typeface="Cambria Math" panose="02040503050406030204" pitchFamily="18" charset="0"/>
                        </a:rPr>
                        <m:t>𝜋</m:t>
                      </m:r>
                      <m:r>
                        <a:rPr lang="en-US" altLang="ko-KR" sz="2400" b="0" i="1" smtClean="0">
                          <a:latin typeface="Cambria Math" panose="02040503050406030204" pitchFamily="18" charset="0"/>
                        </a:rPr>
                        <m:t>𝑟</m:t>
                      </m:r>
                    </m:oMath>
                  </m:oMathPara>
                </a14:m>
                <a:endParaRPr lang="en-US" altLang="ko-KR" sz="2400" b="0" dirty="0"/>
              </a:p>
            </p:txBody>
          </p:sp>
        </mc:Choice>
        <mc:Fallback xmlns="">
          <p:sp>
            <p:nvSpPr>
              <p:cNvPr id="4" name="TextBox 3">
                <a:extLst>
                  <a:ext uri="{FF2B5EF4-FFF2-40B4-BE49-F238E27FC236}">
                    <a16:creationId xmlns:a16="http://schemas.microsoft.com/office/drawing/2014/main" id="{B08E103B-A4B1-4A80-897E-6C43FB4E8251}"/>
                  </a:ext>
                </a:extLst>
              </p:cNvPr>
              <p:cNvSpPr txBox="1">
                <a:spLocks noRot="1" noChangeAspect="1" noMove="1" noResize="1" noEditPoints="1" noAdjustHandles="1" noChangeArrowheads="1" noChangeShapeType="1" noTextEdit="1"/>
              </p:cNvSpPr>
              <p:nvPr/>
            </p:nvSpPr>
            <p:spPr>
              <a:xfrm>
                <a:off x="3780151" y="2269577"/>
                <a:ext cx="3943451" cy="376257"/>
              </a:xfrm>
              <a:prstGeom prst="rect">
                <a:avLst/>
              </a:prstGeom>
              <a:blipFill>
                <a:blip r:embed="rId6"/>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39631C6-10A1-4C47-AD63-4FD420348C59}"/>
                  </a:ext>
                </a:extLst>
              </p:cNvPr>
              <p:cNvSpPr txBox="1"/>
              <p:nvPr/>
            </p:nvSpPr>
            <p:spPr>
              <a:xfrm>
                <a:off x="3780151" y="4187061"/>
                <a:ext cx="2413738" cy="376257"/>
              </a:xfrm>
              <a:prstGeom prst="rect">
                <a:avLst/>
              </a:prstGeom>
              <a:noFill/>
            </p:spPr>
            <p:txBody>
              <a:bodyPr wrap="none" lIns="0" tIns="0" rIns="0" bIns="0" rtlCol="0">
                <a:spAutoFit/>
              </a:bodyPr>
              <a:lstStyle/>
              <a:p>
                <a:r>
                  <a:rPr lang="ko-KR" altLang="en-US" sz="2400" b="0" dirty="0"/>
                  <a:t>넓</a:t>
                </a:r>
                <a14:m>
                  <m:oMath xmlns:m="http://schemas.openxmlformats.org/officeDocument/2006/math">
                    <m:r>
                      <a:rPr lang="ko-KR" altLang="en-US" sz="2400" i="1">
                        <a:latin typeface="Cambria Math" panose="02040503050406030204" pitchFamily="18" charset="0"/>
                      </a:rPr>
                      <m:t>이</m:t>
                    </m:r>
                    <m:r>
                      <a:rPr lang="en-US" altLang="ko-KR" sz="2400" b="0" i="1" smtClean="0">
                        <a:latin typeface="Cambria Math" panose="02040503050406030204" pitchFamily="18" charset="0"/>
                      </a:rPr>
                      <m:t>(</m:t>
                    </m:r>
                    <m:r>
                      <a:rPr lang="en-US" altLang="ko-KR" sz="2400" b="0" i="1" smtClean="0">
                        <a:latin typeface="Cambria Math" panose="02040503050406030204" pitchFamily="18" charset="0"/>
                      </a:rPr>
                      <m:t>𝑎𝑟𝑒𝑎</m:t>
                    </m:r>
                    <m:r>
                      <a:rPr lang="en-US" altLang="ko-KR" sz="2400" b="0" i="1" smtClean="0">
                        <a:latin typeface="Cambria Math" panose="02040503050406030204" pitchFamily="18" charset="0"/>
                      </a:rPr>
                      <m:t>)=</m:t>
                    </m:r>
                    <m:r>
                      <a:rPr lang="ko-KR" altLang="en-US" sz="2400" i="1">
                        <a:latin typeface="Cambria Math" panose="02040503050406030204" pitchFamily="18" charset="0"/>
                      </a:rPr>
                      <m:t>𝜋</m:t>
                    </m:r>
                    <m:sSup>
                      <m:sSupPr>
                        <m:ctrlPr>
                          <a:rPr lang="en-US" altLang="ko-KR" sz="2400" b="0" i="1" smtClean="0">
                            <a:latin typeface="Cambria Math" panose="02040503050406030204" pitchFamily="18" charset="0"/>
                          </a:rPr>
                        </m:ctrlPr>
                      </m:sSupPr>
                      <m:e>
                        <m:r>
                          <a:rPr lang="en-US" altLang="ko-KR" sz="2400" b="0" i="1" smtClean="0">
                            <a:latin typeface="Cambria Math" panose="02040503050406030204" pitchFamily="18" charset="0"/>
                          </a:rPr>
                          <m:t>𝑟</m:t>
                        </m:r>
                      </m:e>
                      <m:sup>
                        <m:r>
                          <a:rPr lang="en-US" altLang="ko-KR" sz="2400" b="0" i="1" smtClean="0">
                            <a:latin typeface="Cambria Math" panose="02040503050406030204" pitchFamily="18" charset="0"/>
                          </a:rPr>
                          <m:t>2</m:t>
                        </m:r>
                      </m:sup>
                    </m:sSup>
                  </m:oMath>
                </a14:m>
                <a:endParaRPr lang="en-US" altLang="ko-KR" sz="2400" b="0" dirty="0"/>
              </a:p>
            </p:txBody>
          </p:sp>
        </mc:Choice>
        <mc:Fallback xmlns="">
          <p:sp>
            <p:nvSpPr>
              <p:cNvPr id="18" name="TextBox 17">
                <a:extLst>
                  <a:ext uri="{FF2B5EF4-FFF2-40B4-BE49-F238E27FC236}">
                    <a16:creationId xmlns:a16="http://schemas.microsoft.com/office/drawing/2014/main" id="{B39631C6-10A1-4C47-AD63-4FD420348C59}"/>
                  </a:ext>
                </a:extLst>
              </p:cNvPr>
              <p:cNvSpPr txBox="1">
                <a:spLocks noRot="1" noChangeAspect="1" noMove="1" noResize="1" noEditPoints="1" noAdjustHandles="1" noChangeArrowheads="1" noChangeShapeType="1" noTextEdit="1"/>
              </p:cNvSpPr>
              <p:nvPr/>
            </p:nvSpPr>
            <p:spPr>
              <a:xfrm>
                <a:off x="3780151" y="4187061"/>
                <a:ext cx="2413738" cy="376257"/>
              </a:xfrm>
              <a:prstGeom prst="rect">
                <a:avLst/>
              </a:prstGeom>
              <a:blipFill>
                <a:blip r:embed="rId7"/>
                <a:stretch>
                  <a:fillRect l="-7576" t="-24194" b="-46774"/>
                </a:stretch>
              </a:blipFill>
            </p:spPr>
            <p:txBody>
              <a:bodyPr/>
              <a:lstStyle/>
              <a:p>
                <a:r>
                  <a:rPr lang="ko-KR" altLang="en-US">
                    <a:noFill/>
                  </a:rPr>
                  <a:t> </a:t>
                </a:r>
              </a:p>
            </p:txBody>
          </p:sp>
        </mc:Fallback>
      </mc:AlternateContent>
      <p:sp>
        <p:nvSpPr>
          <p:cNvPr id="5" name="직사각형 4">
            <a:extLst>
              <a:ext uri="{FF2B5EF4-FFF2-40B4-BE49-F238E27FC236}">
                <a16:creationId xmlns:a16="http://schemas.microsoft.com/office/drawing/2014/main" id="{DE52ED0F-68AE-41EC-86EC-9F01D55147CB}"/>
              </a:ext>
            </a:extLst>
          </p:cNvPr>
          <p:cNvSpPr/>
          <p:nvPr/>
        </p:nvSpPr>
        <p:spPr>
          <a:xfrm>
            <a:off x="3780151" y="2731913"/>
            <a:ext cx="5635149" cy="954107"/>
          </a:xfrm>
          <a:prstGeom prst="rect">
            <a:avLst/>
          </a:prstGeom>
          <a:solidFill>
            <a:schemeClr val="tx1"/>
          </a:solidFill>
        </p:spPr>
        <p:txBody>
          <a:bodyPr wrap="square">
            <a:spAutoFit/>
          </a:bodyPr>
          <a:lstStyle/>
          <a:p>
            <a:r>
              <a:rPr lang="en-US" altLang="ko-KR" sz="1400" dirty="0">
                <a:solidFill>
                  <a:srgbClr val="9CDCFE"/>
                </a:solidFill>
                <a:latin typeface="Consolas" panose="020B0609020204030204" pitchFamily="49" charset="0"/>
              </a:rPr>
              <a:t>pi</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3.141592</a:t>
            </a:r>
            <a:endParaRPr lang="en-US" altLang="ko-KR" sz="1400" dirty="0">
              <a:solidFill>
                <a:srgbClr val="D4D4D4"/>
              </a:solidFill>
              <a:latin typeface="Consolas" panose="020B0609020204030204" pitchFamily="49" charset="0"/>
            </a:endParaRPr>
          </a:p>
          <a:p>
            <a:r>
              <a:rPr lang="en-US" altLang="ko-KR" sz="1400" dirty="0">
                <a:solidFill>
                  <a:srgbClr val="9CDCFE"/>
                </a:solidFill>
                <a:latin typeface="Consolas" panose="020B0609020204030204" pitchFamily="49" charset="0"/>
              </a:rPr>
              <a:t>radius</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5</a:t>
            </a:r>
            <a:endParaRPr lang="en-US" altLang="ko-KR" sz="1400" dirty="0">
              <a:solidFill>
                <a:srgbClr val="D4D4D4"/>
              </a:solidFill>
              <a:latin typeface="Consolas" panose="020B0609020204030204" pitchFamily="49" charset="0"/>
            </a:endParaRPr>
          </a:p>
          <a:p>
            <a:r>
              <a:rPr lang="en-US" altLang="ko-KR" sz="1400" dirty="0">
                <a:solidFill>
                  <a:srgbClr val="9CDCFE"/>
                </a:solidFill>
                <a:latin typeface="Consolas" panose="020B0609020204030204" pitchFamily="49" charset="0"/>
              </a:rPr>
              <a:t>circumference</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2</a:t>
            </a:r>
            <a:r>
              <a:rPr lang="en-US" altLang="ko-KR" sz="1400" dirty="0">
                <a:solidFill>
                  <a:srgbClr val="D4D4D4"/>
                </a:solidFill>
                <a:latin typeface="Consolas" panose="020B0609020204030204" pitchFamily="49" charset="0"/>
              </a:rPr>
              <a:t> * </a:t>
            </a:r>
            <a:r>
              <a:rPr lang="en-US" altLang="ko-KR" sz="1400" dirty="0">
                <a:solidFill>
                  <a:srgbClr val="9CDCFE"/>
                </a:solidFill>
                <a:latin typeface="Consolas" panose="020B0609020204030204" pitchFamily="49" charset="0"/>
              </a:rPr>
              <a:t>pi</a:t>
            </a:r>
            <a:r>
              <a:rPr lang="en-US" altLang="ko-KR" sz="1400" dirty="0">
                <a:solidFill>
                  <a:srgbClr val="D4D4D4"/>
                </a:solidFill>
                <a:latin typeface="Consolas" panose="020B0609020204030204" pitchFamily="49" charset="0"/>
              </a:rPr>
              <a:t> * </a:t>
            </a:r>
            <a:r>
              <a:rPr lang="en-US" altLang="ko-KR" sz="1400" dirty="0">
                <a:solidFill>
                  <a:srgbClr val="9CDCFE"/>
                </a:solidFill>
                <a:latin typeface="Consolas" panose="020B0609020204030204" pitchFamily="49" charset="0"/>
              </a:rPr>
              <a:t>radius</a:t>
            </a:r>
            <a:endParaRPr lang="en-US" altLang="ko-KR" sz="1400" dirty="0">
              <a:solidFill>
                <a:srgbClr val="D4D4D4"/>
              </a:solidFill>
              <a:latin typeface="Consolas" panose="020B0609020204030204" pitchFamily="49" charset="0"/>
            </a:endParaRPr>
          </a:p>
          <a:p>
            <a:r>
              <a:rPr lang="en-US" altLang="ko-KR" sz="1400" dirty="0">
                <a:solidFill>
                  <a:srgbClr val="DCDCAA"/>
                </a:solidFill>
                <a:latin typeface="Consolas" panose="020B0609020204030204" pitchFamily="49" charset="0"/>
              </a:rPr>
              <a:t>print</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ko-KR" altLang="en-US" sz="1400" dirty="0">
                <a:solidFill>
                  <a:srgbClr val="CE9178"/>
                </a:solidFill>
                <a:latin typeface="Consolas" panose="020B0609020204030204" pitchFamily="49" charset="0"/>
              </a:rPr>
              <a:t>반지름이</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radius</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a:t>
            </a:r>
            <a:r>
              <a:rPr lang="ko-KR" altLang="en-US" sz="1400" dirty="0">
                <a:solidFill>
                  <a:srgbClr val="CE9178"/>
                </a:solidFill>
                <a:latin typeface="Consolas" panose="020B0609020204030204" pitchFamily="49" charset="0"/>
              </a:rPr>
              <a:t>인 원의 둘레</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circumference</a:t>
            </a:r>
            <a:r>
              <a:rPr lang="en-US" altLang="ko-KR" sz="1400" dirty="0">
                <a:solidFill>
                  <a:srgbClr val="D4D4D4"/>
                </a:solidFill>
                <a:latin typeface="Consolas" panose="020B0609020204030204" pitchFamily="49" charset="0"/>
              </a:rPr>
              <a:t>)</a:t>
            </a:r>
          </a:p>
        </p:txBody>
      </p:sp>
      <p:sp>
        <p:nvSpPr>
          <p:cNvPr id="19" name="직사각형 18">
            <a:extLst>
              <a:ext uri="{FF2B5EF4-FFF2-40B4-BE49-F238E27FC236}">
                <a16:creationId xmlns:a16="http://schemas.microsoft.com/office/drawing/2014/main" id="{3361712F-C586-4748-8688-D9A226A2B609}"/>
              </a:ext>
            </a:extLst>
          </p:cNvPr>
          <p:cNvSpPr/>
          <p:nvPr/>
        </p:nvSpPr>
        <p:spPr>
          <a:xfrm>
            <a:off x="3780151" y="3681086"/>
            <a:ext cx="5635149" cy="276999"/>
          </a:xfrm>
          <a:prstGeom prst="rect">
            <a:avLst/>
          </a:prstGeom>
          <a:solidFill>
            <a:schemeClr val="tx1">
              <a:lumMod val="75000"/>
              <a:lumOff val="25000"/>
            </a:schemeClr>
          </a:solidFill>
        </p:spPr>
        <p:txBody>
          <a:bodyPr wrap="square">
            <a:spAutoFit/>
          </a:bodyPr>
          <a:lstStyle/>
          <a:p>
            <a:r>
              <a:rPr lang="ko-KR" altLang="en-US" sz="1200" dirty="0">
                <a:solidFill>
                  <a:schemeClr val="bg1"/>
                </a:solidFill>
                <a:latin typeface="Consolas" panose="020B0609020204030204" pitchFamily="49" charset="0"/>
              </a:rPr>
              <a:t>반지름이 </a:t>
            </a:r>
            <a:r>
              <a:rPr lang="en-US" altLang="ko-KR" sz="1200" dirty="0">
                <a:solidFill>
                  <a:schemeClr val="bg1"/>
                </a:solidFill>
                <a:latin typeface="Consolas" panose="020B0609020204030204" pitchFamily="49" charset="0"/>
              </a:rPr>
              <a:t>5 </a:t>
            </a:r>
            <a:r>
              <a:rPr lang="ko-KR" altLang="en-US" sz="1200" dirty="0">
                <a:solidFill>
                  <a:schemeClr val="bg1"/>
                </a:solidFill>
                <a:latin typeface="Consolas" panose="020B0609020204030204" pitchFamily="49" charset="0"/>
              </a:rPr>
              <a:t>인 원의 둘레</a:t>
            </a:r>
            <a:r>
              <a:rPr lang="en-US" altLang="ko-KR" sz="1200" dirty="0">
                <a:solidFill>
                  <a:schemeClr val="bg1"/>
                </a:solidFill>
                <a:latin typeface="Consolas" panose="020B0609020204030204" pitchFamily="49" charset="0"/>
              </a:rPr>
              <a:t>: 31.41592</a:t>
            </a:r>
          </a:p>
        </p:txBody>
      </p:sp>
      <p:sp>
        <p:nvSpPr>
          <p:cNvPr id="20" name="직사각형 19">
            <a:extLst>
              <a:ext uri="{FF2B5EF4-FFF2-40B4-BE49-F238E27FC236}">
                <a16:creationId xmlns:a16="http://schemas.microsoft.com/office/drawing/2014/main" id="{DBF3EF1A-2EE8-417F-BF5E-5FBA5B3F3D0E}"/>
              </a:ext>
            </a:extLst>
          </p:cNvPr>
          <p:cNvSpPr/>
          <p:nvPr/>
        </p:nvSpPr>
        <p:spPr>
          <a:xfrm>
            <a:off x="3780151" y="4648923"/>
            <a:ext cx="5635149" cy="954107"/>
          </a:xfrm>
          <a:prstGeom prst="rect">
            <a:avLst/>
          </a:prstGeom>
          <a:solidFill>
            <a:schemeClr val="tx1"/>
          </a:solidFill>
        </p:spPr>
        <p:txBody>
          <a:bodyPr wrap="square">
            <a:spAutoFit/>
          </a:bodyPr>
          <a:lstStyle/>
          <a:p>
            <a:r>
              <a:rPr lang="en-US" altLang="ko-KR" sz="1400" dirty="0">
                <a:solidFill>
                  <a:srgbClr val="9CDCFE"/>
                </a:solidFill>
                <a:latin typeface="Consolas" panose="020B0609020204030204" pitchFamily="49" charset="0"/>
              </a:rPr>
              <a:t>pi</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3.141592</a:t>
            </a:r>
            <a:endParaRPr lang="en-US" altLang="ko-KR" sz="1400" dirty="0">
              <a:solidFill>
                <a:srgbClr val="D4D4D4"/>
              </a:solidFill>
              <a:latin typeface="Consolas" panose="020B0609020204030204" pitchFamily="49" charset="0"/>
            </a:endParaRPr>
          </a:p>
          <a:p>
            <a:r>
              <a:rPr lang="en-US" altLang="ko-KR" sz="1400" dirty="0">
                <a:solidFill>
                  <a:srgbClr val="9CDCFE"/>
                </a:solidFill>
                <a:latin typeface="Consolas" panose="020B0609020204030204" pitchFamily="49" charset="0"/>
              </a:rPr>
              <a:t>radius</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5</a:t>
            </a:r>
            <a:endParaRPr lang="en-US" altLang="ko-KR" sz="1400" dirty="0">
              <a:solidFill>
                <a:srgbClr val="D4D4D4"/>
              </a:solidFill>
              <a:latin typeface="Consolas" panose="020B0609020204030204" pitchFamily="49" charset="0"/>
            </a:endParaRPr>
          </a:p>
          <a:p>
            <a:r>
              <a:rPr lang="en-US" altLang="ko-KR" sz="1400" dirty="0">
                <a:solidFill>
                  <a:srgbClr val="9CDCFE"/>
                </a:solidFill>
                <a:latin typeface="Consolas" panose="020B0609020204030204" pitchFamily="49" charset="0"/>
              </a:rPr>
              <a:t>area</a:t>
            </a:r>
            <a:r>
              <a:rPr lang="en-US" altLang="ko-KR" sz="1400" dirty="0">
                <a:solidFill>
                  <a:srgbClr val="D4D4D4"/>
                </a:solidFill>
                <a:latin typeface="Consolas" panose="020B0609020204030204" pitchFamily="49" charset="0"/>
              </a:rPr>
              <a:t> = </a:t>
            </a:r>
            <a:r>
              <a:rPr lang="en-US" altLang="ko-KR" sz="1400" dirty="0">
                <a:solidFill>
                  <a:srgbClr val="9CDCFE"/>
                </a:solidFill>
                <a:latin typeface="Consolas" panose="020B0609020204030204" pitchFamily="49" charset="0"/>
              </a:rPr>
              <a:t>pi</a:t>
            </a:r>
            <a:r>
              <a:rPr lang="en-US" altLang="ko-KR" sz="1400" dirty="0">
                <a:solidFill>
                  <a:srgbClr val="D4D4D4"/>
                </a:solidFill>
                <a:latin typeface="Consolas" panose="020B0609020204030204" pitchFamily="49" charset="0"/>
              </a:rPr>
              <a:t> * </a:t>
            </a:r>
            <a:r>
              <a:rPr lang="en-US" altLang="ko-KR" sz="1400" dirty="0">
                <a:solidFill>
                  <a:srgbClr val="9CDCFE"/>
                </a:solidFill>
                <a:latin typeface="Consolas" panose="020B0609020204030204" pitchFamily="49" charset="0"/>
              </a:rPr>
              <a:t>radius</a:t>
            </a:r>
            <a:r>
              <a:rPr lang="en-US" altLang="ko-KR" sz="1400" dirty="0">
                <a:solidFill>
                  <a:srgbClr val="D4D4D4"/>
                </a:solidFill>
                <a:latin typeface="Consolas" panose="020B0609020204030204" pitchFamily="49" charset="0"/>
              </a:rPr>
              <a:t> ** </a:t>
            </a:r>
            <a:r>
              <a:rPr lang="en-US" altLang="ko-KR" sz="1400" dirty="0">
                <a:solidFill>
                  <a:srgbClr val="B5CEA8"/>
                </a:solidFill>
                <a:latin typeface="Consolas" panose="020B0609020204030204" pitchFamily="49" charset="0"/>
              </a:rPr>
              <a:t>2</a:t>
            </a:r>
            <a:endParaRPr lang="en-US" altLang="ko-KR" sz="1400" dirty="0">
              <a:solidFill>
                <a:srgbClr val="D4D4D4"/>
              </a:solidFill>
              <a:latin typeface="Consolas" panose="020B0609020204030204" pitchFamily="49" charset="0"/>
            </a:endParaRPr>
          </a:p>
          <a:p>
            <a:r>
              <a:rPr lang="en-US" altLang="ko-KR" sz="1400" dirty="0">
                <a:solidFill>
                  <a:srgbClr val="DCDCAA"/>
                </a:solidFill>
                <a:latin typeface="Consolas" panose="020B0609020204030204" pitchFamily="49" charset="0"/>
              </a:rPr>
              <a:t>print</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a:t>
            </a:r>
            <a:r>
              <a:rPr lang="ko-KR" altLang="en-US" sz="1400" dirty="0">
                <a:solidFill>
                  <a:srgbClr val="CE9178"/>
                </a:solidFill>
                <a:latin typeface="Consolas" panose="020B0609020204030204" pitchFamily="49" charset="0"/>
              </a:rPr>
              <a:t>반지름이</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radius</a:t>
            </a:r>
            <a:r>
              <a:rPr lang="en-US" altLang="ko-KR" sz="1400" dirty="0">
                <a:solidFill>
                  <a:srgbClr val="D4D4D4"/>
                </a:solidFill>
                <a:latin typeface="Consolas" panose="020B0609020204030204" pitchFamily="49" charset="0"/>
              </a:rPr>
              <a:t>, </a:t>
            </a:r>
            <a:r>
              <a:rPr lang="en-US" altLang="ko-KR" sz="1400" dirty="0">
                <a:solidFill>
                  <a:srgbClr val="CE9178"/>
                </a:solidFill>
                <a:latin typeface="Consolas" panose="020B0609020204030204" pitchFamily="49" charset="0"/>
              </a:rPr>
              <a:t>'</a:t>
            </a:r>
            <a:r>
              <a:rPr lang="ko-KR" altLang="en-US" sz="1400" dirty="0">
                <a:solidFill>
                  <a:srgbClr val="CE9178"/>
                </a:solidFill>
                <a:latin typeface="Consolas" panose="020B0609020204030204" pitchFamily="49" charset="0"/>
              </a:rPr>
              <a:t>인 원의 넓이</a:t>
            </a:r>
            <a:r>
              <a:rPr lang="en-US" altLang="ko-KR" sz="1400" dirty="0">
                <a:solidFill>
                  <a:srgbClr val="CE9178"/>
                </a:solidFill>
                <a:latin typeface="Consolas" panose="020B0609020204030204" pitchFamily="49" charset="0"/>
              </a:rPr>
              <a:t>:'</a:t>
            </a:r>
            <a:r>
              <a:rPr lang="en-US" altLang="ko-KR"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area</a:t>
            </a:r>
            <a:r>
              <a:rPr lang="en-US" altLang="ko-KR" sz="1400" dirty="0">
                <a:solidFill>
                  <a:srgbClr val="D4D4D4"/>
                </a:solidFill>
                <a:latin typeface="Consolas" panose="020B0609020204030204" pitchFamily="49" charset="0"/>
              </a:rPr>
              <a:t>)</a:t>
            </a:r>
          </a:p>
        </p:txBody>
      </p:sp>
      <p:sp>
        <p:nvSpPr>
          <p:cNvPr id="25" name="직사각형 24">
            <a:extLst>
              <a:ext uri="{FF2B5EF4-FFF2-40B4-BE49-F238E27FC236}">
                <a16:creationId xmlns:a16="http://schemas.microsoft.com/office/drawing/2014/main" id="{A2404241-AE0F-4963-ADC2-D6B103265563}"/>
              </a:ext>
            </a:extLst>
          </p:cNvPr>
          <p:cNvSpPr/>
          <p:nvPr/>
        </p:nvSpPr>
        <p:spPr>
          <a:xfrm>
            <a:off x="3780151" y="5598096"/>
            <a:ext cx="5635149" cy="276999"/>
          </a:xfrm>
          <a:prstGeom prst="rect">
            <a:avLst/>
          </a:prstGeom>
          <a:solidFill>
            <a:schemeClr val="tx1">
              <a:lumMod val="75000"/>
              <a:lumOff val="25000"/>
            </a:schemeClr>
          </a:solidFill>
        </p:spPr>
        <p:txBody>
          <a:bodyPr wrap="square">
            <a:spAutoFit/>
          </a:bodyPr>
          <a:lstStyle/>
          <a:p>
            <a:r>
              <a:rPr lang="ko-KR" altLang="en-US" sz="1200" dirty="0">
                <a:solidFill>
                  <a:schemeClr val="bg1"/>
                </a:solidFill>
                <a:latin typeface="Consolas" panose="020B0609020204030204" pitchFamily="49" charset="0"/>
              </a:rPr>
              <a:t>반지름이 </a:t>
            </a:r>
            <a:r>
              <a:rPr lang="en-US" altLang="ko-KR" sz="1200" dirty="0">
                <a:solidFill>
                  <a:schemeClr val="bg1"/>
                </a:solidFill>
                <a:latin typeface="Consolas" panose="020B0609020204030204" pitchFamily="49" charset="0"/>
              </a:rPr>
              <a:t>5 </a:t>
            </a:r>
            <a:r>
              <a:rPr lang="ko-KR" altLang="en-US" sz="1200" dirty="0">
                <a:solidFill>
                  <a:schemeClr val="bg1"/>
                </a:solidFill>
                <a:latin typeface="Consolas" panose="020B0609020204030204" pitchFamily="49" charset="0"/>
              </a:rPr>
              <a:t>인 원의 넓이</a:t>
            </a:r>
            <a:r>
              <a:rPr lang="en-US" altLang="ko-KR" sz="1200" dirty="0">
                <a:solidFill>
                  <a:schemeClr val="bg1"/>
                </a:solidFill>
                <a:latin typeface="Consolas" panose="020B0609020204030204" pitchFamily="49" charset="0"/>
              </a:rPr>
              <a:t>: 78.5398</a:t>
            </a:r>
          </a:p>
        </p:txBody>
      </p:sp>
      <p:grpSp>
        <p:nvGrpSpPr>
          <p:cNvPr id="10" name="그룹 9">
            <a:extLst>
              <a:ext uri="{FF2B5EF4-FFF2-40B4-BE49-F238E27FC236}">
                <a16:creationId xmlns:a16="http://schemas.microsoft.com/office/drawing/2014/main" id="{9D339C1D-EBE7-4A15-9BF3-93C19603351A}"/>
              </a:ext>
            </a:extLst>
          </p:cNvPr>
          <p:cNvGrpSpPr/>
          <p:nvPr/>
        </p:nvGrpSpPr>
        <p:grpSpPr>
          <a:xfrm>
            <a:off x="490700" y="2459822"/>
            <a:ext cx="3109704" cy="3140968"/>
            <a:chOff x="490700" y="2205038"/>
            <a:chExt cx="3109704" cy="3140968"/>
          </a:xfrm>
        </p:grpSpPr>
        <p:pic>
          <p:nvPicPr>
            <p:cNvPr id="21506" name="Picture 2" descr="https://upload.wikimedia.org/wikipedia/commons/thumb/0/03/Circle-withsegments.svg/1280px-Circle-withsegments.svg.png">
              <a:extLst>
                <a:ext uri="{FF2B5EF4-FFF2-40B4-BE49-F238E27FC236}">
                  <a16:creationId xmlns:a16="http://schemas.microsoft.com/office/drawing/2014/main" id="{911C65C3-67D0-44E8-B848-DC71FAE69E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700" y="2205038"/>
              <a:ext cx="3109704" cy="3140968"/>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EA6B588B-22C9-4AF8-98BD-792ECEDF65CE}"/>
                </a:ext>
              </a:extLst>
            </p:cNvPr>
            <p:cNvSpPr/>
            <p:nvPr/>
          </p:nvSpPr>
          <p:spPr>
            <a:xfrm rot="20083071">
              <a:off x="833237" y="4079857"/>
              <a:ext cx="1369286" cy="400110"/>
            </a:xfrm>
            <a:prstGeom prst="rect">
              <a:avLst/>
            </a:prstGeom>
          </p:spPr>
          <p:txBody>
            <a:bodyPr wrap="none">
              <a:spAutoFit/>
            </a:bodyPr>
            <a:lstStyle/>
            <a:p>
              <a:pPr algn="ctr"/>
              <a:r>
                <a:rPr lang="ko-KR" altLang="en-US" sz="2000" dirty="0">
                  <a:solidFill>
                    <a:srgbClr val="1217DC"/>
                  </a:solidFill>
                  <a:latin typeface="나눔손글씨 펜" panose="03040600000000000000" pitchFamily="66" charset="-127"/>
                  <a:ea typeface="나눔손글씨 펜" panose="03040600000000000000" pitchFamily="66" charset="-127"/>
                </a:rPr>
                <a:t>지름</a:t>
              </a:r>
              <a:r>
                <a:rPr lang="en-US" altLang="ko-KR" sz="2000" dirty="0">
                  <a:solidFill>
                    <a:srgbClr val="1217DC"/>
                  </a:solidFill>
                  <a:latin typeface="나눔손글씨 펜" panose="03040600000000000000" pitchFamily="66" charset="-127"/>
                  <a:ea typeface="나눔손글씨 펜" panose="03040600000000000000" pitchFamily="66" charset="-127"/>
                </a:rPr>
                <a:t>(diameter)</a:t>
              </a:r>
            </a:p>
          </p:txBody>
        </p:sp>
        <p:sp>
          <p:nvSpPr>
            <p:cNvPr id="9" name="직사각형 8">
              <a:extLst>
                <a:ext uri="{FF2B5EF4-FFF2-40B4-BE49-F238E27FC236}">
                  <a16:creationId xmlns:a16="http://schemas.microsoft.com/office/drawing/2014/main" id="{2ACC3A5C-7443-4287-894B-8CED8121255D}"/>
                </a:ext>
              </a:extLst>
            </p:cNvPr>
            <p:cNvSpPr/>
            <p:nvPr/>
          </p:nvSpPr>
          <p:spPr>
            <a:xfrm rot="1210277">
              <a:off x="2003370" y="4045590"/>
              <a:ext cx="1301959" cy="400110"/>
            </a:xfrm>
            <a:prstGeom prst="rect">
              <a:avLst/>
            </a:prstGeom>
          </p:spPr>
          <p:txBody>
            <a:bodyPr wrap="none">
              <a:spAutoFit/>
            </a:bodyPr>
            <a:lstStyle/>
            <a:p>
              <a:pPr algn="ctr"/>
              <a:r>
                <a:rPr lang="ko-KR" altLang="en-US" sz="2000" dirty="0">
                  <a:solidFill>
                    <a:srgbClr val="FF0000"/>
                  </a:solidFill>
                  <a:latin typeface="나눔손글씨 펜" panose="03040600000000000000" pitchFamily="66" charset="-127"/>
                  <a:ea typeface="나눔손글씨 펜" panose="03040600000000000000" pitchFamily="66" charset="-127"/>
                </a:rPr>
                <a:t>반지름</a:t>
              </a:r>
              <a:r>
                <a:rPr lang="en-US" altLang="ko-KR" sz="2000" dirty="0">
                  <a:solidFill>
                    <a:srgbClr val="FF0000"/>
                  </a:solidFill>
                  <a:latin typeface="나눔손글씨 펜" panose="03040600000000000000" pitchFamily="66" charset="-127"/>
                  <a:ea typeface="나눔손글씨 펜" panose="03040600000000000000" pitchFamily="66" charset="-127"/>
                </a:rPr>
                <a:t>(radius)</a:t>
              </a:r>
            </a:p>
          </p:txBody>
        </p:sp>
      </p:grpSp>
    </p:spTree>
    <p:extLst>
      <p:ext uri="{BB962C8B-B14F-4D97-AF65-F5344CB8AC3E}">
        <p14:creationId xmlns:p14="http://schemas.microsoft.com/office/powerpoint/2010/main" val="159551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1.7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저장하는 공간</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(Variable)</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a:ln>
                  <a:solidFill>
                    <a:schemeClr val="bg1">
                      <a:lumMod val="75000"/>
                      <a:alpha val="3000"/>
                    </a:schemeClr>
                  </a:solidFill>
                </a:ln>
                <a:solidFill>
                  <a:schemeClr val="tx2">
                    <a:lumMod val="50000"/>
                  </a:schemeClr>
                </a:solidFill>
                <a:latin typeface="+mj-lt"/>
                <a:ea typeface="+mn-ea"/>
              </a:rPr>
              <a:t>변수를 사용하는 이유</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25</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7B887546-B707-4685-AFA1-F572F912489B}"/>
              </a:ext>
            </a:extLst>
          </p:cNvPr>
          <p:cNvSpPr>
            <a:spLocks noChangeAspect="1"/>
          </p:cNvSpPr>
          <p:nvPr/>
        </p:nvSpPr>
        <p:spPr>
          <a:xfrm>
            <a:off x="632999" y="2210961"/>
            <a:ext cx="8640000" cy="64698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342900" indent="-342900">
              <a:buFont typeface="+mj-ea"/>
              <a:buAutoNum type="circleNumDbPlain"/>
            </a:pPr>
            <a:r>
              <a:rPr lang="ko-KR" altLang="en-US" sz="1600" b="1" dirty="0">
                <a:solidFill>
                  <a:srgbClr val="000000"/>
                </a:solidFill>
                <a:latin typeface="Consolas" panose="020B0609020204030204" pitchFamily="49" charset="0"/>
              </a:rPr>
              <a:t>기억하기 힘든 긴 데이터</a:t>
            </a:r>
            <a:r>
              <a:rPr lang="ko-KR" altLang="en-US" sz="1600" dirty="0">
                <a:solidFill>
                  <a:srgbClr val="000000"/>
                </a:solidFill>
                <a:latin typeface="Consolas" panose="020B0609020204030204" pitchFamily="49" charset="0"/>
              </a:rPr>
              <a:t>를 간단하게 </a:t>
            </a:r>
            <a:r>
              <a:rPr lang="ko-KR" altLang="en-US" sz="1600" b="1" dirty="0">
                <a:solidFill>
                  <a:srgbClr val="000000"/>
                </a:solidFill>
                <a:latin typeface="Consolas" panose="020B0609020204030204" pitchFamily="49" charset="0"/>
              </a:rPr>
              <a:t>저장</a:t>
            </a:r>
            <a:r>
              <a:rPr lang="ko-KR" altLang="en-US" sz="1600" dirty="0">
                <a:solidFill>
                  <a:srgbClr val="000000"/>
                </a:solidFill>
                <a:latin typeface="Consolas" panose="020B0609020204030204" pitchFamily="49" charset="0"/>
              </a:rPr>
              <a:t>할 수 있다</a:t>
            </a:r>
            <a:r>
              <a:rPr lang="en-US" altLang="ko-KR" sz="1600" dirty="0">
                <a:solidFill>
                  <a:srgbClr val="000000"/>
                </a:solidFill>
                <a:latin typeface="Consolas" panose="020B0609020204030204" pitchFamily="49" charset="0"/>
              </a:rPr>
              <a:t>.</a:t>
            </a:r>
          </a:p>
          <a:p>
            <a:pPr marL="342900" indent="-342900">
              <a:buFont typeface="+mj-ea"/>
              <a:buAutoNum type="circleNumDbPlain"/>
            </a:pP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재사용</a:t>
            </a:r>
            <a:r>
              <a:rPr lang="ko-KR" altLang="en-US" sz="1600" dirty="0">
                <a:solidFill>
                  <a:srgbClr val="000000"/>
                </a:solidFill>
                <a:latin typeface="Consolas" panose="020B0609020204030204" pitchFamily="49" charset="0"/>
              </a:rPr>
              <a:t>할 수 있다</a:t>
            </a:r>
            <a:r>
              <a:rPr lang="en-US" altLang="ko-KR" sz="1600" dirty="0">
                <a:solidFill>
                  <a:srgbClr val="000000"/>
                </a:solidFill>
                <a:latin typeface="Consolas" panose="020B0609020204030204" pitchFamily="49" charset="0"/>
              </a:rPr>
              <a:t>.</a:t>
            </a:r>
            <a:endParaRPr lang="ko-KR" altLang="en-US" sz="1600" dirty="0">
              <a:solidFill>
                <a:srgbClr val="000000"/>
              </a:solidFill>
              <a:latin typeface="Consolas" panose="020B0609020204030204" pitchFamily="49" charset="0"/>
            </a:endParaRPr>
          </a:p>
        </p:txBody>
      </p:sp>
      <p:graphicFrame>
        <p:nvGraphicFramePr>
          <p:cNvPr id="3" name="표 2">
            <a:extLst>
              <a:ext uri="{FF2B5EF4-FFF2-40B4-BE49-F238E27FC236}">
                <a16:creationId xmlns:a16="http://schemas.microsoft.com/office/drawing/2014/main" id="{C9E706BA-4420-4C2C-9499-C114482A47FF}"/>
              </a:ext>
            </a:extLst>
          </p:cNvPr>
          <p:cNvGraphicFramePr>
            <a:graphicFrameLocks noGrp="1"/>
          </p:cNvGraphicFramePr>
          <p:nvPr>
            <p:extLst>
              <p:ext uri="{D42A27DB-BD31-4B8C-83A1-F6EECF244321}">
                <p14:modId xmlns:p14="http://schemas.microsoft.com/office/powerpoint/2010/main" val="4114009595"/>
              </p:ext>
            </p:extLst>
          </p:nvPr>
        </p:nvGraphicFramePr>
        <p:xfrm>
          <a:off x="593983" y="3507040"/>
          <a:ext cx="4215001" cy="1828800"/>
        </p:xfrm>
        <a:graphic>
          <a:graphicData uri="http://schemas.openxmlformats.org/drawingml/2006/table">
            <a:tbl>
              <a:tblPr>
                <a:tableStyleId>{2D5ABB26-0587-4C30-8999-92F81FD0307C}</a:tableStyleId>
              </a:tblPr>
              <a:tblGrid>
                <a:gridCol w="4215001">
                  <a:extLst>
                    <a:ext uri="{9D8B030D-6E8A-4147-A177-3AD203B41FA5}">
                      <a16:colId xmlns:a16="http://schemas.microsoft.com/office/drawing/2014/main" val="2581132580"/>
                    </a:ext>
                  </a:extLst>
                </a:gridCol>
              </a:tblGrid>
              <a:tr h="370840">
                <a:tc>
                  <a:txBody>
                    <a:bodyPr/>
                    <a:lstStyle/>
                    <a:p>
                      <a:r>
                        <a:rPr lang="en-US" altLang="ko-KR" sz="1600" b="0" dirty="0">
                          <a:solidFill>
                            <a:srgbClr val="9CDCFE"/>
                          </a:solidFill>
                          <a:effectLst/>
                          <a:latin typeface="Consolas" panose="020B0609020204030204" pitchFamily="49" charset="0"/>
                        </a:rPr>
                        <a:t>circumference</a:t>
                      </a:r>
                      <a:r>
                        <a:rPr lang="en-US" altLang="ko-KR" sz="1600" b="0" dirty="0">
                          <a:solidFill>
                            <a:srgbClr val="D4D4D4"/>
                          </a:solidFill>
                          <a:effectLst/>
                          <a:latin typeface="Consolas" panose="020B0609020204030204" pitchFamily="49" charset="0"/>
                        </a:rPr>
                        <a:t> = </a:t>
                      </a:r>
                      <a:r>
                        <a:rPr lang="en-US" altLang="ko-KR" sz="1600" b="0" dirty="0">
                          <a:solidFill>
                            <a:srgbClr val="B5CEA8"/>
                          </a:solidFill>
                          <a:effectLst/>
                          <a:latin typeface="Consolas" panose="020B0609020204030204" pitchFamily="49" charset="0"/>
                        </a:rPr>
                        <a:t>2</a:t>
                      </a:r>
                      <a:r>
                        <a:rPr lang="en-US" altLang="ko-KR" sz="1600" b="0" dirty="0">
                          <a:solidFill>
                            <a:srgbClr val="D4D4D4"/>
                          </a:solidFill>
                          <a:effectLst/>
                          <a:latin typeface="Consolas" panose="020B0609020204030204" pitchFamily="49" charset="0"/>
                        </a:rPr>
                        <a:t> * </a:t>
                      </a:r>
                      <a:r>
                        <a:rPr lang="en-US" altLang="ko-KR" sz="1600" b="0" kern="1200" dirty="0">
                          <a:solidFill>
                            <a:schemeClr val="tx1"/>
                          </a:solidFill>
                          <a:effectLst/>
                          <a:highlight>
                            <a:srgbClr val="FFFF00"/>
                          </a:highlight>
                          <a:latin typeface="Consolas" panose="020B0609020204030204" pitchFamily="49" charset="0"/>
                          <a:ea typeface="+mn-ea"/>
                          <a:cs typeface="+mn-cs"/>
                        </a:rPr>
                        <a:t>3.141592</a:t>
                      </a:r>
                      <a:r>
                        <a:rPr lang="en-US" altLang="ko-KR" sz="1600" b="0" dirty="0">
                          <a:solidFill>
                            <a:srgbClr val="D4D4D4"/>
                          </a:solidFill>
                          <a:effectLst/>
                          <a:latin typeface="Consolas" panose="020B0609020204030204" pitchFamily="49" charset="0"/>
                        </a:rPr>
                        <a:t> * </a:t>
                      </a:r>
                      <a:r>
                        <a:rPr lang="en-US" altLang="ko-KR" sz="1600" b="0" kern="1200" dirty="0">
                          <a:solidFill>
                            <a:schemeClr val="tx1"/>
                          </a:solidFill>
                          <a:effectLst/>
                          <a:highlight>
                            <a:srgbClr val="00FF00"/>
                          </a:highlight>
                          <a:latin typeface="Consolas" panose="020B0609020204030204" pitchFamily="49" charset="0"/>
                          <a:ea typeface="+mn-ea"/>
                          <a:cs typeface="+mn-cs"/>
                        </a:rPr>
                        <a:t>5</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원의 둘레 </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circumference</a:t>
                      </a:r>
                      <a:r>
                        <a:rPr lang="en-US" altLang="ko-KR" sz="1600" b="0" dirty="0">
                          <a:solidFill>
                            <a:srgbClr val="D4D4D4"/>
                          </a:solidFill>
                          <a:effectLst/>
                          <a:latin typeface="Consolas" panose="020B0609020204030204" pitchFamily="49" charset="0"/>
                        </a:rPr>
                        <a:t>)</a:t>
                      </a:r>
                    </a:p>
                    <a:p>
                      <a:br>
                        <a:rPr lang="en-US" altLang="ko-KR" sz="1600" b="0" dirty="0">
                          <a:solidFill>
                            <a:srgbClr val="D4D4D4"/>
                          </a:solidFill>
                          <a:effectLst/>
                          <a:latin typeface="Consolas" panose="020B0609020204030204" pitchFamily="49" charset="0"/>
                        </a:rPr>
                      </a:br>
                      <a:r>
                        <a:rPr lang="en-US" altLang="ko-KR" sz="1600" b="0" dirty="0">
                          <a:solidFill>
                            <a:srgbClr val="9CDCFE"/>
                          </a:solidFill>
                          <a:effectLst/>
                          <a:latin typeface="Consolas" panose="020B0609020204030204" pitchFamily="49" charset="0"/>
                        </a:rPr>
                        <a:t>area</a:t>
                      </a:r>
                      <a:r>
                        <a:rPr lang="en-US" altLang="ko-KR" sz="1600" b="0" dirty="0">
                          <a:solidFill>
                            <a:srgbClr val="D4D4D4"/>
                          </a:solidFill>
                          <a:effectLst/>
                          <a:latin typeface="Consolas" panose="020B0609020204030204" pitchFamily="49" charset="0"/>
                        </a:rPr>
                        <a:t> = </a:t>
                      </a:r>
                      <a:r>
                        <a:rPr lang="en-US" altLang="ko-KR" sz="1600" b="0" dirty="0">
                          <a:solidFill>
                            <a:schemeClr val="tx1"/>
                          </a:solidFill>
                          <a:effectLst/>
                          <a:highlight>
                            <a:srgbClr val="FFFF00"/>
                          </a:highlight>
                          <a:latin typeface="Consolas" panose="020B0609020204030204" pitchFamily="49" charset="0"/>
                        </a:rPr>
                        <a:t>3.141592</a:t>
                      </a:r>
                      <a:r>
                        <a:rPr lang="en-US" altLang="ko-KR" sz="1600" b="0" dirty="0">
                          <a:solidFill>
                            <a:srgbClr val="D4D4D4"/>
                          </a:solidFill>
                          <a:effectLst/>
                          <a:latin typeface="Consolas" panose="020B0609020204030204" pitchFamily="49" charset="0"/>
                        </a:rPr>
                        <a:t> * </a:t>
                      </a:r>
                      <a:r>
                        <a:rPr lang="en-US" altLang="ko-KR" sz="1600" b="0" kern="1200" dirty="0">
                          <a:solidFill>
                            <a:schemeClr val="tx1"/>
                          </a:solidFill>
                          <a:effectLst/>
                          <a:highlight>
                            <a:srgbClr val="00FF00"/>
                          </a:highlight>
                          <a:latin typeface="Consolas" panose="020B0609020204030204" pitchFamily="49" charset="0"/>
                          <a:ea typeface="+mn-ea"/>
                          <a:cs typeface="+mn-cs"/>
                        </a:rPr>
                        <a:t>5</a:t>
                      </a:r>
                      <a:r>
                        <a:rPr lang="en-US" altLang="ko-KR" sz="1600" b="0" dirty="0">
                          <a:solidFill>
                            <a:srgbClr val="D4D4D4"/>
                          </a:solidFill>
                          <a:effectLst/>
                          <a:latin typeface="Consolas" panose="020B0609020204030204" pitchFamily="49" charset="0"/>
                        </a:rPr>
                        <a:t> ** </a:t>
                      </a:r>
                      <a:r>
                        <a:rPr lang="en-US" altLang="ko-KR" sz="1600" b="0" dirty="0">
                          <a:solidFill>
                            <a:srgbClr val="B5CEA8"/>
                          </a:solidFill>
                          <a:effectLst/>
                          <a:latin typeface="Consolas" panose="020B0609020204030204" pitchFamily="49" charset="0"/>
                        </a:rPr>
                        <a:t>2</a:t>
                      </a:r>
                      <a:endParaRPr lang="en-US" altLang="ko-KR" sz="1600" b="0" dirty="0">
                        <a:solidFill>
                          <a:srgbClr val="D4D4D4"/>
                        </a:solidFill>
                        <a:effectLst/>
                        <a:latin typeface="Consolas" panose="020B0609020204030204" pitchFamily="49" charset="0"/>
                      </a:endParaRP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원의 넓이 </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area</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ko-KR" altLang="en-US" sz="1400" b="0" dirty="0">
                          <a:solidFill>
                            <a:schemeClr val="bg1"/>
                          </a:solidFill>
                          <a:effectLst/>
                          <a:latin typeface="Consolas" panose="020B0609020204030204" pitchFamily="49" charset="0"/>
                        </a:rPr>
                        <a:t>원의 둘레 </a:t>
                      </a:r>
                      <a:r>
                        <a:rPr lang="en-US" altLang="ko-KR" sz="1400" b="0" dirty="0">
                          <a:solidFill>
                            <a:schemeClr val="bg1"/>
                          </a:solidFill>
                          <a:effectLst/>
                          <a:latin typeface="Consolas" panose="020B0609020204030204" pitchFamily="49" charset="0"/>
                        </a:rPr>
                        <a:t>= 31.41592</a:t>
                      </a:r>
                    </a:p>
                    <a:p>
                      <a:r>
                        <a:rPr lang="ko-KR" altLang="en-US" sz="1400" b="0" dirty="0">
                          <a:solidFill>
                            <a:schemeClr val="bg1"/>
                          </a:solidFill>
                          <a:effectLst/>
                          <a:latin typeface="Consolas" panose="020B0609020204030204" pitchFamily="49" charset="0"/>
                        </a:rPr>
                        <a:t>원의 넓이 </a:t>
                      </a:r>
                      <a:r>
                        <a:rPr lang="en-US" altLang="ko-KR" sz="1400" b="0" dirty="0">
                          <a:solidFill>
                            <a:schemeClr val="bg1"/>
                          </a:solidFill>
                          <a:effectLst/>
                          <a:latin typeface="Consolas" panose="020B0609020204030204" pitchFamily="49" charset="0"/>
                        </a:rPr>
                        <a:t>= 78.5398</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graphicFrame>
        <p:nvGraphicFramePr>
          <p:cNvPr id="20" name="표 19">
            <a:extLst>
              <a:ext uri="{FF2B5EF4-FFF2-40B4-BE49-F238E27FC236}">
                <a16:creationId xmlns:a16="http://schemas.microsoft.com/office/drawing/2014/main" id="{956B7653-0ECA-4C89-9D18-9361815C35ED}"/>
              </a:ext>
            </a:extLst>
          </p:cNvPr>
          <p:cNvGraphicFramePr>
            <a:graphicFrameLocks noGrp="1"/>
          </p:cNvGraphicFramePr>
          <p:nvPr>
            <p:extLst>
              <p:ext uri="{D42A27DB-BD31-4B8C-83A1-F6EECF244321}">
                <p14:modId xmlns:p14="http://schemas.microsoft.com/office/powerpoint/2010/main" val="1598707656"/>
              </p:ext>
            </p:extLst>
          </p:nvPr>
        </p:nvGraphicFramePr>
        <p:xfrm>
          <a:off x="5097018" y="3507040"/>
          <a:ext cx="4215001" cy="2560320"/>
        </p:xfrm>
        <a:graphic>
          <a:graphicData uri="http://schemas.openxmlformats.org/drawingml/2006/table">
            <a:tbl>
              <a:tblPr>
                <a:tableStyleId>{2D5ABB26-0587-4C30-8999-92F81FD0307C}</a:tableStyleId>
              </a:tblPr>
              <a:tblGrid>
                <a:gridCol w="4215001">
                  <a:extLst>
                    <a:ext uri="{9D8B030D-6E8A-4147-A177-3AD203B41FA5}">
                      <a16:colId xmlns:a16="http://schemas.microsoft.com/office/drawing/2014/main" val="2581132580"/>
                    </a:ext>
                  </a:extLst>
                </a:gridCol>
              </a:tblGrid>
              <a:tr h="370840">
                <a:tc>
                  <a:txBody>
                    <a:bodyPr/>
                    <a:lstStyle/>
                    <a:p>
                      <a:r>
                        <a:rPr lang="en-US" altLang="ko-KR" sz="1600" b="0" dirty="0">
                          <a:solidFill>
                            <a:schemeClr val="tx1"/>
                          </a:solidFill>
                          <a:effectLst/>
                          <a:highlight>
                            <a:srgbClr val="FFFF00"/>
                          </a:highlight>
                          <a:latin typeface="Consolas" panose="020B0609020204030204" pitchFamily="49" charset="0"/>
                        </a:rPr>
                        <a:t>pi</a:t>
                      </a:r>
                      <a:r>
                        <a:rPr lang="en-US" altLang="ko-KR" sz="1600" b="0" dirty="0">
                          <a:solidFill>
                            <a:srgbClr val="D4D4D4"/>
                          </a:solidFill>
                          <a:effectLst/>
                          <a:latin typeface="Consolas" panose="020B0609020204030204" pitchFamily="49" charset="0"/>
                        </a:rPr>
                        <a:t> = </a:t>
                      </a:r>
                      <a:r>
                        <a:rPr lang="en-US" altLang="ko-KR" sz="1600" b="0" dirty="0">
                          <a:solidFill>
                            <a:srgbClr val="B5CEA8"/>
                          </a:solidFill>
                          <a:effectLst/>
                          <a:latin typeface="Consolas" panose="020B0609020204030204" pitchFamily="49" charset="0"/>
                        </a:rPr>
                        <a:t>3.141592</a:t>
                      </a:r>
                      <a:endParaRPr lang="en-US" altLang="ko-KR" sz="1600" b="0" dirty="0">
                        <a:solidFill>
                          <a:srgbClr val="D4D4D4"/>
                        </a:solidFill>
                        <a:effectLst/>
                        <a:latin typeface="Consolas" panose="020B0609020204030204" pitchFamily="49" charset="0"/>
                      </a:endParaRPr>
                    </a:p>
                    <a:p>
                      <a:r>
                        <a:rPr lang="en-US" altLang="ko-KR" sz="1600" b="0" dirty="0">
                          <a:solidFill>
                            <a:schemeClr val="tx1"/>
                          </a:solidFill>
                          <a:effectLst/>
                          <a:highlight>
                            <a:srgbClr val="00FF00"/>
                          </a:highlight>
                          <a:latin typeface="Consolas" panose="020B0609020204030204" pitchFamily="49" charset="0"/>
                        </a:rPr>
                        <a:t>radius</a:t>
                      </a:r>
                      <a:r>
                        <a:rPr lang="en-US" altLang="ko-KR" sz="1600" b="0" dirty="0">
                          <a:solidFill>
                            <a:srgbClr val="D4D4D4"/>
                          </a:solidFill>
                          <a:effectLst/>
                          <a:latin typeface="Consolas" panose="020B0609020204030204" pitchFamily="49" charset="0"/>
                        </a:rPr>
                        <a:t> = </a:t>
                      </a:r>
                      <a:r>
                        <a:rPr lang="en-US" altLang="ko-KR" sz="1600" b="0" dirty="0">
                          <a:solidFill>
                            <a:srgbClr val="B5CEA8"/>
                          </a:solidFill>
                          <a:effectLst/>
                          <a:latin typeface="Consolas" panose="020B0609020204030204" pitchFamily="49" charset="0"/>
                        </a:rPr>
                        <a:t>5</a:t>
                      </a:r>
                      <a:endParaRPr lang="en-US" altLang="ko-KR" sz="1600" b="0" dirty="0">
                        <a:solidFill>
                          <a:srgbClr val="D4D4D4"/>
                        </a:solidFill>
                        <a:effectLst/>
                        <a:latin typeface="Consolas" panose="020B0609020204030204" pitchFamily="49" charset="0"/>
                      </a:endParaRPr>
                    </a:p>
                    <a:p>
                      <a:br>
                        <a:rPr lang="en-US" altLang="ko-KR" sz="1600" b="0" dirty="0">
                          <a:solidFill>
                            <a:srgbClr val="D4D4D4"/>
                          </a:solidFill>
                          <a:effectLst/>
                          <a:latin typeface="Consolas" panose="020B0609020204030204" pitchFamily="49" charset="0"/>
                        </a:rPr>
                      </a:br>
                      <a:r>
                        <a:rPr lang="en-US" altLang="ko-KR" sz="1600" b="0" dirty="0">
                          <a:solidFill>
                            <a:srgbClr val="9CDCFE"/>
                          </a:solidFill>
                          <a:effectLst/>
                          <a:latin typeface="Consolas" panose="020B0609020204030204" pitchFamily="49" charset="0"/>
                        </a:rPr>
                        <a:t>circumference</a:t>
                      </a:r>
                      <a:r>
                        <a:rPr lang="en-US" altLang="ko-KR" sz="1600" b="0" dirty="0">
                          <a:solidFill>
                            <a:srgbClr val="D4D4D4"/>
                          </a:solidFill>
                          <a:effectLst/>
                          <a:latin typeface="Consolas" panose="020B0609020204030204" pitchFamily="49" charset="0"/>
                        </a:rPr>
                        <a:t> = </a:t>
                      </a:r>
                      <a:r>
                        <a:rPr lang="en-US" altLang="ko-KR" sz="1600" b="0" dirty="0">
                          <a:solidFill>
                            <a:srgbClr val="B5CEA8"/>
                          </a:solidFill>
                          <a:effectLst/>
                          <a:latin typeface="Consolas" panose="020B0609020204030204" pitchFamily="49" charset="0"/>
                        </a:rPr>
                        <a:t>2</a:t>
                      </a:r>
                      <a:r>
                        <a:rPr lang="en-US" altLang="ko-KR" sz="1600" b="0" dirty="0">
                          <a:solidFill>
                            <a:srgbClr val="D4D4D4"/>
                          </a:solidFill>
                          <a:effectLst/>
                          <a:latin typeface="Consolas" panose="020B0609020204030204" pitchFamily="49" charset="0"/>
                        </a:rPr>
                        <a:t> * </a:t>
                      </a:r>
                      <a:r>
                        <a:rPr lang="en-US" altLang="ko-KR" sz="1600" b="0" dirty="0">
                          <a:solidFill>
                            <a:schemeClr val="tx1"/>
                          </a:solidFill>
                          <a:effectLst/>
                          <a:highlight>
                            <a:srgbClr val="FFFF00"/>
                          </a:highlight>
                          <a:latin typeface="Consolas" panose="020B0609020204030204" pitchFamily="49" charset="0"/>
                        </a:rPr>
                        <a:t>pi</a:t>
                      </a:r>
                      <a:r>
                        <a:rPr lang="en-US" altLang="ko-KR" sz="1600" b="0" dirty="0">
                          <a:solidFill>
                            <a:srgbClr val="D4D4D4"/>
                          </a:solidFill>
                          <a:effectLst/>
                          <a:latin typeface="Consolas" panose="020B0609020204030204" pitchFamily="49" charset="0"/>
                        </a:rPr>
                        <a:t> * </a:t>
                      </a:r>
                      <a:r>
                        <a:rPr lang="en-US" altLang="ko-KR" sz="1600" b="0" dirty="0">
                          <a:solidFill>
                            <a:schemeClr val="tx1"/>
                          </a:solidFill>
                          <a:effectLst/>
                          <a:highlight>
                            <a:srgbClr val="00FF00"/>
                          </a:highlight>
                          <a:latin typeface="Consolas" panose="020B0609020204030204" pitchFamily="49" charset="0"/>
                        </a:rPr>
                        <a:t>radius</a:t>
                      </a:r>
                      <a:endParaRPr lang="en-US" altLang="ko-KR" sz="1600" b="0" dirty="0">
                        <a:solidFill>
                          <a:srgbClr val="D4D4D4"/>
                        </a:solidFill>
                        <a:effectLst/>
                        <a:latin typeface="Consolas" panose="020B0609020204030204" pitchFamily="49" charset="0"/>
                      </a:endParaRP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원의 둘레 </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circumference</a:t>
                      </a:r>
                      <a:r>
                        <a:rPr lang="en-US" altLang="ko-KR" sz="1600" b="0" dirty="0">
                          <a:solidFill>
                            <a:srgbClr val="D4D4D4"/>
                          </a:solidFill>
                          <a:effectLst/>
                          <a:latin typeface="Consolas" panose="020B0609020204030204" pitchFamily="49" charset="0"/>
                        </a:rPr>
                        <a:t>)</a:t>
                      </a:r>
                    </a:p>
                    <a:p>
                      <a:br>
                        <a:rPr lang="en-US" altLang="ko-KR" sz="1600" b="0" dirty="0">
                          <a:solidFill>
                            <a:srgbClr val="D4D4D4"/>
                          </a:solidFill>
                          <a:effectLst/>
                          <a:latin typeface="Consolas" panose="020B0609020204030204" pitchFamily="49" charset="0"/>
                        </a:rPr>
                      </a:br>
                      <a:r>
                        <a:rPr lang="en-US" altLang="ko-KR" sz="1600" b="0" dirty="0">
                          <a:solidFill>
                            <a:srgbClr val="9CDCFE"/>
                          </a:solidFill>
                          <a:effectLst/>
                          <a:latin typeface="Consolas" panose="020B0609020204030204" pitchFamily="49" charset="0"/>
                        </a:rPr>
                        <a:t>area</a:t>
                      </a:r>
                      <a:r>
                        <a:rPr lang="en-US" altLang="ko-KR" sz="1600" b="0" dirty="0">
                          <a:solidFill>
                            <a:srgbClr val="D4D4D4"/>
                          </a:solidFill>
                          <a:effectLst/>
                          <a:latin typeface="Consolas" panose="020B0609020204030204" pitchFamily="49" charset="0"/>
                        </a:rPr>
                        <a:t> = </a:t>
                      </a:r>
                      <a:r>
                        <a:rPr lang="en-US" altLang="ko-KR" sz="1600" b="0" dirty="0">
                          <a:solidFill>
                            <a:schemeClr val="tx1"/>
                          </a:solidFill>
                          <a:effectLst/>
                          <a:highlight>
                            <a:srgbClr val="FFFF00"/>
                          </a:highlight>
                          <a:latin typeface="Consolas" panose="020B0609020204030204" pitchFamily="49" charset="0"/>
                        </a:rPr>
                        <a:t>pi</a:t>
                      </a:r>
                      <a:r>
                        <a:rPr lang="en-US" altLang="ko-KR" sz="1600" b="0" dirty="0">
                          <a:solidFill>
                            <a:srgbClr val="D4D4D4"/>
                          </a:solidFill>
                          <a:effectLst/>
                          <a:latin typeface="Consolas" panose="020B0609020204030204" pitchFamily="49" charset="0"/>
                        </a:rPr>
                        <a:t> * </a:t>
                      </a:r>
                      <a:r>
                        <a:rPr lang="en-US" altLang="ko-KR" sz="1600" b="0" dirty="0">
                          <a:solidFill>
                            <a:schemeClr val="tx1"/>
                          </a:solidFill>
                          <a:effectLst/>
                          <a:highlight>
                            <a:srgbClr val="00FF00"/>
                          </a:highlight>
                          <a:latin typeface="Consolas" panose="020B0609020204030204" pitchFamily="49" charset="0"/>
                        </a:rPr>
                        <a:t>radius</a:t>
                      </a:r>
                      <a:r>
                        <a:rPr lang="en-US" altLang="ko-KR" sz="1600" b="0" dirty="0">
                          <a:solidFill>
                            <a:srgbClr val="D4D4D4"/>
                          </a:solidFill>
                          <a:effectLst/>
                          <a:latin typeface="Consolas" panose="020B0609020204030204" pitchFamily="49" charset="0"/>
                        </a:rPr>
                        <a:t> ** </a:t>
                      </a:r>
                      <a:r>
                        <a:rPr lang="en-US" altLang="ko-KR" sz="1600" b="0" dirty="0">
                          <a:solidFill>
                            <a:srgbClr val="B5CEA8"/>
                          </a:solidFill>
                          <a:effectLst/>
                          <a:latin typeface="Consolas" panose="020B0609020204030204" pitchFamily="49" charset="0"/>
                        </a:rPr>
                        <a:t>2</a:t>
                      </a:r>
                      <a:endParaRPr lang="en-US" altLang="ko-KR" sz="1600" b="0" dirty="0">
                        <a:solidFill>
                          <a:srgbClr val="D4D4D4"/>
                        </a:solidFill>
                        <a:effectLst/>
                        <a:latin typeface="Consolas" panose="020B0609020204030204" pitchFamily="49" charset="0"/>
                      </a:endParaRP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원의 넓이 </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area</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ko-KR" altLang="en-US" sz="1400" b="0" dirty="0">
                          <a:solidFill>
                            <a:schemeClr val="bg1"/>
                          </a:solidFill>
                          <a:effectLst/>
                          <a:latin typeface="Consolas" panose="020B0609020204030204" pitchFamily="49" charset="0"/>
                        </a:rPr>
                        <a:t>원의 둘레 </a:t>
                      </a:r>
                      <a:r>
                        <a:rPr lang="en-US" altLang="ko-KR" sz="1400" b="0" dirty="0">
                          <a:solidFill>
                            <a:schemeClr val="bg1"/>
                          </a:solidFill>
                          <a:effectLst/>
                          <a:latin typeface="Consolas" panose="020B0609020204030204" pitchFamily="49" charset="0"/>
                        </a:rPr>
                        <a:t>= 31.41592</a:t>
                      </a:r>
                    </a:p>
                    <a:p>
                      <a:r>
                        <a:rPr lang="ko-KR" altLang="en-US" sz="1400" b="0" dirty="0">
                          <a:solidFill>
                            <a:schemeClr val="bg1"/>
                          </a:solidFill>
                          <a:effectLst/>
                          <a:latin typeface="Consolas" panose="020B0609020204030204" pitchFamily="49" charset="0"/>
                        </a:rPr>
                        <a:t>원의 넓이 </a:t>
                      </a:r>
                      <a:r>
                        <a:rPr lang="en-US" altLang="ko-KR" sz="1400" b="0" dirty="0">
                          <a:solidFill>
                            <a:schemeClr val="bg1"/>
                          </a:solidFill>
                          <a:effectLst/>
                          <a:latin typeface="Consolas" panose="020B0609020204030204" pitchFamily="49" charset="0"/>
                        </a:rPr>
                        <a:t>= 78.5398</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4" name="직사각형 3">
            <a:extLst>
              <a:ext uri="{FF2B5EF4-FFF2-40B4-BE49-F238E27FC236}">
                <a16:creationId xmlns:a16="http://schemas.microsoft.com/office/drawing/2014/main" id="{BD96EBEF-6299-4624-AB31-9964A0482426}"/>
              </a:ext>
            </a:extLst>
          </p:cNvPr>
          <p:cNvSpPr/>
          <p:nvPr/>
        </p:nvSpPr>
        <p:spPr>
          <a:xfrm>
            <a:off x="1312321" y="3132041"/>
            <a:ext cx="2778325" cy="338554"/>
          </a:xfrm>
          <a:prstGeom prst="rect">
            <a:avLst/>
          </a:prstGeom>
        </p:spPr>
        <p:txBody>
          <a:bodyPr wrap="none">
            <a:spAutoFit/>
          </a:bodyPr>
          <a:lstStyle/>
          <a:p>
            <a:pPr algn="ctr"/>
            <a:r>
              <a:rPr lang="ko-KR" altLang="en-US" sz="1600" dirty="0">
                <a:solidFill>
                  <a:srgbClr val="000000"/>
                </a:solidFill>
                <a:latin typeface="Consolas" panose="020B0609020204030204" pitchFamily="49" charset="0"/>
              </a:rPr>
              <a:t>변수를 사용하지 않은 경우</a:t>
            </a:r>
          </a:p>
        </p:txBody>
      </p:sp>
      <p:sp>
        <p:nvSpPr>
          <p:cNvPr id="25" name="직사각형 24">
            <a:extLst>
              <a:ext uri="{FF2B5EF4-FFF2-40B4-BE49-F238E27FC236}">
                <a16:creationId xmlns:a16="http://schemas.microsoft.com/office/drawing/2014/main" id="{7535A5A5-D44F-497C-A2AC-57E40B06C91A}"/>
              </a:ext>
            </a:extLst>
          </p:cNvPr>
          <p:cNvSpPr/>
          <p:nvPr/>
        </p:nvSpPr>
        <p:spPr>
          <a:xfrm>
            <a:off x="6179239" y="3132041"/>
            <a:ext cx="2050561" cy="338554"/>
          </a:xfrm>
          <a:prstGeom prst="rect">
            <a:avLst/>
          </a:prstGeom>
        </p:spPr>
        <p:txBody>
          <a:bodyPr wrap="none">
            <a:spAutoFit/>
          </a:bodyPr>
          <a:lstStyle/>
          <a:p>
            <a:pPr algn="ctr"/>
            <a:r>
              <a:rPr lang="ko-KR" altLang="en-US" sz="1600" dirty="0">
                <a:solidFill>
                  <a:srgbClr val="000000"/>
                </a:solidFill>
                <a:latin typeface="Consolas" panose="020B0609020204030204" pitchFamily="49" charset="0"/>
              </a:rPr>
              <a:t>변수를 사용한 경우</a:t>
            </a:r>
          </a:p>
        </p:txBody>
      </p:sp>
    </p:spTree>
    <p:extLst>
      <p:ext uri="{BB962C8B-B14F-4D97-AF65-F5344CB8AC3E}">
        <p14:creationId xmlns:p14="http://schemas.microsoft.com/office/powerpoint/2010/main" val="941905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1.7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데이터를 저장하는 공간</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(Variable)</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변수 이름 지정 규칙</a:t>
            </a:r>
            <a:r>
              <a:rPr lang="en-US" altLang="ko-KR" sz="1800" b="1" dirty="0">
                <a:ln>
                  <a:solidFill>
                    <a:schemeClr val="bg1">
                      <a:lumMod val="75000"/>
                      <a:alpha val="3000"/>
                    </a:schemeClr>
                  </a:solidFill>
                </a:ln>
                <a:solidFill>
                  <a:schemeClr val="tx2">
                    <a:lumMod val="50000"/>
                  </a:schemeClr>
                </a:solidFill>
                <a:latin typeface="+mj-lt"/>
                <a:ea typeface="+mn-ea"/>
              </a:rPr>
              <a:t>(Naming Conventions)</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26</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3CDF5548-43AE-4013-A746-AF3D7E9B7E7E}"/>
              </a:ext>
            </a:extLst>
          </p:cNvPr>
          <p:cNvSpPr>
            <a:spLocks noChangeAspect="1"/>
          </p:cNvSpPr>
          <p:nvPr/>
        </p:nvSpPr>
        <p:spPr>
          <a:xfrm>
            <a:off x="632999" y="2210961"/>
            <a:ext cx="8640000" cy="3735278"/>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342900" indent="-342900">
              <a:lnSpc>
                <a:spcPct val="150000"/>
              </a:lnSpc>
              <a:buFont typeface="+mj-ea"/>
              <a:buAutoNum type="circleNumDbPlain"/>
            </a:pPr>
            <a:r>
              <a:rPr lang="en-US" altLang="ko-KR" sz="1600" b="1" dirty="0">
                <a:solidFill>
                  <a:srgbClr val="000000"/>
                </a:solidFill>
                <a:latin typeface="Consolas" panose="020B0609020204030204" pitchFamily="49" charset="0"/>
              </a:rPr>
              <a:t>b (single lowercase letter)</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단일 소문자</a:t>
            </a:r>
          </a:p>
          <a:p>
            <a:pPr marL="342900" indent="-342900">
              <a:lnSpc>
                <a:spcPct val="150000"/>
              </a:lnSpc>
              <a:buFont typeface="+mj-ea"/>
              <a:buAutoNum type="circleNumDbPlain"/>
            </a:pPr>
            <a:r>
              <a:rPr lang="en-US" altLang="ko-KR" sz="1600" b="1" dirty="0">
                <a:solidFill>
                  <a:srgbClr val="000000"/>
                </a:solidFill>
                <a:latin typeface="Consolas" panose="020B0609020204030204" pitchFamily="49" charset="0"/>
              </a:rPr>
              <a:t>B (single uppercase letter)</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단일 대문자</a:t>
            </a:r>
          </a:p>
          <a:p>
            <a:pPr marL="342900" indent="-342900">
              <a:lnSpc>
                <a:spcPct val="150000"/>
              </a:lnSpc>
              <a:buFont typeface="+mj-ea"/>
              <a:buAutoNum type="circleNumDbPlain"/>
            </a:pPr>
            <a:r>
              <a:rPr lang="en-US" altLang="ko-KR" sz="1600" b="1" dirty="0">
                <a:solidFill>
                  <a:srgbClr val="000000"/>
                </a:solidFill>
                <a:latin typeface="Consolas" panose="020B0609020204030204" pitchFamily="49" charset="0"/>
              </a:rPr>
              <a:t>lowercase</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소문자</a:t>
            </a:r>
          </a:p>
          <a:p>
            <a:pPr marL="342900" indent="-342900">
              <a:lnSpc>
                <a:spcPct val="150000"/>
              </a:lnSpc>
              <a:buFont typeface="+mj-ea"/>
              <a:buAutoNum type="circleNumDbPlain"/>
            </a:pPr>
            <a:r>
              <a:rPr lang="en-US" altLang="ko-KR" sz="1600" b="1" dirty="0" err="1">
                <a:solidFill>
                  <a:srgbClr val="000000"/>
                </a:solidFill>
                <a:latin typeface="Consolas" panose="020B0609020204030204" pitchFamily="49" charset="0"/>
              </a:rPr>
              <a:t>lower_case_with_underscores</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밑줄을 포함하는 소문자</a:t>
            </a:r>
          </a:p>
          <a:p>
            <a:pPr marL="342900" indent="-342900">
              <a:lnSpc>
                <a:spcPct val="150000"/>
              </a:lnSpc>
              <a:buFont typeface="+mj-ea"/>
              <a:buAutoNum type="circleNumDbPlain"/>
            </a:pPr>
            <a:r>
              <a:rPr lang="en-US" altLang="ko-KR" sz="1600" b="1" dirty="0">
                <a:solidFill>
                  <a:srgbClr val="000000"/>
                </a:solidFill>
                <a:latin typeface="Consolas" panose="020B0609020204030204" pitchFamily="49" charset="0"/>
              </a:rPr>
              <a:t>UPPERCASE</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대문자</a:t>
            </a:r>
          </a:p>
          <a:p>
            <a:pPr marL="342900" indent="-342900">
              <a:lnSpc>
                <a:spcPct val="150000"/>
              </a:lnSpc>
              <a:buFont typeface="+mj-ea"/>
              <a:buAutoNum type="circleNumDbPlain"/>
            </a:pPr>
            <a:r>
              <a:rPr lang="en-US" altLang="ko-KR" sz="1600" b="1" dirty="0">
                <a:solidFill>
                  <a:srgbClr val="000000"/>
                </a:solidFill>
                <a:latin typeface="Consolas" panose="020B0609020204030204" pitchFamily="49" charset="0"/>
              </a:rPr>
              <a:t>UPPER_CASE_WITH_UNDERSCORES</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밑줄을 포함하는 대문자</a:t>
            </a:r>
          </a:p>
          <a:p>
            <a:pPr marL="342900" indent="-342900">
              <a:lnSpc>
                <a:spcPct val="150000"/>
              </a:lnSpc>
              <a:buFont typeface="+mj-ea"/>
              <a:buAutoNum type="circleNumDbPlain"/>
            </a:pPr>
            <a:r>
              <a:rPr lang="en-US" altLang="ko-KR" sz="1600" b="1" dirty="0" err="1">
                <a:solidFill>
                  <a:srgbClr val="000000"/>
                </a:solidFill>
                <a:latin typeface="Consolas" panose="020B0609020204030204" pitchFamily="49" charset="0"/>
              </a:rPr>
              <a:t>CapitalizedWords</a:t>
            </a:r>
            <a:r>
              <a:rPr lang="en-US" altLang="ko-KR" sz="1600" b="1" dirty="0">
                <a:solidFill>
                  <a:srgbClr val="000000"/>
                </a:solidFill>
                <a:latin typeface="Consolas" panose="020B0609020204030204" pitchFamily="49" charset="0"/>
              </a:rPr>
              <a:t> (or </a:t>
            </a:r>
            <a:r>
              <a:rPr lang="en-US" altLang="ko-KR" sz="1600" b="1" dirty="0" err="1">
                <a:solidFill>
                  <a:srgbClr val="000000"/>
                </a:solidFill>
                <a:latin typeface="Consolas" panose="020B0609020204030204" pitchFamily="49" charset="0"/>
              </a:rPr>
              <a:t>CapWords</a:t>
            </a:r>
            <a:r>
              <a:rPr lang="en-US" altLang="ko-KR" sz="1600" b="1" dirty="0">
                <a:solidFill>
                  <a:srgbClr val="000000"/>
                </a:solidFill>
                <a:latin typeface="Consolas" panose="020B0609020204030204" pitchFamily="49" charset="0"/>
              </a:rPr>
              <a:t>, or CamelCase)</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대문자로 시작</a:t>
            </a:r>
            <a:endParaRPr lang="en-US" altLang="ko-KR" sz="1600" dirty="0">
              <a:solidFill>
                <a:srgbClr val="000000"/>
              </a:solidFill>
              <a:latin typeface="Consolas" panose="020B0609020204030204" pitchFamily="49" charset="0"/>
            </a:endParaRPr>
          </a:p>
          <a:p>
            <a:pPr marL="342900" indent="-342900">
              <a:lnSpc>
                <a:spcPct val="150000"/>
              </a:lnSpc>
              <a:buFont typeface="+mj-ea"/>
              <a:buAutoNum type="circleNumDbPlain"/>
            </a:pPr>
            <a:r>
              <a:rPr lang="en-US" altLang="ko-KR" sz="1600" b="1" dirty="0" err="1">
                <a:solidFill>
                  <a:srgbClr val="000000"/>
                </a:solidFill>
                <a:latin typeface="Consolas" panose="020B0609020204030204" pitchFamily="49" charset="0"/>
              </a:rPr>
              <a:t>mixedCase</a:t>
            </a:r>
            <a:r>
              <a:rPr lang="en-US" altLang="ko-KR" sz="1600" dirty="0">
                <a:solidFill>
                  <a:srgbClr val="000000"/>
                </a:solidFill>
                <a:latin typeface="Consolas" panose="020B0609020204030204" pitchFamily="49" charset="0"/>
              </a:rPr>
              <a:t>: </a:t>
            </a:r>
            <a:r>
              <a:rPr lang="ko-KR" altLang="en-US" sz="1600" dirty="0" err="1">
                <a:solidFill>
                  <a:srgbClr val="000000"/>
                </a:solidFill>
                <a:latin typeface="Consolas" panose="020B0609020204030204" pitchFamily="49" charset="0"/>
              </a:rPr>
              <a:t>첫문자가</a:t>
            </a:r>
            <a:r>
              <a:rPr lang="ko-KR" altLang="en-US" sz="1600" dirty="0">
                <a:solidFill>
                  <a:srgbClr val="000000"/>
                </a:solidFill>
                <a:latin typeface="Consolas" panose="020B0609020204030204" pitchFamily="49" charset="0"/>
              </a:rPr>
              <a:t> 소문자로 시작하는 </a:t>
            </a:r>
            <a:r>
              <a:rPr lang="en-US" altLang="ko-KR" sz="1600" dirty="0" err="1">
                <a:solidFill>
                  <a:srgbClr val="000000"/>
                </a:solidFill>
                <a:latin typeface="Consolas" panose="020B0609020204030204" pitchFamily="49" charset="0"/>
              </a:rPr>
              <a:t>CapitalizedWords</a:t>
            </a:r>
            <a:endParaRPr lang="en-US" altLang="ko-KR" sz="1600" dirty="0">
              <a:solidFill>
                <a:srgbClr val="000000"/>
              </a:solidFill>
              <a:latin typeface="Consolas" panose="020B0609020204030204" pitchFamily="49" charset="0"/>
            </a:endParaRPr>
          </a:p>
          <a:p>
            <a:pPr marL="342900" indent="-342900">
              <a:lnSpc>
                <a:spcPct val="150000"/>
              </a:lnSpc>
              <a:buFont typeface="+mj-ea"/>
              <a:buAutoNum type="circleNumDbPlain"/>
            </a:pPr>
            <a:r>
              <a:rPr lang="en-US" altLang="ko-KR" sz="1600" b="1" dirty="0" err="1">
                <a:solidFill>
                  <a:srgbClr val="000000"/>
                </a:solidFill>
                <a:latin typeface="Consolas" panose="020B0609020204030204" pitchFamily="49" charset="0"/>
              </a:rPr>
              <a:t>Capitalized_Words_With_Underscores</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밑줄을 포함하는 </a:t>
            </a:r>
            <a:r>
              <a:rPr lang="en-US" altLang="ko-KR" sz="1600" dirty="0" err="1">
                <a:solidFill>
                  <a:srgbClr val="000000"/>
                </a:solidFill>
                <a:latin typeface="Consolas" panose="020B0609020204030204" pitchFamily="49" charset="0"/>
              </a:rPr>
              <a:t>CapitalizedWords</a:t>
            </a:r>
            <a:endParaRPr lang="en-US" altLang="ko-KR" sz="16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5188650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1.8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변수에 저장되는 데이터의 유형</a:t>
              </a:r>
              <a:endPar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데이터 타입이란</a:t>
            </a:r>
            <a:r>
              <a:rPr lang="en-US" altLang="ko-KR" sz="1800" b="1" dirty="0">
                <a:ln>
                  <a:solidFill>
                    <a:schemeClr val="bg1">
                      <a:lumMod val="75000"/>
                      <a:alpha val="3000"/>
                    </a:schemeClr>
                  </a:solidFill>
                </a:ln>
                <a:solidFill>
                  <a:schemeClr val="tx2">
                    <a:lumMod val="50000"/>
                  </a:schemeClr>
                </a:solidFill>
                <a:latin typeface="+mj-lt"/>
                <a:ea typeface="+mn-ea"/>
              </a:rPr>
              <a:t>?</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27</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표 13">
            <a:extLst>
              <a:ext uri="{FF2B5EF4-FFF2-40B4-BE49-F238E27FC236}">
                <a16:creationId xmlns:a16="http://schemas.microsoft.com/office/drawing/2014/main" id="{4129591D-5E4E-4E02-8E1D-2C6CE337115F}"/>
              </a:ext>
            </a:extLst>
          </p:cNvPr>
          <p:cNvGraphicFramePr>
            <a:graphicFrameLocks noGrp="1"/>
          </p:cNvGraphicFramePr>
          <p:nvPr>
            <p:extLst>
              <p:ext uri="{D42A27DB-BD31-4B8C-83A1-F6EECF244321}">
                <p14:modId xmlns:p14="http://schemas.microsoft.com/office/powerpoint/2010/main" val="1484903346"/>
              </p:ext>
            </p:extLst>
          </p:nvPr>
        </p:nvGraphicFramePr>
        <p:xfrm>
          <a:off x="632999" y="3434920"/>
          <a:ext cx="8640001" cy="1849120"/>
        </p:xfrm>
        <a:graphic>
          <a:graphicData uri="http://schemas.openxmlformats.org/drawingml/2006/table">
            <a:tbl>
              <a:tblPr firstRow="1" bandRow="1">
                <a:tableStyleId>{B301B821-A1FF-4177-AEE7-76D212191A09}</a:tableStyleId>
              </a:tblPr>
              <a:tblGrid>
                <a:gridCol w="1129241">
                  <a:extLst>
                    <a:ext uri="{9D8B030D-6E8A-4147-A177-3AD203B41FA5}">
                      <a16:colId xmlns:a16="http://schemas.microsoft.com/office/drawing/2014/main" val="3281501617"/>
                    </a:ext>
                  </a:extLst>
                </a:gridCol>
                <a:gridCol w="1129241">
                  <a:extLst>
                    <a:ext uri="{9D8B030D-6E8A-4147-A177-3AD203B41FA5}">
                      <a16:colId xmlns:a16="http://schemas.microsoft.com/office/drawing/2014/main" val="317159337"/>
                    </a:ext>
                  </a:extLst>
                </a:gridCol>
                <a:gridCol w="2409125">
                  <a:extLst>
                    <a:ext uri="{9D8B030D-6E8A-4147-A177-3AD203B41FA5}">
                      <a16:colId xmlns:a16="http://schemas.microsoft.com/office/drawing/2014/main" val="849892190"/>
                    </a:ext>
                  </a:extLst>
                </a:gridCol>
                <a:gridCol w="1986197">
                  <a:extLst>
                    <a:ext uri="{9D8B030D-6E8A-4147-A177-3AD203B41FA5}">
                      <a16:colId xmlns:a16="http://schemas.microsoft.com/office/drawing/2014/main" val="3682171400"/>
                    </a:ext>
                  </a:extLst>
                </a:gridCol>
                <a:gridCol w="1986197">
                  <a:extLst>
                    <a:ext uri="{9D8B030D-6E8A-4147-A177-3AD203B41FA5}">
                      <a16:colId xmlns:a16="http://schemas.microsoft.com/office/drawing/2014/main" val="2384469882"/>
                    </a:ext>
                  </a:extLst>
                </a:gridCol>
              </a:tblGrid>
              <a:tr h="140424">
                <a:tc gridSpan="2">
                  <a:txBody>
                    <a:bodyPr/>
                    <a:lstStyle/>
                    <a:p>
                      <a:pPr latinLnBrk="1"/>
                      <a:r>
                        <a:rPr lang="ko-KR" altLang="en-US" dirty="0"/>
                        <a:t>데이터 타입</a:t>
                      </a:r>
                    </a:p>
                  </a:txBody>
                  <a:tcPr/>
                </a:tc>
                <a:tc hMerge="1">
                  <a:txBody>
                    <a:bodyPr/>
                    <a:lstStyle/>
                    <a:p>
                      <a:pPr latinLnBrk="1"/>
                      <a:endParaRPr lang="ko-KR" altLang="en-US" dirty="0"/>
                    </a:p>
                  </a:txBody>
                  <a:tcPr/>
                </a:tc>
                <a:tc>
                  <a:txBody>
                    <a:bodyPr/>
                    <a:lstStyle/>
                    <a:p>
                      <a:pPr latinLnBrk="1"/>
                      <a:r>
                        <a:rPr lang="ko-KR" altLang="en-US" dirty="0"/>
                        <a:t>데이터 타입 표기</a:t>
                      </a:r>
                    </a:p>
                  </a:txBody>
                  <a:tcPr/>
                </a:tc>
                <a:tc>
                  <a:txBody>
                    <a:bodyPr/>
                    <a:lstStyle/>
                    <a:p>
                      <a:pPr latinLnBrk="1"/>
                      <a:r>
                        <a:rPr lang="ko-KR" altLang="en-US" dirty="0"/>
                        <a:t>의미</a:t>
                      </a:r>
                    </a:p>
                  </a:txBody>
                  <a:tcPr/>
                </a:tc>
                <a:tc>
                  <a:txBody>
                    <a:bodyPr/>
                    <a:lstStyle/>
                    <a:p>
                      <a:pPr latinLnBrk="1"/>
                      <a:r>
                        <a:rPr lang="ko-KR" altLang="en-US" dirty="0"/>
                        <a:t>예시</a:t>
                      </a:r>
                    </a:p>
                  </a:txBody>
                  <a:tcPr/>
                </a:tc>
                <a:extLst>
                  <a:ext uri="{0D108BD9-81ED-4DB2-BD59-A6C34878D82A}">
                    <a16:rowId xmlns:a16="http://schemas.microsoft.com/office/drawing/2014/main" val="1140514492"/>
                  </a:ext>
                </a:extLst>
              </a:tr>
              <a:tr h="370840">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숫자형</a:t>
                      </a:r>
                      <a:endParaRPr lang="en-US" altLang="ko-KR" b="0" i="0" dirty="0"/>
                    </a:p>
                  </a:txBody>
                  <a:tcPr>
                    <a:noFill/>
                  </a:tcPr>
                </a:tc>
                <a:tc>
                  <a:txBody>
                    <a:bodyPr/>
                    <a:lstStyle/>
                    <a:p>
                      <a:pPr latinLnBrk="1"/>
                      <a:r>
                        <a:rPr lang="ko-KR" altLang="en-US" dirty="0"/>
                        <a:t>정수형</a:t>
                      </a:r>
                      <a:endParaRPr lang="ko-KR" altLang="en-US" b="0" i="0" dirty="0"/>
                    </a:p>
                  </a:txBody>
                  <a:tcPr>
                    <a:noFill/>
                  </a:tcPr>
                </a:tc>
                <a:tc>
                  <a:txBody>
                    <a:bodyPr/>
                    <a:lstStyle/>
                    <a:p>
                      <a:pPr latinLnBrk="1"/>
                      <a:r>
                        <a:rPr lang="en-US" altLang="ko-KR" dirty="0">
                          <a:latin typeface="Consolas" panose="020B0609020204030204" pitchFamily="49" charset="0"/>
                        </a:rPr>
                        <a:t>int</a:t>
                      </a:r>
                      <a:endParaRPr lang="ko-KR" altLang="en-US" b="0" i="0" dirty="0">
                        <a:latin typeface="Consolas" panose="020B0609020204030204" pitchFamily="49" charset="0"/>
                      </a:endParaRPr>
                    </a:p>
                  </a:txBody>
                  <a:tcPr>
                    <a:noFill/>
                  </a:tcPr>
                </a:tc>
                <a:tc>
                  <a:txBody>
                    <a:bodyPr/>
                    <a:lstStyle/>
                    <a:p>
                      <a:pPr latinLnBrk="1"/>
                      <a:r>
                        <a:rPr lang="en-US" altLang="ko-KR" dirty="0"/>
                        <a:t>integer</a:t>
                      </a:r>
                      <a:endParaRPr lang="ko-KR" altLang="en-US" b="0" i="0" dirty="0"/>
                    </a:p>
                  </a:txBody>
                  <a:tcPr>
                    <a:noFill/>
                  </a:tcPr>
                </a:tc>
                <a:tc>
                  <a:txBody>
                    <a:bodyPr/>
                    <a:lstStyle/>
                    <a:p>
                      <a:pPr algn="just" latinLnBrk="1"/>
                      <a:r>
                        <a:rPr lang="en-US" altLang="ko-KR" b="0" i="0" dirty="0"/>
                        <a:t>7, 365</a:t>
                      </a:r>
                      <a:endParaRPr lang="ko-KR" altLang="en-US" b="0" i="0" dirty="0"/>
                    </a:p>
                  </a:txBody>
                  <a:tcPr>
                    <a:noFill/>
                  </a:tcPr>
                </a:tc>
                <a:extLst>
                  <a:ext uri="{0D108BD9-81ED-4DB2-BD59-A6C34878D82A}">
                    <a16:rowId xmlns:a16="http://schemas.microsoft.com/office/drawing/2014/main" val="4068800339"/>
                  </a:ext>
                </a:extLst>
              </a:tr>
              <a:tr h="370840">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b="0" i="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실수형</a:t>
                      </a:r>
                      <a:endParaRPr lang="ko-KR" altLang="en-US" b="0" i="0" dirty="0"/>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Consolas" panose="020B0609020204030204" pitchFamily="49" charset="0"/>
                        </a:rPr>
                        <a:t>float</a:t>
                      </a:r>
                      <a:endParaRPr lang="ko-KR" altLang="en-US" b="0" i="0" dirty="0">
                        <a:latin typeface="Consolas" panose="020B0609020204030204" pitchFamily="49" charset="0"/>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floating point</a:t>
                      </a:r>
                      <a:endParaRPr lang="ko-KR" altLang="en-US" b="0" i="0" dirty="0"/>
                    </a:p>
                  </a:txBody>
                  <a:tcPr>
                    <a:noFill/>
                  </a:tcPr>
                </a:tc>
                <a:tc>
                  <a:txBody>
                    <a:bodyPr/>
                    <a:lstStyle/>
                    <a:p>
                      <a:pPr marL="0" marR="0" lvl="0" indent="0" algn="just" defTabSz="914400" rtl="0" eaLnBrk="1" fontAlgn="auto" latinLnBrk="1" hangingPunct="1">
                        <a:lnSpc>
                          <a:spcPct val="100000"/>
                        </a:lnSpc>
                        <a:spcBef>
                          <a:spcPts val="0"/>
                        </a:spcBef>
                        <a:spcAft>
                          <a:spcPts val="0"/>
                        </a:spcAft>
                        <a:buClrTx/>
                        <a:buSzTx/>
                        <a:buFontTx/>
                        <a:buNone/>
                        <a:tabLst/>
                        <a:defRPr/>
                      </a:pPr>
                      <a:r>
                        <a:rPr lang="en-US" altLang="ko-KR" b="0" i="0" dirty="0"/>
                        <a:t>3.14, 2.71828</a:t>
                      </a:r>
                      <a:endParaRPr lang="ko-KR" altLang="en-US" b="0" i="0" dirty="0"/>
                    </a:p>
                  </a:txBody>
                  <a:tcPr>
                    <a:noFill/>
                  </a:tcPr>
                </a:tc>
                <a:extLst>
                  <a:ext uri="{0D108BD9-81ED-4DB2-BD59-A6C34878D82A}">
                    <a16:rowId xmlns:a16="http://schemas.microsoft.com/office/drawing/2014/main" val="3230123257"/>
                  </a:ext>
                </a:extLst>
              </a:tr>
              <a:tr h="37084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문자열</a:t>
                      </a:r>
                      <a:endParaRPr lang="ko-KR" altLang="en-US" b="0" i="0" dirty="0"/>
                    </a:p>
                  </a:txBody>
                  <a:tcPr>
                    <a:no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b="0" i="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Consolas" panose="020B0609020204030204" pitchFamily="49" charset="0"/>
                        </a:rPr>
                        <a:t>str</a:t>
                      </a:r>
                      <a:endParaRPr lang="ko-KR" altLang="en-US" b="0" i="0" dirty="0">
                        <a:latin typeface="Consolas" panose="020B0609020204030204" pitchFamily="49" charset="0"/>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string</a:t>
                      </a:r>
                      <a:endParaRPr lang="ko-KR" altLang="en-US" b="0" i="0" dirty="0"/>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t>‘Python’</a:t>
                      </a:r>
                      <a:endParaRPr lang="ko-KR" altLang="en-US" b="0" i="0" dirty="0"/>
                    </a:p>
                  </a:txBody>
                  <a:tcPr>
                    <a:noFill/>
                  </a:tcPr>
                </a:tc>
                <a:extLst>
                  <a:ext uri="{0D108BD9-81ED-4DB2-BD59-A6C34878D82A}">
                    <a16:rowId xmlns:a16="http://schemas.microsoft.com/office/drawing/2014/main" val="648915061"/>
                  </a:ext>
                </a:extLst>
              </a:tr>
              <a:tr h="370840">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0" i="0" dirty="0"/>
                        <a:t>논리 자료형</a:t>
                      </a:r>
                    </a:p>
                  </a:txBody>
                  <a:tcPr>
                    <a:noFill/>
                  </a:tcPr>
                </a:tc>
                <a:tc hMerge="1">
                  <a:txBody>
                    <a:bodyPr/>
                    <a:lstStyle/>
                    <a:p>
                      <a:pPr latinLnBrk="1"/>
                      <a:endParaRPr lang="ko-KR" altLang="en-US"/>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latin typeface="Consolas" panose="020B0609020204030204" pitchFamily="49" charset="0"/>
                        </a:rPr>
                        <a:t>bool</a:t>
                      </a:r>
                      <a:endParaRPr lang="ko-KR" altLang="en-US" b="0" i="0" dirty="0">
                        <a:latin typeface="Consolas" panose="020B0609020204030204" pitchFamily="49" charset="0"/>
                      </a:endParaRP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err="1"/>
                        <a:t>boolean</a:t>
                      </a:r>
                      <a:endParaRPr lang="ko-KR" altLang="en-US" b="0" i="0" dirty="0"/>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i="0" dirty="0"/>
                        <a:t>True, False</a:t>
                      </a:r>
                      <a:endParaRPr lang="ko-KR" altLang="en-US" b="0" i="0" dirty="0"/>
                    </a:p>
                  </a:txBody>
                  <a:tcPr>
                    <a:noFill/>
                  </a:tcPr>
                </a:tc>
                <a:extLst>
                  <a:ext uri="{0D108BD9-81ED-4DB2-BD59-A6C34878D82A}">
                    <a16:rowId xmlns:a16="http://schemas.microsoft.com/office/drawing/2014/main" val="2661222230"/>
                  </a:ext>
                </a:extLst>
              </a:tr>
            </a:tbl>
          </a:graphicData>
        </a:graphic>
      </p:graphicFrame>
      <p:sp>
        <p:nvSpPr>
          <p:cNvPr id="18" name="사각형: 둥근 모서리 17">
            <a:extLst>
              <a:ext uri="{FF2B5EF4-FFF2-40B4-BE49-F238E27FC236}">
                <a16:creationId xmlns:a16="http://schemas.microsoft.com/office/drawing/2014/main" id="{95333B0D-B6BF-4500-BF9D-BF8B3AA1C746}"/>
              </a:ext>
            </a:extLst>
          </p:cNvPr>
          <p:cNvSpPr>
            <a:spLocks noChangeAspect="1"/>
          </p:cNvSpPr>
          <p:nvPr/>
        </p:nvSpPr>
        <p:spPr>
          <a:xfrm>
            <a:off x="632999" y="2210961"/>
            <a:ext cx="8640000" cy="91940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데이터</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변수에 저장한</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숫자</a:t>
            </a:r>
            <a:r>
              <a:rPr lang="ko-KR" altLang="en-US" sz="1600" dirty="0">
                <a:solidFill>
                  <a:srgbClr val="000000"/>
                </a:solidFill>
                <a:latin typeface="Consolas" panose="020B0609020204030204" pitchFamily="49" charset="0"/>
              </a:rPr>
              <a:t>나 </a:t>
            </a:r>
            <a:r>
              <a:rPr lang="ko-KR" altLang="en-US" sz="1600" b="1" dirty="0">
                <a:solidFill>
                  <a:srgbClr val="000000"/>
                </a:solidFill>
                <a:latin typeface="Consolas" panose="020B0609020204030204" pitchFamily="49" charset="0"/>
              </a:rPr>
              <a:t>문자</a:t>
            </a:r>
            <a:r>
              <a:rPr lang="ko-KR" altLang="en-US" sz="1600" dirty="0">
                <a:solidFill>
                  <a:srgbClr val="000000"/>
                </a:solidFill>
                <a:latin typeface="Consolas" panose="020B0609020204030204" pitchFamily="49" charset="0"/>
              </a:rPr>
              <a:t> 등</a:t>
            </a:r>
            <a:endParaRPr lang="en-US" altLang="ko-KR" sz="1600" dirty="0">
              <a:solidFill>
                <a:srgbClr val="000000"/>
              </a:solidFill>
              <a:latin typeface="Consolas" panose="020B0609020204030204" pitchFamily="49" charset="0"/>
            </a:endParaRPr>
          </a:p>
          <a:p>
            <a:r>
              <a:rPr lang="ko-KR" altLang="en-US" sz="1600" b="1" dirty="0">
                <a:solidFill>
                  <a:srgbClr val="000000"/>
                </a:solidFill>
                <a:latin typeface="Consolas" panose="020B0609020204030204" pitchFamily="49" charset="0"/>
              </a:rPr>
              <a:t>데이터 타입</a:t>
            </a:r>
            <a:r>
              <a:rPr lang="en-US" altLang="ko-KR" sz="1600" b="1" dirty="0">
                <a:solidFill>
                  <a:srgbClr val="000000"/>
                </a:solidFill>
                <a:latin typeface="Consolas" panose="020B0609020204030204" pitchFamily="49" charset="0"/>
              </a:rPr>
              <a:t>(data type)</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데이터</a:t>
            </a:r>
            <a:r>
              <a:rPr lang="en-US" altLang="ko-KR" sz="1600" dirty="0">
                <a:solidFill>
                  <a:srgbClr val="000000"/>
                </a:solidFill>
                <a:latin typeface="Consolas" panose="020B0609020204030204" pitchFamily="49" charset="0"/>
              </a:rPr>
              <a:t>(data)</a:t>
            </a:r>
            <a:r>
              <a:rPr lang="ko-KR" altLang="en-US" sz="1600" dirty="0">
                <a:solidFill>
                  <a:srgbClr val="000000"/>
                </a:solidFill>
                <a:latin typeface="Consolas" panose="020B0609020204030204" pitchFamily="49" charset="0"/>
              </a:rPr>
              <a:t>와 타입</a:t>
            </a:r>
            <a:r>
              <a:rPr lang="en-US" altLang="ko-KR" sz="1600" dirty="0">
                <a:solidFill>
                  <a:srgbClr val="000000"/>
                </a:solidFill>
                <a:latin typeface="Consolas" panose="020B0609020204030204" pitchFamily="49" charset="0"/>
              </a:rPr>
              <a:t>(type) </a:t>
            </a:r>
            <a:r>
              <a:rPr lang="ko-KR" altLang="en-US" sz="1600" dirty="0">
                <a:solidFill>
                  <a:srgbClr val="000000"/>
                </a:solidFill>
                <a:latin typeface="Consolas" panose="020B0609020204030204" pitchFamily="49" charset="0"/>
              </a:rPr>
              <a:t>두 단어를 합친 말</a:t>
            </a:r>
            <a:endParaRPr lang="en-US" altLang="ko-KR" sz="1600" dirty="0">
              <a:solidFill>
                <a:srgbClr val="000000"/>
              </a:solidFill>
              <a:latin typeface="Consolas" panose="020B0609020204030204" pitchFamily="49" charset="0"/>
            </a:endParaRPr>
          </a:p>
          <a:p>
            <a:r>
              <a:rPr lang="ko-KR" altLang="en-US" sz="1600" dirty="0">
                <a:solidFill>
                  <a:srgbClr val="000000"/>
                </a:solidFill>
                <a:latin typeface="Consolas" panose="020B0609020204030204" pitchFamily="49" charset="0"/>
              </a:rPr>
              <a:t>데이터</a:t>
            </a:r>
            <a:r>
              <a:rPr lang="en-US" altLang="ko-KR" sz="1600"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자료</a:t>
            </a:r>
            <a:r>
              <a:rPr lang="en-US" altLang="ko-KR" sz="1600" dirty="0">
                <a:solidFill>
                  <a:srgbClr val="000000"/>
                </a:solidFill>
                <a:latin typeface="Consolas" panose="020B0609020204030204" pitchFamily="49" charset="0"/>
              </a:rPr>
              <a:t>) + </a:t>
            </a:r>
            <a:r>
              <a:rPr lang="ko-KR" altLang="en-US" sz="1600" dirty="0">
                <a:solidFill>
                  <a:srgbClr val="000000"/>
                </a:solidFill>
                <a:latin typeface="Consolas" panose="020B0609020204030204" pitchFamily="49" charset="0"/>
              </a:rPr>
              <a:t>타입</a:t>
            </a:r>
            <a:r>
              <a:rPr lang="en-US" altLang="ko-KR" sz="1600"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유형이나 형태</a:t>
            </a:r>
            <a:r>
              <a:rPr lang="en-US" altLang="ko-KR" sz="1600" dirty="0">
                <a:solidFill>
                  <a:srgbClr val="000000"/>
                </a:solidFill>
                <a:latin typeface="Consolas" panose="020B0609020204030204" pitchFamily="49" charset="0"/>
              </a:rPr>
              <a:t>) = </a:t>
            </a:r>
            <a:r>
              <a:rPr lang="ko-KR" altLang="en-US" sz="1600" b="1" dirty="0">
                <a:solidFill>
                  <a:srgbClr val="000000"/>
                </a:solidFill>
                <a:latin typeface="Consolas" panose="020B0609020204030204" pitchFamily="49" charset="0"/>
              </a:rPr>
              <a:t>자료의 유형</a:t>
            </a:r>
            <a:r>
              <a:rPr lang="ko-KR" altLang="en-US" sz="1600" dirty="0">
                <a:solidFill>
                  <a:srgbClr val="000000"/>
                </a:solidFill>
                <a:latin typeface="Consolas" panose="020B0609020204030204" pitchFamily="49" charset="0"/>
              </a:rPr>
              <a:t> </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자료형</a:t>
            </a:r>
          </a:p>
        </p:txBody>
      </p:sp>
      <p:sp>
        <p:nvSpPr>
          <p:cNvPr id="19" name="TextBox 18">
            <a:extLst>
              <a:ext uri="{FF2B5EF4-FFF2-40B4-BE49-F238E27FC236}">
                <a16:creationId xmlns:a16="http://schemas.microsoft.com/office/drawing/2014/main" id="{07CA3CEC-71B0-4367-BDC9-AEA58B8F2FB7}"/>
              </a:ext>
            </a:extLst>
          </p:cNvPr>
          <p:cNvSpPr txBox="1"/>
          <p:nvPr/>
        </p:nvSpPr>
        <p:spPr>
          <a:xfrm>
            <a:off x="3740173" y="5595948"/>
            <a:ext cx="2425665" cy="369332"/>
          </a:xfrm>
          <a:prstGeom prst="rect">
            <a:avLst/>
          </a:prstGeom>
          <a:noFill/>
        </p:spPr>
        <p:txBody>
          <a:bodyPr wrap="none" rtlCol="0">
            <a:spAutoFit/>
          </a:bodyPr>
          <a:lstStyle/>
          <a:p>
            <a:pPr algn="ctr"/>
            <a:r>
              <a:rPr lang="ko-KR" altLang="en-US" dirty="0" err="1"/>
              <a:t>파이썬의</a:t>
            </a:r>
            <a:r>
              <a:rPr lang="ko-KR" altLang="en-US" dirty="0"/>
              <a:t> 데이터 타입</a:t>
            </a:r>
          </a:p>
        </p:txBody>
      </p:sp>
      <p:sp>
        <p:nvSpPr>
          <p:cNvPr id="20" name="TextBox 19">
            <a:extLst>
              <a:ext uri="{FF2B5EF4-FFF2-40B4-BE49-F238E27FC236}">
                <a16:creationId xmlns:a16="http://schemas.microsoft.com/office/drawing/2014/main" id="{07766D89-AB37-423B-B594-E3AEC517AD40}"/>
              </a:ext>
            </a:extLst>
          </p:cNvPr>
          <p:cNvSpPr txBox="1"/>
          <p:nvPr/>
        </p:nvSpPr>
        <p:spPr>
          <a:xfrm>
            <a:off x="632998" y="5288171"/>
            <a:ext cx="8640000" cy="307777"/>
          </a:xfrm>
          <a:prstGeom prst="rect">
            <a:avLst/>
          </a:prstGeom>
          <a:noFill/>
        </p:spPr>
        <p:txBody>
          <a:bodyPr wrap="square" rtlCol="0">
            <a:spAutoFit/>
          </a:bodyPr>
          <a:lstStyle/>
          <a:p>
            <a:r>
              <a:rPr lang="en-US" altLang="ko-KR" sz="1400" dirty="0">
                <a:solidFill>
                  <a:schemeClr val="tx1">
                    <a:lumMod val="50000"/>
                    <a:lumOff val="50000"/>
                  </a:schemeClr>
                </a:solidFill>
              </a:rPr>
              <a:t>※ </a:t>
            </a:r>
            <a:r>
              <a:rPr lang="ko-KR" altLang="en-US" sz="1400" dirty="0">
                <a:solidFill>
                  <a:schemeClr val="tx1">
                    <a:lumMod val="50000"/>
                    <a:lumOff val="50000"/>
                  </a:schemeClr>
                </a:solidFill>
              </a:rPr>
              <a:t>이 외에도 </a:t>
            </a:r>
            <a:r>
              <a:rPr lang="ko-KR" altLang="en-US" sz="1400" dirty="0" err="1">
                <a:solidFill>
                  <a:schemeClr val="tx1">
                    <a:lumMod val="50000"/>
                    <a:lumOff val="50000"/>
                  </a:schemeClr>
                </a:solidFill>
              </a:rPr>
              <a:t>파이썬에는</a:t>
            </a:r>
            <a:r>
              <a:rPr lang="ko-KR" altLang="en-US" sz="1400" dirty="0">
                <a:solidFill>
                  <a:schemeClr val="tx1">
                    <a:lumMod val="50000"/>
                    <a:lumOff val="50000"/>
                  </a:schemeClr>
                </a:solidFill>
              </a:rPr>
              <a:t> 리스트</a:t>
            </a:r>
            <a:r>
              <a:rPr lang="en-US" altLang="ko-KR" sz="1400" dirty="0">
                <a:solidFill>
                  <a:schemeClr val="tx1">
                    <a:lumMod val="50000"/>
                    <a:lumOff val="50000"/>
                  </a:schemeClr>
                </a:solidFill>
              </a:rPr>
              <a:t>(list), </a:t>
            </a:r>
            <a:r>
              <a:rPr lang="ko-KR" altLang="en-US" sz="1400" dirty="0" err="1">
                <a:solidFill>
                  <a:schemeClr val="tx1">
                    <a:lumMod val="50000"/>
                    <a:lumOff val="50000"/>
                  </a:schemeClr>
                </a:solidFill>
              </a:rPr>
              <a:t>튜플</a:t>
            </a:r>
            <a:r>
              <a:rPr lang="en-US" altLang="ko-KR" sz="1400" dirty="0">
                <a:solidFill>
                  <a:schemeClr val="tx1">
                    <a:lumMod val="50000"/>
                    <a:lumOff val="50000"/>
                  </a:schemeClr>
                </a:solidFill>
              </a:rPr>
              <a:t>(tuple), </a:t>
            </a:r>
            <a:r>
              <a:rPr lang="ko-KR" altLang="en-US" sz="1400" dirty="0" err="1">
                <a:solidFill>
                  <a:schemeClr val="tx1">
                    <a:lumMod val="50000"/>
                    <a:lumOff val="50000"/>
                  </a:schemeClr>
                </a:solidFill>
              </a:rPr>
              <a:t>딕셔너리</a:t>
            </a:r>
            <a:r>
              <a:rPr lang="en-US" altLang="ko-KR" sz="1400" dirty="0">
                <a:solidFill>
                  <a:schemeClr val="tx1">
                    <a:lumMod val="50000"/>
                    <a:lumOff val="50000"/>
                  </a:schemeClr>
                </a:solidFill>
              </a:rPr>
              <a:t>(dictionary), </a:t>
            </a:r>
            <a:r>
              <a:rPr lang="ko-KR" altLang="en-US" sz="1400" dirty="0">
                <a:solidFill>
                  <a:schemeClr val="tx1">
                    <a:lumMod val="50000"/>
                    <a:lumOff val="50000"/>
                  </a:schemeClr>
                </a:solidFill>
              </a:rPr>
              <a:t>집합</a:t>
            </a:r>
            <a:r>
              <a:rPr lang="en-US" altLang="ko-KR" sz="1400" dirty="0">
                <a:solidFill>
                  <a:schemeClr val="tx1">
                    <a:lumMod val="50000"/>
                    <a:lumOff val="50000"/>
                  </a:schemeClr>
                </a:solidFill>
              </a:rPr>
              <a:t>(set) </a:t>
            </a:r>
            <a:r>
              <a:rPr lang="ko-KR" altLang="en-US" sz="1400" dirty="0">
                <a:solidFill>
                  <a:schemeClr val="tx1">
                    <a:lumMod val="50000"/>
                    <a:lumOff val="50000"/>
                  </a:schemeClr>
                </a:solidFill>
              </a:rPr>
              <a:t>등의 데이터 유형이 존재</a:t>
            </a:r>
            <a:endParaRPr lang="ko-KR" altLang="en-US" sz="1400" dirty="0">
              <a:solidFill>
                <a:srgbClr val="FF0000"/>
              </a:solidFill>
            </a:endParaRPr>
          </a:p>
        </p:txBody>
      </p:sp>
    </p:spTree>
    <p:extLst>
      <p:ext uri="{BB962C8B-B14F-4D97-AF65-F5344CB8AC3E}">
        <p14:creationId xmlns:p14="http://schemas.microsoft.com/office/powerpoint/2010/main" val="1808147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1.8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변수에 저장되는 데이터의 유형</a:t>
              </a:r>
              <a:endPar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38554"/>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b="1" dirty="0">
                <a:ln>
                  <a:solidFill>
                    <a:schemeClr val="bg1">
                      <a:lumMod val="75000"/>
                      <a:alpha val="3000"/>
                    </a:schemeClr>
                  </a:solidFill>
                </a:ln>
                <a:solidFill>
                  <a:schemeClr val="tx2">
                    <a:lumMod val="50000"/>
                  </a:schemeClr>
                </a:solidFill>
                <a:latin typeface="+mj-lt"/>
                <a:ea typeface="+mn-ea"/>
              </a:rPr>
              <a:t>변수를 입력 받을 때 겪는 흔한 오류</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28</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a:extLst>
              <a:ext uri="{FF2B5EF4-FFF2-40B4-BE49-F238E27FC236}">
                <a16:creationId xmlns:a16="http://schemas.microsoft.com/office/drawing/2014/main" id="{0462139B-337C-4A1F-9EE1-FA94EA220068}"/>
              </a:ext>
            </a:extLst>
          </p:cNvPr>
          <p:cNvSpPr/>
          <p:nvPr/>
        </p:nvSpPr>
        <p:spPr>
          <a:xfrm>
            <a:off x="633000" y="5482965"/>
            <a:ext cx="8640000" cy="523220"/>
          </a:xfrm>
          <a:prstGeom prst="rect">
            <a:avLst/>
          </a:prstGeom>
          <a:solidFill>
            <a:schemeClr val="tx1">
              <a:lumMod val="75000"/>
              <a:lumOff val="25000"/>
            </a:schemeClr>
          </a:solidFill>
        </p:spPr>
        <p:txBody>
          <a:bodyPr wrap="square">
            <a:spAutoFit/>
          </a:bodyPr>
          <a:lstStyle/>
          <a:p>
            <a:r>
              <a:rPr lang="pt-BR" altLang="ko-KR" sz="1400" dirty="0">
                <a:solidFill>
                  <a:srgbClr val="00B050"/>
                </a:solidFill>
                <a:latin typeface="Consolas" panose="020B0609020204030204" pitchFamily="49" charset="0"/>
              </a:rPr>
              <a:t>----&gt; </a:t>
            </a:r>
            <a:r>
              <a:rPr lang="pt-BR" altLang="ko-KR" sz="1400" u="sng" dirty="0">
                <a:solidFill>
                  <a:srgbClr val="317BCF"/>
                </a:solidFill>
                <a:latin typeface="Consolas" panose="020B0609020204030204" pitchFamily="49" charset="0"/>
              </a:rPr>
              <a:t>4</a:t>
            </a:r>
            <a:r>
              <a:rPr lang="pt-BR" altLang="ko-KR" sz="1400" dirty="0">
                <a:solidFill>
                  <a:srgbClr val="317BCF"/>
                </a:solidFill>
                <a:latin typeface="Consolas" panose="020B0609020204030204" pitchFamily="49" charset="0"/>
              </a:rPr>
              <a:t> area</a:t>
            </a:r>
            <a:r>
              <a:rPr lang="pt-BR" altLang="ko-KR" sz="1400" dirty="0">
                <a:solidFill>
                  <a:schemeClr val="bg1"/>
                </a:solidFill>
                <a:latin typeface="Consolas" panose="020B0609020204030204" pitchFamily="49" charset="0"/>
              </a:rPr>
              <a:t> = pi * r ** 2</a:t>
            </a:r>
            <a:endParaRPr lang="en-US" altLang="ko-KR" sz="1400" dirty="0">
              <a:solidFill>
                <a:schemeClr val="bg1"/>
              </a:solidFill>
              <a:latin typeface="Consolas" panose="020B0609020204030204" pitchFamily="49" charset="0"/>
            </a:endParaRPr>
          </a:p>
          <a:p>
            <a:r>
              <a:rPr lang="en-US" altLang="ko-KR" sz="1400" dirty="0" err="1">
                <a:solidFill>
                  <a:srgbClr val="F24C4C"/>
                </a:solidFill>
                <a:latin typeface="Consolas" panose="020B0609020204030204" pitchFamily="49" charset="0"/>
              </a:rPr>
              <a:t>TypeError</a:t>
            </a:r>
            <a:r>
              <a:rPr lang="en-US" altLang="ko-KR" sz="1400" dirty="0">
                <a:solidFill>
                  <a:srgbClr val="317BCF"/>
                </a:solidFill>
                <a:latin typeface="Consolas" panose="020B0609020204030204" pitchFamily="49" charset="0"/>
              </a:rPr>
              <a:t>: unsupported operand type(s) for ** or pow(): 'str' and 'int'</a:t>
            </a:r>
            <a:endParaRPr lang="ko-KR" altLang="en-US" sz="1400" dirty="0">
              <a:solidFill>
                <a:srgbClr val="317BCF"/>
              </a:solidFill>
              <a:latin typeface="Consolas" panose="020B0609020204030204" pitchFamily="49" charset="0"/>
            </a:endParaRPr>
          </a:p>
        </p:txBody>
      </p:sp>
      <p:sp>
        <p:nvSpPr>
          <p:cNvPr id="25" name="직사각형 24">
            <a:extLst>
              <a:ext uri="{FF2B5EF4-FFF2-40B4-BE49-F238E27FC236}">
                <a16:creationId xmlns:a16="http://schemas.microsoft.com/office/drawing/2014/main" id="{AF49CB5B-9219-4297-9692-C0AA90D0BCEA}"/>
              </a:ext>
            </a:extLst>
          </p:cNvPr>
          <p:cNvSpPr/>
          <p:nvPr/>
        </p:nvSpPr>
        <p:spPr>
          <a:xfrm>
            <a:off x="635251" y="2212284"/>
            <a:ext cx="8640000" cy="2062103"/>
          </a:xfrm>
          <a:prstGeom prst="rect">
            <a:avLst/>
          </a:prstGeom>
          <a:solidFill>
            <a:schemeClr val="tx1"/>
          </a:solidFill>
        </p:spPr>
        <p:txBody>
          <a:bodyPr wrap="none">
            <a:spAutoFit/>
          </a:bodyPr>
          <a:lstStyle/>
          <a:p>
            <a:r>
              <a:rPr lang="en-US" altLang="ko-KR" sz="1600" dirty="0">
                <a:solidFill>
                  <a:srgbClr val="9CDCFE"/>
                </a:solidFill>
                <a:latin typeface="Consolas" panose="020B0609020204030204" pitchFamily="49" charset="0"/>
              </a:rPr>
              <a:t>pi</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3.141592</a:t>
            </a:r>
            <a:endParaRPr lang="en-US" altLang="ko-KR" sz="1600" dirty="0">
              <a:solidFill>
                <a:srgbClr val="D4D4D4"/>
              </a:solidFill>
              <a:latin typeface="Consolas" panose="020B0609020204030204" pitchFamily="49" charset="0"/>
            </a:endParaRPr>
          </a:p>
          <a:p>
            <a:r>
              <a:rPr lang="en-US" altLang="ko-KR" sz="1600" dirty="0">
                <a:solidFill>
                  <a:srgbClr val="9CDCFE"/>
                </a:solidFill>
                <a:latin typeface="Consolas" panose="020B0609020204030204" pitchFamily="49" charset="0"/>
              </a:rPr>
              <a:t>r</a:t>
            </a:r>
            <a:r>
              <a:rPr lang="en-US" altLang="ko-KR" sz="1600" dirty="0">
                <a:solidFill>
                  <a:srgbClr val="D4D4D4"/>
                </a:solidFill>
                <a:latin typeface="Consolas" panose="020B0609020204030204" pitchFamily="49" charset="0"/>
              </a:rPr>
              <a:t> = </a:t>
            </a:r>
            <a:r>
              <a:rPr lang="en-US" altLang="ko-KR" sz="1600" dirty="0">
                <a:solidFill>
                  <a:srgbClr val="DCDCAA"/>
                </a:solidFill>
                <a:latin typeface="Consolas" panose="020B0609020204030204" pitchFamily="49" charset="0"/>
              </a:rPr>
              <a:t>input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반지름은</a:t>
            </a:r>
            <a:r>
              <a:rPr lang="en-US" altLang="ko-KR" sz="1600" dirty="0">
                <a:solidFill>
                  <a:srgbClr val="CE9178"/>
                </a:solidFill>
                <a:latin typeface="Consolas" panose="020B0609020204030204" pitchFamily="49" charset="0"/>
              </a:rPr>
              <a:t>? '</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area</a:t>
            </a:r>
            <a:r>
              <a:rPr lang="en-US" altLang="ko-KR" sz="1600" dirty="0">
                <a:solidFill>
                  <a:srgbClr val="D4D4D4"/>
                </a:solidFill>
                <a:latin typeface="Consolas" panose="020B0609020204030204" pitchFamily="49" charset="0"/>
              </a:rPr>
              <a:t> = </a:t>
            </a:r>
            <a:r>
              <a:rPr lang="en-US" altLang="ko-KR" sz="1600" dirty="0">
                <a:solidFill>
                  <a:srgbClr val="9CDCFE"/>
                </a:solidFill>
                <a:latin typeface="Consolas" panose="020B0609020204030204" pitchFamily="49" charset="0"/>
              </a:rPr>
              <a:t>pi</a:t>
            </a:r>
            <a:r>
              <a:rPr lang="en-US" altLang="ko-KR" sz="1600" dirty="0">
                <a:solidFill>
                  <a:srgbClr val="D4D4D4"/>
                </a:solidFill>
                <a:latin typeface="Consolas" panose="020B0609020204030204" pitchFamily="49" charset="0"/>
              </a:rPr>
              <a:t> * </a:t>
            </a:r>
            <a:r>
              <a:rPr lang="en-US" altLang="ko-KR" sz="1600" dirty="0">
                <a:solidFill>
                  <a:srgbClr val="9CDCFE"/>
                </a:solidFill>
                <a:latin typeface="Consolas" panose="020B0609020204030204" pitchFamily="49" charset="0"/>
              </a:rPr>
              <a:t>r</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2</a:t>
            </a:r>
            <a:endParaRPr lang="en-US" altLang="ko-KR" sz="1600" dirty="0">
              <a:solidFill>
                <a:srgbClr val="D4D4D4"/>
              </a:solidFill>
              <a:latin typeface="Consolas" panose="020B0609020204030204" pitchFamily="49" charset="0"/>
            </a:endParaRPr>
          </a:p>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원의 넓이 </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area</a:t>
            </a:r>
            <a:r>
              <a:rPr lang="en-US" altLang="ko-KR" sz="1600" dirty="0">
                <a:solidFill>
                  <a:srgbClr val="D4D4D4"/>
                </a:solidFill>
                <a:latin typeface="Consolas" panose="020B0609020204030204" pitchFamily="49" charset="0"/>
              </a:rPr>
              <a:t>)</a:t>
            </a:r>
          </a:p>
          <a:p>
            <a:br>
              <a:rPr lang="en-US" altLang="ko-KR" sz="1600" dirty="0">
                <a:solidFill>
                  <a:srgbClr val="D4D4D4"/>
                </a:solidFill>
                <a:latin typeface="Consolas" panose="020B0609020204030204" pitchFamily="49" charset="0"/>
              </a:rPr>
            </a:br>
            <a:r>
              <a:rPr lang="en-US" altLang="ko-KR" sz="1600" dirty="0">
                <a:solidFill>
                  <a:srgbClr val="9CDCFE"/>
                </a:solidFill>
                <a:latin typeface="Consolas" panose="020B0609020204030204" pitchFamily="49" charset="0"/>
              </a:rPr>
              <a:t>circumference</a:t>
            </a:r>
            <a:r>
              <a:rPr lang="en-US" altLang="ko-KR" sz="1600" dirty="0">
                <a:solidFill>
                  <a:srgbClr val="D4D4D4"/>
                </a:solidFill>
                <a:latin typeface="Consolas" panose="020B0609020204030204" pitchFamily="49" charset="0"/>
              </a:rPr>
              <a:t> = </a:t>
            </a:r>
            <a:r>
              <a:rPr lang="en-US" altLang="ko-KR" sz="1600" dirty="0">
                <a:solidFill>
                  <a:srgbClr val="B5CEA8"/>
                </a:solidFill>
                <a:latin typeface="Consolas" panose="020B0609020204030204" pitchFamily="49" charset="0"/>
              </a:rPr>
              <a:t>2</a:t>
            </a:r>
            <a:r>
              <a:rPr lang="en-US" altLang="ko-KR" sz="1600" dirty="0">
                <a:solidFill>
                  <a:srgbClr val="D4D4D4"/>
                </a:solidFill>
                <a:latin typeface="Consolas" panose="020B0609020204030204" pitchFamily="49" charset="0"/>
              </a:rPr>
              <a:t> * </a:t>
            </a:r>
            <a:r>
              <a:rPr lang="en-US" altLang="ko-KR" sz="1600" dirty="0">
                <a:solidFill>
                  <a:srgbClr val="9CDCFE"/>
                </a:solidFill>
                <a:latin typeface="Consolas" panose="020B0609020204030204" pitchFamily="49" charset="0"/>
              </a:rPr>
              <a:t>pi</a:t>
            </a:r>
            <a:r>
              <a:rPr lang="en-US" altLang="ko-KR" sz="1600" dirty="0">
                <a:solidFill>
                  <a:srgbClr val="D4D4D4"/>
                </a:solidFill>
                <a:latin typeface="Consolas" panose="020B0609020204030204" pitchFamily="49" charset="0"/>
              </a:rPr>
              <a:t> * </a:t>
            </a:r>
            <a:r>
              <a:rPr lang="en-US" altLang="ko-KR" sz="1600" dirty="0">
                <a:solidFill>
                  <a:srgbClr val="9CDCFE"/>
                </a:solidFill>
                <a:latin typeface="Consolas" panose="020B0609020204030204" pitchFamily="49" charset="0"/>
              </a:rPr>
              <a:t>r</a:t>
            </a:r>
            <a:endParaRPr lang="en-US" altLang="ko-KR" sz="1600" dirty="0">
              <a:solidFill>
                <a:srgbClr val="D4D4D4"/>
              </a:solidFill>
              <a:latin typeface="Consolas" panose="020B0609020204030204" pitchFamily="49" charset="0"/>
            </a:endParaRPr>
          </a:p>
          <a:p>
            <a:r>
              <a:rPr lang="en-US" altLang="ko-KR" sz="1600" dirty="0">
                <a:solidFill>
                  <a:srgbClr val="DCDCAA"/>
                </a:solidFill>
                <a:latin typeface="Consolas" panose="020B0609020204030204" pitchFamily="49" charset="0"/>
              </a:rPr>
              <a:t>print</a:t>
            </a:r>
            <a:r>
              <a:rPr lang="en-US" altLang="ko-KR" sz="1600" dirty="0">
                <a:solidFill>
                  <a:srgbClr val="D4D4D4"/>
                </a:solidFill>
                <a:latin typeface="Consolas" panose="020B0609020204030204" pitchFamily="49" charset="0"/>
              </a:rPr>
              <a:t>(</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원의 둘레 </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circumference</a:t>
            </a:r>
            <a:r>
              <a:rPr lang="en-US" altLang="ko-KR" sz="1600"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4802040D-4369-446F-B8B4-E9AF133ED35C}"/>
              </a:ext>
            </a:extLst>
          </p:cNvPr>
          <p:cNvSpPr txBox="1"/>
          <p:nvPr/>
        </p:nvSpPr>
        <p:spPr>
          <a:xfrm>
            <a:off x="1732979" y="4697662"/>
            <a:ext cx="754001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ko-KR" dirty="0"/>
              <a:t>5</a:t>
            </a:r>
            <a:endParaRPr lang="ko-KR" altLang="en-US" dirty="0"/>
          </a:p>
        </p:txBody>
      </p:sp>
      <p:sp>
        <p:nvSpPr>
          <p:cNvPr id="27" name="TextBox 26">
            <a:extLst>
              <a:ext uri="{FF2B5EF4-FFF2-40B4-BE49-F238E27FC236}">
                <a16:creationId xmlns:a16="http://schemas.microsoft.com/office/drawing/2014/main" id="{F15436D5-9BAD-4A65-959A-4FDD5FBBBD52}"/>
              </a:ext>
            </a:extLst>
          </p:cNvPr>
          <p:cNvSpPr txBox="1"/>
          <p:nvPr/>
        </p:nvSpPr>
        <p:spPr>
          <a:xfrm>
            <a:off x="632999" y="4711407"/>
            <a:ext cx="1099981" cy="338554"/>
          </a:xfrm>
          <a:prstGeom prst="rect">
            <a:avLst/>
          </a:prstGeom>
          <a:noFill/>
        </p:spPr>
        <p:txBody>
          <a:bodyPr wrap="none" rtlCol="0">
            <a:spAutoFit/>
          </a:bodyPr>
          <a:lstStyle/>
          <a:p>
            <a:r>
              <a:rPr lang="ko-KR" altLang="en-US" sz="1600" dirty="0"/>
              <a:t>반지름은</a:t>
            </a:r>
            <a:r>
              <a:rPr lang="en-US" altLang="ko-KR" sz="1600" dirty="0"/>
              <a:t>?</a:t>
            </a:r>
          </a:p>
        </p:txBody>
      </p:sp>
      <p:pic>
        <p:nvPicPr>
          <p:cNvPr id="28" name="Picture 5" descr="E:\PNG\화살표\화살살.png">
            <a:extLst>
              <a:ext uri="{FF2B5EF4-FFF2-40B4-BE49-F238E27FC236}">
                <a16:creationId xmlns:a16="http://schemas.microsoft.com/office/drawing/2014/main" id="{BFCF05DC-DC19-41F0-BF24-CA0826BA1F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960203" y="4350335"/>
            <a:ext cx="1985592" cy="25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 descr="E:\PNG\화살표\화살살.png">
            <a:extLst>
              <a:ext uri="{FF2B5EF4-FFF2-40B4-BE49-F238E27FC236}">
                <a16:creationId xmlns:a16="http://schemas.microsoft.com/office/drawing/2014/main" id="{727F6D3B-E9A3-4E7F-A463-53AA5468D15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800000">
            <a:off x="3960203" y="5148430"/>
            <a:ext cx="1985592" cy="256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29">
            <a:extLst>
              <a:ext uri="{FF2B5EF4-FFF2-40B4-BE49-F238E27FC236}">
                <a16:creationId xmlns:a16="http://schemas.microsoft.com/office/drawing/2014/main" id="{6631DE25-E7F2-4B2B-87C9-5072855FD062}"/>
              </a:ext>
            </a:extLst>
          </p:cNvPr>
          <p:cNvSpPr txBox="1"/>
          <p:nvPr/>
        </p:nvSpPr>
        <p:spPr>
          <a:xfrm>
            <a:off x="632998" y="6000764"/>
            <a:ext cx="8640000"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en-US" altLang="ko-KR" sz="1600" dirty="0">
                <a:solidFill>
                  <a:srgbClr val="FF0000"/>
                </a:solidFill>
              </a:rPr>
              <a:t>input()</a:t>
            </a:r>
            <a:r>
              <a:rPr lang="ko-KR" altLang="en-US" sz="1600" dirty="0">
                <a:solidFill>
                  <a:schemeClr val="tx1">
                    <a:lumMod val="50000"/>
                    <a:lumOff val="50000"/>
                  </a:schemeClr>
                </a:solidFill>
              </a:rPr>
              <a:t>으로 입력 받는 데이터는 모두 </a:t>
            </a:r>
            <a:r>
              <a:rPr lang="ko-KR" altLang="en-US" sz="1600" dirty="0">
                <a:solidFill>
                  <a:srgbClr val="FF0000"/>
                </a:solidFill>
              </a:rPr>
              <a:t>문자열</a:t>
            </a:r>
            <a:r>
              <a:rPr lang="en-US" altLang="ko-KR" sz="1600" dirty="0">
                <a:solidFill>
                  <a:srgbClr val="FF0000"/>
                </a:solidFill>
              </a:rPr>
              <a:t>(str)</a:t>
            </a:r>
            <a:r>
              <a:rPr lang="ko-KR" altLang="en-US" sz="1600" dirty="0">
                <a:solidFill>
                  <a:srgbClr val="FF0000"/>
                </a:solidFill>
              </a:rPr>
              <a:t>로 인식</a:t>
            </a:r>
          </a:p>
        </p:txBody>
      </p:sp>
    </p:spTree>
    <p:extLst>
      <p:ext uri="{BB962C8B-B14F-4D97-AF65-F5344CB8AC3E}">
        <p14:creationId xmlns:p14="http://schemas.microsoft.com/office/powerpoint/2010/main" val="913216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1.8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변수에 저장되는 데이터의 유형</a:t>
              </a:r>
              <a:endPar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데이터 타입 바꾸기</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29</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그룹 3">
            <a:extLst>
              <a:ext uri="{FF2B5EF4-FFF2-40B4-BE49-F238E27FC236}">
                <a16:creationId xmlns:a16="http://schemas.microsoft.com/office/drawing/2014/main" id="{8BE82A9B-764A-46C3-94F8-6280EFFC15BA}"/>
              </a:ext>
            </a:extLst>
          </p:cNvPr>
          <p:cNvGrpSpPr/>
          <p:nvPr/>
        </p:nvGrpSpPr>
        <p:grpSpPr>
          <a:xfrm>
            <a:off x="1331902" y="2185338"/>
            <a:ext cx="7242197" cy="4237057"/>
            <a:chOff x="635251" y="2185338"/>
            <a:chExt cx="7242197" cy="4237057"/>
          </a:xfrm>
        </p:grpSpPr>
        <p:grpSp>
          <p:nvGrpSpPr>
            <p:cNvPr id="3" name="그룹 2">
              <a:extLst>
                <a:ext uri="{FF2B5EF4-FFF2-40B4-BE49-F238E27FC236}">
                  <a16:creationId xmlns:a16="http://schemas.microsoft.com/office/drawing/2014/main" id="{82B91079-5BB0-4B9F-92D6-9F80AED18EEA}"/>
                </a:ext>
              </a:extLst>
            </p:cNvPr>
            <p:cNvGrpSpPr/>
            <p:nvPr/>
          </p:nvGrpSpPr>
          <p:grpSpPr>
            <a:xfrm>
              <a:off x="635251" y="2185338"/>
              <a:ext cx="7242197" cy="1243401"/>
              <a:chOff x="635251" y="2185338"/>
              <a:chExt cx="7242197" cy="1243401"/>
            </a:xfrm>
          </p:grpSpPr>
          <p:sp>
            <p:nvSpPr>
              <p:cNvPr id="14" name="직사각형 13">
                <a:extLst>
                  <a:ext uri="{FF2B5EF4-FFF2-40B4-BE49-F238E27FC236}">
                    <a16:creationId xmlns:a16="http://schemas.microsoft.com/office/drawing/2014/main" id="{BB3FCB61-A7D8-47B5-BCAC-5637AA7A4BF8}"/>
                  </a:ext>
                </a:extLst>
              </p:cNvPr>
              <p:cNvSpPr/>
              <p:nvPr/>
            </p:nvSpPr>
            <p:spPr>
              <a:xfrm>
                <a:off x="635251" y="2212284"/>
                <a:ext cx="3005951" cy="707886"/>
              </a:xfrm>
              <a:prstGeom prst="rect">
                <a:avLst/>
              </a:prstGeom>
              <a:solidFill>
                <a:schemeClr val="tx1"/>
              </a:solidFill>
            </p:spPr>
            <p:txBody>
              <a:bodyPr wrap="none">
                <a:spAutoFit/>
              </a:bodyPr>
              <a:lstStyle/>
              <a:p>
                <a:r>
                  <a:rPr lang="it-IT" altLang="ko-KR" sz="2000" dirty="0">
                    <a:solidFill>
                      <a:srgbClr val="9CDCFE"/>
                    </a:solidFill>
                    <a:latin typeface="Consolas" panose="020B0609020204030204" pitchFamily="49" charset="0"/>
                  </a:rPr>
                  <a:t>score</a:t>
                </a:r>
                <a:r>
                  <a:rPr lang="it-IT" altLang="ko-KR" sz="2000" dirty="0">
                    <a:solidFill>
                      <a:srgbClr val="D4D4D4"/>
                    </a:solidFill>
                    <a:latin typeface="Consolas" panose="020B0609020204030204" pitchFamily="49" charset="0"/>
                  </a:rPr>
                  <a:t> = </a:t>
                </a:r>
                <a:r>
                  <a:rPr lang="it-IT" altLang="ko-KR" sz="2000" dirty="0">
                    <a:solidFill>
                      <a:srgbClr val="B5CEA8"/>
                    </a:solidFill>
                    <a:latin typeface="Consolas" panose="020B0609020204030204" pitchFamily="49" charset="0"/>
                  </a:rPr>
                  <a:t>100</a:t>
                </a:r>
                <a:endParaRPr lang="it-IT" altLang="ko-KR" sz="2000" dirty="0">
                  <a:solidFill>
                    <a:srgbClr val="D4D4D4"/>
                  </a:solidFill>
                  <a:latin typeface="Consolas" panose="020B0609020204030204" pitchFamily="49" charset="0"/>
                </a:endParaRPr>
              </a:p>
              <a:p>
                <a:r>
                  <a:rPr lang="it-IT" altLang="ko-KR" sz="2000" dirty="0">
                    <a:solidFill>
                      <a:srgbClr val="9CDCFE"/>
                    </a:solidFill>
                    <a:latin typeface="Consolas" panose="020B0609020204030204" pitchFamily="49" charset="0"/>
                  </a:rPr>
                  <a:t>score</a:t>
                </a:r>
                <a:r>
                  <a:rPr lang="it-IT" altLang="ko-KR" sz="2000" dirty="0">
                    <a:solidFill>
                      <a:srgbClr val="D4D4D4"/>
                    </a:solidFill>
                    <a:latin typeface="Consolas" panose="020B0609020204030204" pitchFamily="49" charset="0"/>
                  </a:rPr>
                  <a:t> = </a:t>
                </a:r>
                <a:r>
                  <a:rPr lang="it-IT" altLang="ko-KR" sz="2000" dirty="0">
                    <a:solidFill>
                      <a:srgbClr val="4EC9B0"/>
                    </a:solidFill>
                    <a:latin typeface="Consolas" panose="020B0609020204030204" pitchFamily="49" charset="0"/>
                  </a:rPr>
                  <a:t>float</a:t>
                </a:r>
                <a:r>
                  <a:rPr lang="it-IT" altLang="ko-KR" sz="2000" dirty="0">
                    <a:solidFill>
                      <a:srgbClr val="D4D4D4"/>
                    </a:solidFill>
                    <a:latin typeface="Consolas" panose="020B0609020204030204" pitchFamily="49" charset="0"/>
                  </a:rPr>
                  <a:t>(</a:t>
                </a:r>
                <a:r>
                  <a:rPr lang="it-IT" altLang="ko-KR" sz="2000" dirty="0">
                    <a:solidFill>
                      <a:srgbClr val="9CDCFE"/>
                    </a:solidFill>
                    <a:latin typeface="Consolas" panose="020B0609020204030204" pitchFamily="49" charset="0"/>
                  </a:rPr>
                  <a:t>score</a:t>
                </a:r>
                <a:r>
                  <a:rPr lang="it-IT" altLang="ko-KR" sz="2000" dirty="0">
                    <a:solidFill>
                      <a:srgbClr val="D4D4D4"/>
                    </a:solidFill>
                    <a:latin typeface="Consolas" panose="020B0609020204030204" pitchFamily="49" charset="0"/>
                  </a:rPr>
                  <a:t>)</a:t>
                </a:r>
              </a:p>
            </p:txBody>
          </p:sp>
          <p:sp>
            <p:nvSpPr>
              <p:cNvPr id="18" name="정육면체 17">
                <a:extLst>
                  <a:ext uri="{FF2B5EF4-FFF2-40B4-BE49-F238E27FC236}">
                    <a16:creationId xmlns:a16="http://schemas.microsoft.com/office/drawing/2014/main" id="{F15ED418-65D9-48E2-88BA-251F49186F0E}"/>
                  </a:ext>
                </a:extLst>
              </p:cNvPr>
              <p:cNvSpPr/>
              <p:nvPr/>
            </p:nvSpPr>
            <p:spPr>
              <a:xfrm>
                <a:off x="4469994" y="2185338"/>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chemeClr val="tx1">
                        <a:lumMod val="50000"/>
                        <a:lumOff val="50000"/>
                      </a:schemeClr>
                    </a:solidFill>
                    <a:latin typeface="Consolas" panose="020B0609020204030204" pitchFamily="49" charset="0"/>
                  </a:rPr>
                  <a:t>(int)</a:t>
                </a:r>
              </a:p>
              <a:p>
                <a:pPr algn="ctr"/>
                <a:r>
                  <a:rPr lang="en-US" altLang="ko-KR" sz="1400" dirty="0">
                    <a:solidFill>
                      <a:schemeClr val="tx1">
                        <a:lumMod val="50000"/>
                        <a:lumOff val="50000"/>
                      </a:schemeClr>
                    </a:solidFill>
                    <a:latin typeface="Consolas" panose="020B0609020204030204" pitchFamily="49" charset="0"/>
                  </a:rPr>
                  <a:t>100</a:t>
                </a:r>
                <a:endParaRPr lang="ko-KR" altLang="en-US" sz="1400" dirty="0">
                  <a:solidFill>
                    <a:schemeClr val="tx1">
                      <a:lumMod val="50000"/>
                      <a:lumOff val="50000"/>
                    </a:schemeClr>
                  </a:solidFill>
                  <a:latin typeface="Consolas" panose="020B0609020204030204" pitchFamily="49" charset="0"/>
                </a:endParaRPr>
              </a:p>
            </p:txBody>
          </p:sp>
          <p:sp>
            <p:nvSpPr>
              <p:cNvPr id="19" name="TextBox 18">
                <a:extLst>
                  <a:ext uri="{FF2B5EF4-FFF2-40B4-BE49-F238E27FC236}">
                    <a16:creationId xmlns:a16="http://schemas.microsoft.com/office/drawing/2014/main" id="{2E101A3C-0A92-480C-B971-2A4E00750351}"/>
                  </a:ext>
                </a:extLst>
              </p:cNvPr>
              <p:cNvSpPr txBox="1"/>
              <p:nvPr/>
            </p:nvSpPr>
            <p:spPr>
              <a:xfrm>
                <a:off x="4492879" y="3120962"/>
                <a:ext cx="681598" cy="307777"/>
              </a:xfrm>
              <a:prstGeom prst="rect">
                <a:avLst/>
              </a:prstGeom>
              <a:noFill/>
            </p:spPr>
            <p:txBody>
              <a:bodyPr wrap="none" rtlCol="0">
                <a:spAutoFit/>
              </a:bodyPr>
              <a:lstStyle/>
              <a:p>
                <a:pPr algn="ctr"/>
                <a:r>
                  <a:rPr lang="en-US" altLang="ko-KR" sz="1400" dirty="0">
                    <a:latin typeface="Consolas" panose="020B0609020204030204" pitchFamily="49" charset="0"/>
                  </a:rPr>
                  <a:t>score</a:t>
                </a:r>
                <a:endParaRPr lang="ko-KR" altLang="en-US" sz="1400" dirty="0">
                  <a:latin typeface="Consolas" panose="020B0609020204030204" pitchFamily="49" charset="0"/>
                </a:endParaRPr>
              </a:p>
            </p:txBody>
          </p:sp>
          <p:pic>
            <p:nvPicPr>
              <p:cNvPr id="20" name="Picture 10" descr="https://cdn-icons-png.flaticon.com/512/64/64819.png">
                <a:extLst>
                  <a:ext uri="{FF2B5EF4-FFF2-40B4-BE49-F238E27FC236}">
                    <a16:creationId xmlns:a16="http://schemas.microsoft.com/office/drawing/2014/main" id="{94AB73A3-4FAA-4B17-94E4-A884764AEB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6629" y="2406058"/>
                <a:ext cx="494184" cy="494184"/>
              </a:xfrm>
              <a:prstGeom prst="rect">
                <a:avLst/>
              </a:prstGeom>
              <a:noFill/>
              <a:extLst>
                <a:ext uri="{909E8E84-426E-40DD-AFC4-6F175D3DCCD1}">
                  <a14:hiddenFill xmlns:a14="http://schemas.microsoft.com/office/drawing/2010/main">
                    <a:solidFill>
                      <a:srgbClr val="FFFFFF"/>
                    </a:solidFill>
                  </a14:hiddenFill>
                </a:ext>
              </a:extLst>
            </p:spPr>
          </p:pic>
          <p:sp>
            <p:nvSpPr>
              <p:cNvPr id="25" name="정육면체 24">
                <a:extLst>
                  <a:ext uri="{FF2B5EF4-FFF2-40B4-BE49-F238E27FC236}">
                    <a16:creationId xmlns:a16="http://schemas.microsoft.com/office/drawing/2014/main" id="{885FC4D4-00A4-4963-AEB5-E798A0E84C56}"/>
                  </a:ext>
                </a:extLst>
              </p:cNvPr>
              <p:cNvSpPr/>
              <p:nvPr/>
            </p:nvSpPr>
            <p:spPr>
              <a:xfrm>
                <a:off x="6941824" y="2185338"/>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FF0000"/>
                    </a:solidFill>
                    <a:latin typeface="Consolas" panose="020B0609020204030204" pitchFamily="49" charset="0"/>
                  </a:rPr>
                  <a:t>(float)</a:t>
                </a:r>
              </a:p>
              <a:p>
                <a:pPr algn="ctr"/>
                <a:r>
                  <a:rPr lang="en-US" altLang="ko-KR" sz="1400" dirty="0">
                    <a:solidFill>
                      <a:schemeClr val="tx1"/>
                    </a:solidFill>
                    <a:latin typeface="Consolas" panose="020B0609020204030204" pitchFamily="49" charset="0"/>
                  </a:rPr>
                  <a:t>100.0</a:t>
                </a:r>
                <a:endParaRPr lang="ko-KR" altLang="en-US" sz="1400" dirty="0">
                  <a:solidFill>
                    <a:schemeClr val="tx1"/>
                  </a:solidFill>
                  <a:latin typeface="Consolas" panose="020B0609020204030204" pitchFamily="49" charset="0"/>
                </a:endParaRPr>
              </a:p>
            </p:txBody>
          </p:sp>
          <p:sp>
            <p:nvSpPr>
              <p:cNvPr id="26" name="TextBox 25">
                <a:extLst>
                  <a:ext uri="{FF2B5EF4-FFF2-40B4-BE49-F238E27FC236}">
                    <a16:creationId xmlns:a16="http://schemas.microsoft.com/office/drawing/2014/main" id="{247EC7FC-9FE1-478E-808F-E670094199F8}"/>
                  </a:ext>
                </a:extLst>
              </p:cNvPr>
              <p:cNvSpPr txBox="1"/>
              <p:nvPr/>
            </p:nvSpPr>
            <p:spPr>
              <a:xfrm>
                <a:off x="6964709" y="3120962"/>
                <a:ext cx="681598" cy="307777"/>
              </a:xfrm>
              <a:prstGeom prst="rect">
                <a:avLst/>
              </a:prstGeom>
              <a:noFill/>
            </p:spPr>
            <p:txBody>
              <a:bodyPr wrap="none" rtlCol="0">
                <a:spAutoFit/>
              </a:bodyPr>
              <a:lstStyle/>
              <a:p>
                <a:pPr algn="ctr"/>
                <a:r>
                  <a:rPr lang="en-US" altLang="ko-KR" sz="1400" dirty="0">
                    <a:latin typeface="Consolas" panose="020B0609020204030204" pitchFamily="49" charset="0"/>
                  </a:rPr>
                  <a:t>score</a:t>
                </a:r>
                <a:endParaRPr lang="ko-KR" altLang="en-US" sz="1400" dirty="0">
                  <a:latin typeface="Consolas" panose="020B0609020204030204" pitchFamily="49" charset="0"/>
                </a:endParaRPr>
              </a:p>
            </p:txBody>
          </p:sp>
          <p:sp>
            <p:nvSpPr>
              <p:cNvPr id="27" name="TextBox 26">
                <a:extLst>
                  <a:ext uri="{FF2B5EF4-FFF2-40B4-BE49-F238E27FC236}">
                    <a16:creationId xmlns:a16="http://schemas.microsoft.com/office/drawing/2014/main" id="{D8C51948-FCD8-40D2-9189-0935C07EFD84}"/>
                  </a:ext>
                </a:extLst>
              </p:cNvPr>
              <p:cNvSpPr txBox="1"/>
              <p:nvPr/>
            </p:nvSpPr>
            <p:spPr>
              <a:xfrm>
                <a:off x="635251" y="3018279"/>
                <a:ext cx="2593980"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정수형 데이터를 실수형으로 바꾸기</a:t>
                </a:r>
              </a:p>
            </p:txBody>
          </p:sp>
        </p:grpSp>
        <p:grpSp>
          <p:nvGrpSpPr>
            <p:cNvPr id="28" name="그룹 27">
              <a:extLst>
                <a:ext uri="{FF2B5EF4-FFF2-40B4-BE49-F238E27FC236}">
                  <a16:creationId xmlns:a16="http://schemas.microsoft.com/office/drawing/2014/main" id="{1B52EC92-84D6-45F0-AFD0-2223F086FE83}"/>
                </a:ext>
              </a:extLst>
            </p:cNvPr>
            <p:cNvGrpSpPr/>
            <p:nvPr/>
          </p:nvGrpSpPr>
          <p:grpSpPr>
            <a:xfrm>
              <a:off x="635251" y="3690464"/>
              <a:ext cx="7242197" cy="1243401"/>
              <a:chOff x="635251" y="2185338"/>
              <a:chExt cx="7242197" cy="1243401"/>
            </a:xfrm>
          </p:grpSpPr>
          <p:sp>
            <p:nvSpPr>
              <p:cNvPr id="29" name="직사각형 28">
                <a:extLst>
                  <a:ext uri="{FF2B5EF4-FFF2-40B4-BE49-F238E27FC236}">
                    <a16:creationId xmlns:a16="http://schemas.microsoft.com/office/drawing/2014/main" id="{1B5516EF-BDDB-4027-87FB-EF572F3FAA2F}"/>
                  </a:ext>
                </a:extLst>
              </p:cNvPr>
              <p:cNvSpPr/>
              <p:nvPr/>
            </p:nvSpPr>
            <p:spPr>
              <a:xfrm>
                <a:off x="635251" y="2212284"/>
                <a:ext cx="2159566" cy="707886"/>
              </a:xfrm>
              <a:prstGeom prst="rect">
                <a:avLst/>
              </a:prstGeom>
              <a:solidFill>
                <a:schemeClr val="tx1"/>
              </a:solidFill>
            </p:spPr>
            <p:txBody>
              <a:bodyPr wrap="none">
                <a:spAutoFit/>
              </a:bodyPr>
              <a:lstStyle/>
              <a:p>
                <a:r>
                  <a:rPr lang="en-US" altLang="ko-KR" sz="2000" dirty="0">
                    <a:solidFill>
                      <a:srgbClr val="9CDCFE"/>
                    </a:solidFill>
                    <a:latin typeface="Consolas" panose="020B0609020204030204" pitchFamily="49" charset="0"/>
                  </a:rPr>
                  <a:t>avg</a:t>
                </a:r>
                <a:r>
                  <a:rPr lang="en-US" altLang="ko-KR" sz="2000" dirty="0">
                    <a:solidFill>
                      <a:srgbClr val="D4D4D4"/>
                    </a:solidFill>
                    <a:latin typeface="Consolas" panose="020B0609020204030204" pitchFamily="49" charset="0"/>
                  </a:rPr>
                  <a:t> = </a:t>
                </a:r>
                <a:r>
                  <a:rPr lang="en-US" altLang="ko-KR" sz="2000" dirty="0">
                    <a:solidFill>
                      <a:srgbClr val="B5CEA8"/>
                    </a:solidFill>
                    <a:latin typeface="Consolas" panose="020B0609020204030204" pitchFamily="49" charset="0"/>
                  </a:rPr>
                  <a:t>172.5</a:t>
                </a:r>
                <a:endParaRPr lang="en-US" altLang="ko-KR" sz="2000" dirty="0">
                  <a:solidFill>
                    <a:srgbClr val="D4D4D4"/>
                  </a:solidFill>
                  <a:latin typeface="Consolas" panose="020B0609020204030204" pitchFamily="49" charset="0"/>
                </a:endParaRPr>
              </a:p>
              <a:p>
                <a:r>
                  <a:rPr lang="en-US" altLang="ko-KR" sz="2000" dirty="0">
                    <a:solidFill>
                      <a:srgbClr val="9CDCFE"/>
                    </a:solidFill>
                    <a:latin typeface="Consolas" panose="020B0609020204030204" pitchFamily="49" charset="0"/>
                  </a:rPr>
                  <a:t>avg</a:t>
                </a:r>
                <a:r>
                  <a:rPr lang="en-US" altLang="ko-KR" sz="2000" dirty="0">
                    <a:solidFill>
                      <a:srgbClr val="D4D4D4"/>
                    </a:solidFill>
                    <a:latin typeface="Consolas" panose="020B0609020204030204" pitchFamily="49" charset="0"/>
                  </a:rPr>
                  <a:t> = </a:t>
                </a:r>
                <a:r>
                  <a:rPr lang="en-US" altLang="ko-KR" sz="2000" dirty="0">
                    <a:solidFill>
                      <a:srgbClr val="4EC9B0"/>
                    </a:solidFill>
                    <a:latin typeface="Consolas" panose="020B0609020204030204" pitchFamily="49" charset="0"/>
                  </a:rPr>
                  <a:t>int</a:t>
                </a:r>
                <a:r>
                  <a:rPr lang="en-US" altLang="ko-KR" sz="2000" dirty="0">
                    <a:solidFill>
                      <a:srgbClr val="D4D4D4"/>
                    </a:solidFill>
                    <a:latin typeface="Consolas" panose="020B0609020204030204" pitchFamily="49" charset="0"/>
                  </a:rPr>
                  <a:t>(</a:t>
                </a:r>
                <a:r>
                  <a:rPr lang="en-US" altLang="ko-KR" sz="2000" dirty="0">
                    <a:solidFill>
                      <a:srgbClr val="9CDCFE"/>
                    </a:solidFill>
                    <a:latin typeface="Consolas" panose="020B0609020204030204" pitchFamily="49" charset="0"/>
                  </a:rPr>
                  <a:t>avg</a:t>
                </a:r>
                <a:r>
                  <a:rPr lang="en-US" altLang="ko-KR" sz="2000" dirty="0">
                    <a:solidFill>
                      <a:srgbClr val="D4D4D4"/>
                    </a:solidFill>
                    <a:latin typeface="Consolas" panose="020B0609020204030204" pitchFamily="49" charset="0"/>
                  </a:rPr>
                  <a:t>)</a:t>
                </a:r>
              </a:p>
            </p:txBody>
          </p:sp>
          <p:sp>
            <p:nvSpPr>
              <p:cNvPr id="30" name="정육면체 29">
                <a:extLst>
                  <a:ext uri="{FF2B5EF4-FFF2-40B4-BE49-F238E27FC236}">
                    <a16:creationId xmlns:a16="http://schemas.microsoft.com/office/drawing/2014/main" id="{31792467-46D0-4D87-A025-06BAE1D433C9}"/>
                  </a:ext>
                </a:extLst>
              </p:cNvPr>
              <p:cNvSpPr/>
              <p:nvPr/>
            </p:nvSpPr>
            <p:spPr>
              <a:xfrm>
                <a:off x="4469994" y="2185338"/>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chemeClr val="tx1">
                        <a:lumMod val="50000"/>
                        <a:lumOff val="50000"/>
                      </a:schemeClr>
                    </a:solidFill>
                    <a:latin typeface="Consolas" panose="020B0609020204030204" pitchFamily="49" charset="0"/>
                  </a:rPr>
                  <a:t>(float)</a:t>
                </a:r>
              </a:p>
              <a:p>
                <a:pPr algn="ctr"/>
                <a:r>
                  <a:rPr lang="en-US" altLang="ko-KR" sz="1400" dirty="0">
                    <a:solidFill>
                      <a:schemeClr val="tx1">
                        <a:lumMod val="50000"/>
                        <a:lumOff val="50000"/>
                      </a:schemeClr>
                    </a:solidFill>
                    <a:latin typeface="Consolas" panose="020B0609020204030204" pitchFamily="49" charset="0"/>
                  </a:rPr>
                  <a:t>172.5</a:t>
                </a:r>
                <a:endParaRPr lang="ko-KR" altLang="en-US" sz="1400" dirty="0">
                  <a:solidFill>
                    <a:schemeClr val="tx1">
                      <a:lumMod val="50000"/>
                      <a:lumOff val="50000"/>
                    </a:schemeClr>
                  </a:solidFill>
                  <a:latin typeface="Consolas" panose="020B0609020204030204" pitchFamily="49" charset="0"/>
                </a:endParaRPr>
              </a:p>
            </p:txBody>
          </p:sp>
          <p:sp>
            <p:nvSpPr>
              <p:cNvPr id="31" name="TextBox 30">
                <a:extLst>
                  <a:ext uri="{FF2B5EF4-FFF2-40B4-BE49-F238E27FC236}">
                    <a16:creationId xmlns:a16="http://schemas.microsoft.com/office/drawing/2014/main" id="{74747231-6040-4182-8935-8AF1F75DC863}"/>
                  </a:ext>
                </a:extLst>
              </p:cNvPr>
              <p:cNvSpPr txBox="1"/>
              <p:nvPr/>
            </p:nvSpPr>
            <p:spPr>
              <a:xfrm>
                <a:off x="4592266" y="3120962"/>
                <a:ext cx="482824" cy="307777"/>
              </a:xfrm>
              <a:prstGeom prst="rect">
                <a:avLst/>
              </a:prstGeom>
              <a:noFill/>
            </p:spPr>
            <p:txBody>
              <a:bodyPr wrap="none" rtlCol="0">
                <a:spAutoFit/>
              </a:bodyPr>
              <a:lstStyle/>
              <a:p>
                <a:pPr algn="ctr"/>
                <a:r>
                  <a:rPr lang="en-US" altLang="ko-KR" sz="1400" dirty="0">
                    <a:latin typeface="Consolas" panose="020B0609020204030204" pitchFamily="49" charset="0"/>
                  </a:rPr>
                  <a:t>avg</a:t>
                </a:r>
                <a:endParaRPr lang="ko-KR" altLang="en-US" sz="1400" dirty="0">
                  <a:latin typeface="Consolas" panose="020B0609020204030204" pitchFamily="49" charset="0"/>
                </a:endParaRPr>
              </a:p>
            </p:txBody>
          </p:sp>
          <p:pic>
            <p:nvPicPr>
              <p:cNvPr id="32" name="Picture 10" descr="https://cdn-icons-png.flaticon.com/512/64/64819.png">
                <a:extLst>
                  <a:ext uri="{FF2B5EF4-FFF2-40B4-BE49-F238E27FC236}">
                    <a16:creationId xmlns:a16="http://schemas.microsoft.com/office/drawing/2014/main" id="{16A7735E-55F4-47AF-82E1-FA09CEA872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6629" y="2406058"/>
                <a:ext cx="494184" cy="494184"/>
              </a:xfrm>
              <a:prstGeom prst="rect">
                <a:avLst/>
              </a:prstGeom>
              <a:noFill/>
              <a:extLst>
                <a:ext uri="{909E8E84-426E-40DD-AFC4-6F175D3DCCD1}">
                  <a14:hiddenFill xmlns:a14="http://schemas.microsoft.com/office/drawing/2010/main">
                    <a:solidFill>
                      <a:srgbClr val="FFFFFF"/>
                    </a:solidFill>
                  </a14:hiddenFill>
                </a:ext>
              </a:extLst>
            </p:spPr>
          </p:pic>
          <p:sp>
            <p:nvSpPr>
              <p:cNvPr id="33" name="정육면체 32">
                <a:extLst>
                  <a:ext uri="{FF2B5EF4-FFF2-40B4-BE49-F238E27FC236}">
                    <a16:creationId xmlns:a16="http://schemas.microsoft.com/office/drawing/2014/main" id="{7B5D3E58-28FA-4B01-998F-A7E729247E9C}"/>
                  </a:ext>
                </a:extLst>
              </p:cNvPr>
              <p:cNvSpPr/>
              <p:nvPr/>
            </p:nvSpPr>
            <p:spPr>
              <a:xfrm>
                <a:off x="6941824" y="2185338"/>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FF0000"/>
                    </a:solidFill>
                    <a:latin typeface="Consolas" panose="020B0609020204030204" pitchFamily="49" charset="0"/>
                  </a:rPr>
                  <a:t>(int)</a:t>
                </a:r>
              </a:p>
              <a:p>
                <a:pPr algn="ctr"/>
                <a:r>
                  <a:rPr lang="en-US" altLang="ko-KR" sz="1400" dirty="0">
                    <a:solidFill>
                      <a:schemeClr val="tx1"/>
                    </a:solidFill>
                    <a:latin typeface="Consolas" panose="020B0609020204030204" pitchFamily="49" charset="0"/>
                  </a:rPr>
                  <a:t>172</a:t>
                </a:r>
                <a:endParaRPr lang="ko-KR" altLang="en-US" sz="1400" dirty="0">
                  <a:solidFill>
                    <a:schemeClr val="tx1"/>
                  </a:solidFill>
                  <a:latin typeface="Consolas" panose="020B0609020204030204" pitchFamily="49" charset="0"/>
                </a:endParaRPr>
              </a:p>
            </p:txBody>
          </p:sp>
          <p:sp>
            <p:nvSpPr>
              <p:cNvPr id="34" name="TextBox 33">
                <a:extLst>
                  <a:ext uri="{FF2B5EF4-FFF2-40B4-BE49-F238E27FC236}">
                    <a16:creationId xmlns:a16="http://schemas.microsoft.com/office/drawing/2014/main" id="{CEE306E0-D075-4F34-AC4B-00897C3964B6}"/>
                  </a:ext>
                </a:extLst>
              </p:cNvPr>
              <p:cNvSpPr txBox="1"/>
              <p:nvPr/>
            </p:nvSpPr>
            <p:spPr>
              <a:xfrm>
                <a:off x="7064096" y="3120962"/>
                <a:ext cx="482824" cy="307777"/>
              </a:xfrm>
              <a:prstGeom prst="rect">
                <a:avLst/>
              </a:prstGeom>
              <a:noFill/>
            </p:spPr>
            <p:txBody>
              <a:bodyPr wrap="none" rtlCol="0">
                <a:spAutoFit/>
              </a:bodyPr>
              <a:lstStyle/>
              <a:p>
                <a:pPr algn="ctr"/>
                <a:r>
                  <a:rPr lang="en-US" altLang="ko-KR" sz="1400" dirty="0">
                    <a:latin typeface="Consolas" panose="020B0609020204030204" pitchFamily="49" charset="0"/>
                  </a:rPr>
                  <a:t>avg</a:t>
                </a:r>
                <a:endParaRPr lang="ko-KR" altLang="en-US" sz="1400" dirty="0">
                  <a:latin typeface="Consolas" panose="020B0609020204030204" pitchFamily="49" charset="0"/>
                </a:endParaRPr>
              </a:p>
            </p:txBody>
          </p:sp>
          <p:sp>
            <p:nvSpPr>
              <p:cNvPr id="35" name="TextBox 34">
                <a:extLst>
                  <a:ext uri="{FF2B5EF4-FFF2-40B4-BE49-F238E27FC236}">
                    <a16:creationId xmlns:a16="http://schemas.microsoft.com/office/drawing/2014/main" id="{60A62CD6-51AD-453D-A59E-BF4EF5806C6F}"/>
                  </a:ext>
                </a:extLst>
              </p:cNvPr>
              <p:cNvSpPr txBox="1"/>
              <p:nvPr/>
            </p:nvSpPr>
            <p:spPr>
              <a:xfrm>
                <a:off x="635251" y="3018279"/>
                <a:ext cx="2593980"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실수형 </a:t>
                </a:r>
                <a:r>
                  <a:rPr lang="ko-KR" altLang="en-US" sz="2000">
                    <a:latin typeface="나눔손글씨 펜" panose="03040600000000000000" pitchFamily="66" charset="-127"/>
                    <a:ea typeface="나눔손글씨 펜" panose="03040600000000000000" pitchFamily="66" charset="-127"/>
                  </a:rPr>
                  <a:t>데이터를 정수형으로 </a:t>
                </a:r>
                <a:r>
                  <a:rPr lang="ko-KR" altLang="en-US" sz="2000" dirty="0">
                    <a:latin typeface="나눔손글씨 펜" panose="03040600000000000000" pitchFamily="66" charset="-127"/>
                    <a:ea typeface="나눔손글씨 펜" panose="03040600000000000000" pitchFamily="66" charset="-127"/>
                  </a:rPr>
                  <a:t>바꾸기</a:t>
                </a:r>
              </a:p>
            </p:txBody>
          </p:sp>
        </p:grpSp>
        <p:grpSp>
          <p:nvGrpSpPr>
            <p:cNvPr id="44" name="그룹 43">
              <a:extLst>
                <a:ext uri="{FF2B5EF4-FFF2-40B4-BE49-F238E27FC236}">
                  <a16:creationId xmlns:a16="http://schemas.microsoft.com/office/drawing/2014/main" id="{9FBB402C-B7FE-4469-B257-95040F098460}"/>
                </a:ext>
              </a:extLst>
            </p:cNvPr>
            <p:cNvGrpSpPr/>
            <p:nvPr/>
          </p:nvGrpSpPr>
          <p:grpSpPr>
            <a:xfrm>
              <a:off x="635251" y="5178994"/>
              <a:ext cx="7242197" cy="1243401"/>
              <a:chOff x="635251" y="2185338"/>
              <a:chExt cx="7242197" cy="1243401"/>
            </a:xfrm>
          </p:grpSpPr>
          <p:sp>
            <p:nvSpPr>
              <p:cNvPr id="45" name="직사각형 44">
                <a:extLst>
                  <a:ext uri="{FF2B5EF4-FFF2-40B4-BE49-F238E27FC236}">
                    <a16:creationId xmlns:a16="http://schemas.microsoft.com/office/drawing/2014/main" id="{271E1C76-36FD-4B10-B32D-C82F1B0EFDFB}"/>
                  </a:ext>
                </a:extLst>
              </p:cNvPr>
              <p:cNvSpPr/>
              <p:nvPr/>
            </p:nvSpPr>
            <p:spPr>
              <a:xfrm>
                <a:off x="635251" y="2212284"/>
                <a:ext cx="3005951" cy="707886"/>
              </a:xfrm>
              <a:prstGeom prst="rect">
                <a:avLst/>
              </a:prstGeom>
              <a:solidFill>
                <a:schemeClr val="tx1"/>
              </a:solidFill>
            </p:spPr>
            <p:txBody>
              <a:bodyPr wrap="none">
                <a:spAutoFit/>
              </a:bodyPr>
              <a:lstStyle/>
              <a:p>
                <a:r>
                  <a:rPr lang="en-US" altLang="ko-KR" sz="2000" dirty="0">
                    <a:solidFill>
                      <a:srgbClr val="9CDCFE"/>
                    </a:solidFill>
                    <a:latin typeface="Consolas" panose="020B0609020204030204" pitchFamily="49" charset="0"/>
                  </a:rPr>
                  <a:t>number</a:t>
                </a:r>
                <a:r>
                  <a:rPr lang="en-US" altLang="ko-KR" sz="2000" dirty="0">
                    <a:solidFill>
                      <a:srgbClr val="D4D4D4"/>
                    </a:solidFill>
                    <a:latin typeface="Consolas" panose="020B0609020204030204" pitchFamily="49" charset="0"/>
                  </a:rPr>
                  <a:t> = </a:t>
                </a:r>
                <a:r>
                  <a:rPr lang="en-US" altLang="ko-KR" sz="2000" dirty="0">
                    <a:solidFill>
                      <a:srgbClr val="CE9178"/>
                    </a:solidFill>
                    <a:latin typeface="Consolas" panose="020B0609020204030204" pitchFamily="49" charset="0"/>
                  </a:rPr>
                  <a:t>'4885'</a:t>
                </a:r>
                <a:endParaRPr lang="en-US" altLang="ko-KR" sz="2000" dirty="0">
                  <a:solidFill>
                    <a:srgbClr val="D4D4D4"/>
                  </a:solidFill>
                  <a:latin typeface="Consolas" panose="020B0609020204030204" pitchFamily="49" charset="0"/>
                </a:endParaRPr>
              </a:p>
              <a:p>
                <a:r>
                  <a:rPr lang="en-US" altLang="ko-KR" sz="2000" dirty="0">
                    <a:solidFill>
                      <a:srgbClr val="9CDCFE"/>
                    </a:solidFill>
                    <a:latin typeface="Consolas" panose="020B0609020204030204" pitchFamily="49" charset="0"/>
                  </a:rPr>
                  <a:t>number</a:t>
                </a:r>
                <a:r>
                  <a:rPr lang="en-US" altLang="ko-KR" sz="2000" dirty="0">
                    <a:solidFill>
                      <a:srgbClr val="D4D4D4"/>
                    </a:solidFill>
                    <a:latin typeface="Consolas" panose="020B0609020204030204" pitchFamily="49" charset="0"/>
                  </a:rPr>
                  <a:t> = </a:t>
                </a:r>
                <a:r>
                  <a:rPr lang="en-US" altLang="ko-KR" sz="2000" dirty="0">
                    <a:solidFill>
                      <a:srgbClr val="4EC9B0"/>
                    </a:solidFill>
                    <a:latin typeface="Consolas" panose="020B0609020204030204" pitchFamily="49" charset="0"/>
                  </a:rPr>
                  <a:t>int</a:t>
                </a:r>
                <a:r>
                  <a:rPr lang="en-US" altLang="ko-KR" sz="2000" dirty="0">
                    <a:solidFill>
                      <a:srgbClr val="D4D4D4"/>
                    </a:solidFill>
                    <a:latin typeface="Consolas" panose="020B0609020204030204" pitchFamily="49" charset="0"/>
                  </a:rPr>
                  <a:t>(</a:t>
                </a:r>
                <a:r>
                  <a:rPr lang="en-US" altLang="ko-KR" sz="2000" dirty="0">
                    <a:solidFill>
                      <a:srgbClr val="9CDCFE"/>
                    </a:solidFill>
                    <a:latin typeface="Consolas" panose="020B0609020204030204" pitchFamily="49" charset="0"/>
                  </a:rPr>
                  <a:t>number</a:t>
                </a:r>
                <a:r>
                  <a:rPr lang="en-US" altLang="ko-KR" sz="2000" dirty="0">
                    <a:solidFill>
                      <a:srgbClr val="D4D4D4"/>
                    </a:solidFill>
                    <a:latin typeface="Consolas" panose="020B0609020204030204" pitchFamily="49" charset="0"/>
                  </a:rPr>
                  <a:t>)</a:t>
                </a:r>
              </a:p>
            </p:txBody>
          </p:sp>
          <p:sp>
            <p:nvSpPr>
              <p:cNvPr id="46" name="정육면체 45">
                <a:extLst>
                  <a:ext uri="{FF2B5EF4-FFF2-40B4-BE49-F238E27FC236}">
                    <a16:creationId xmlns:a16="http://schemas.microsoft.com/office/drawing/2014/main" id="{7DCFCE03-648D-4B25-A8ED-5B0BC4CCB989}"/>
                  </a:ext>
                </a:extLst>
              </p:cNvPr>
              <p:cNvSpPr/>
              <p:nvPr/>
            </p:nvSpPr>
            <p:spPr>
              <a:xfrm>
                <a:off x="4469994" y="2185338"/>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chemeClr val="tx1">
                        <a:lumMod val="50000"/>
                        <a:lumOff val="50000"/>
                      </a:schemeClr>
                    </a:solidFill>
                    <a:latin typeface="Consolas" panose="020B0609020204030204" pitchFamily="49" charset="0"/>
                  </a:rPr>
                  <a:t>(str)</a:t>
                </a:r>
              </a:p>
              <a:p>
                <a:pPr algn="ctr"/>
                <a:r>
                  <a:rPr lang="en-US" altLang="ko-KR" sz="1400" dirty="0">
                    <a:solidFill>
                      <a:schemeClr val="tx1">
                        <a:lumMod val="50000"/>
                        <a:lumOff val="50000"/>
                      </a:schemeClr>
                    </a:solidFill>
                    <a:latin typeface="Consolas" panose="020B0609020204030204" pitchFamily="49" charset="0"/>
                  </a:rPr>
                  <a:t>'4885'</a:t>
                </a:r>
                <a:endParaRPr lang="ko-KR" altLang="en-US" sz="1400" dirty="0">
                  <a:solidFill>
                    <a:schemeClr val="tx1">
                      <a:lumMod val="50000"/>
                      <a:lumOff val="50000"/>
                    </a:schemeClr>
                  </a:solidFill>
                  <a:latin typeface="Consolas" panose="020B0609020204030204" pitchFamily="49" charset="0"/>
                </a:endParaRPr>
              </a:p>
            </p:txBody>
          </p:sp>
          <p:sp>
            <p:nvSpPr>
              <p:cNvPr id="47" name="TextBox 46">
                <a:extLst>
                  <a:ext uri="{FF2B5EF4-FFF2-40B4-BE49-F238E27FC236}">
                    <a16:creationId xmlns:a16="http://schemas.microsoft.com/office/drawing/2014/main" id="{77B0001A-15D5-4323-B0A3-3F43A9EC663C}"/>
                  </a:ext>
                </a:extLst>
              </p:cNvPr>
              <p:cNvSpPr txBox="1"/>
              <p:nvPr/>
            </p:nvSpPr>
            <p:spPr>
              <a:xfrm>
                <a:off x="4443187" y="3120962"/>
                <a:ext cx="780984" cy="307777"/>
              </a:xfrm>
              <a:prstGeom prst="rect">
                <a:avLst/>
              </a:prstGeom>
              <a:noFill/>
            </p:spPr>
            <p:txBody>
              <a:bodyPr wrap="none" rtlCol="0">
                <a:spAutoFit/>
              </a:bodyPr>
              <a:lstStyle/>
              <a:p>
                <a:pPr algn="ctr"/>
                <a:r>
                  <a:rPr lang="en-US" altLang="ko-KR" sz="1400" dirty="0">
                    <a:latin typeface="Consolas" panose="020B0609020204030204" pitchFamily="49" charset="0"/>
                  </a:rPr>
                  <a:t>number</a:t>
                </a:r>
                <a:endParaRPr lang="ko-KR" altLang="en-US" sz="1400" dirty="0">
                  <a:latin typeface="Consolas" panose="020B0609020204030204" pitchFamily="49" charset="0"/>
                </a:endParaRPr>
              </a:p>
            </p:txBody>
          </p:sp>
          <p:pic>
            <p:nvPicPr>
              <p:cNvPr id="48" name="Picture 10" descr="https://cdn-icons-png.flaticon.com/512/64/64819.png">
                <a:extLst>
                  <a:ext uri="{FF2B5EF4-FFF2-40B4-BE49-F238E27FC236}">
                    <a16:creationId xmlns:a16="http://schemas.microsoft.com/office/drawing/2014/main" id="{927CD9A4-1CF3-40AA-908B-015983D7FD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6629" y="2406058"/>
                <a:ext cx="494184" cy="494184"/>
              </a:xfrm>
              <a:prstGeom prst="rect">
                <a:avLst/>
              </a:prstGeom>
              <a:noFill/>
              <a:extLst>
                <a:ext uri="{909E8E84-426E-40DD-AFC4-6F175D3DCCD1}">
                  <a14:hiddenFill xmlns:a14="http://schemas.microsoft.com/office/drawing/2010/main">
                    <a:solidFill>
                      <a:srgbClr val="FFFFFF"/>
                    </a:solidFill>
                  </a14:hiddenFill>
                </a:ext>
              </a:extLst>
            </p:spPr>
          </p:pic>
          <p:sp>
            <p:nvSpPr>
              <p:cNvPr id="49" name="정육면체 48">
                <a:extLst>
                  <a:ext uri="{FF2B5EF4-FFF2-40B4-BE49-F238E27FC236}">
                    <a16:creationId xmlns:a16="http://schemas.microsoft.com/office/drawing/2014/main" id="{09280EF8-72C9-4E37-948E-5475BEC3ACCC}"/>
                  </a:ext>
                </a:extLst>
              </p:cNvPr>
              <p:cNvSpPr/>
              <p:nvPr/>
            </p:nvSpPr>
            <p:spPr>
              <a:xfrm>
                <a:off x="6941824" y="2185338"/>
                <a:ext cx="935624" cy="935624"/>
              </a:xfrm>
              <a:prstGeom prst="cube">
                <a:avLst/>
              </a:prstGeom>
            </p:spPr>
            <p:style>
              <a:lnRef idx="2">
                <a:schemeClr val="dk1"/>
              </a:lnRef>
              <a:fillRef idx="1">
                <a:schemeClr val="lt1"/>
              </a:fillRef>
              <a:effectRef idx="0">
                <a:schemeClr val="dk1"/>
              </a:effectRef>
              <a:fontRef idx="minor">
                <a:schemeClr val="dk1"/>
              </a:fontRef>
            </p:style>
            <p:txBody>
              <a:bodyPr wrap="none" rtlCol="0" anchor="ctr"/>
              <a:lstStyle/>
              <a:p>
                <a:pPr algn="ctr"/>
                <a:r>
                  <a:rPr lang="en-US" altLang="ko-KR" sz="1400" dirty="0">
                    <a:solidFill>
                      <a:srgbClr val="FF0000"/>
                    </a:solidFill>
                    <a:latin typeface="Consolas" panose="020B0609020204030204" pitchFamily="49" charset="0"/>
                  </a:rPr>
                  <a:t>(int)</a:t>
                </a:r>
              </a:p>
              <a:p>
                <a:pPr algn="ctr"/>
                <a:r>
                  <a:rPr lang="en-US" altLang="ko-KR" sz="1400" dirty="0">
                    <a:solidFill>
                      <a:schemeClr val="tx1"/>
                    </a:solidFill>
                    <a:latin typeface="Consolas" panose="020B0609020204030204" pitchFamily="49" charset="0"/>
                  </a:rPr>
                  <a:t>4885</a:t>
                </a:r>
                <a:endParaRPr lang="ko-KR" altLang="en-US" sz="1400" dirty="0">
                  <a:solidFill>
                    <a:schemeClr val="tx1"/>
                  </a:solidFill>
                  <a:latin typeface="Consolas" panose="020B0609020204030204" pitchFamily="49" charset="0"/>
                </a:endParaRPr>
              </a:p>
            </p:txBody>
          </p:sp>
          <p:sp>
            <p:nvSpPr>
              <p:cNvPr id="50" name="TextBox 49">
                <a:extLst>
                  <a:ext uri="{FF2B5EF4-FFF2-40B4-BE49-F238E27FC236}">
                    <a16:creationId xmlns:a16="http://schemas.microsoft.com/office/drawing/2014/main" id="{17A534AE-6E14-4AEB-8B0C-871D589013B8}"/>
                  </a:ext>
                </a:extLst>
              </p:cNvPr>
              <p:cNvSpPr txBox="1"/>
              <p:nvPr/>
            </p:nvSpPr>
            <p:spPr>
              <a:xfrm>
                <a:off x="6915017" y="3120962"/>
                <a:ext cx="780984" cy="307777"/>
              </a:xfrm>
              <a:prstGeom prst="rect">
                <a:avLst/>
              </a:prstGeom>
              <a:noFill/>
            </p:spPr>
            <p:txBody>
              <a:bodyPr wrap="none" rtlCol="0">
                <a:spAutoFit/>
              </a:bodyPr>
              <a:lstStyle/>
              <a:p>
                <a:pPr algn="ctr"/>
                <a:r>
                  <a:rPr lang="en-US" altLang="ko-KR" sz="1400" dirty="0">
                    <a:latin typeface="Consolas" panose="020B0609020204030204" pitchFamily="49" charset="0"/>
                  </a:rPr>
                  <a:t>number</a:t>
                </a:r>
                <a:endParaRPr lang="ko-KR" altLang="en-US" sz="1400" dirty="0">
                  <a:latin typeface="Consolas" panose="020B0609020204030204" pitchFamily="49" charset="0"/>
                </a:endParaRPr>
              </a:p>
            </p:txBody>
          </p:sp>
          <p:sp>
            <p:nvSpPr>
              <p:cNvPr id="51" name="TextBox 50">
                <a:extLst>
                  <a:ext uri="{FF2B5EF4-FFF2-40B4-BE49-F238E27FC236}">
                    <a16:creationId xmlns:a16="http://schemas.microsoft.com/office/drawing/2014/main" id="{23561AFD-046E-4998-AEA6-2D3B7565D102}"/>
                  </a:ext>
                </a:extLst>
              </p:cNvPr>
              <p:cNvSpPr txBox="1"/>
              <p:nvPr/>
            </p:nvSpPr>
            <p:spPr>
              <a:xfrm>
                <a:off x="635251" y="3018279"/>
                <a:ext cx="2581156"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문자열 데이터를 정수형으로 바꾸기</a:t>
                </a:r>
              </a:p>
            </p:txBody>
          </p:sp>
        </p:grpSp>
      </p:grpSp>
      <p:sp>
        <p:nvSpPr>
          <p:cNvPr id="52" name="TextBox 51">
            <a:extLst>
              <a:ext uri="{FF2B5EF4-FFF2-40B4-BE49-F238E27FC236}">
                <a16:creationId xmlns:a16="http://schemas.microsoft.com/office/drawing/2014/main" id="{284FBC01-2654-4ABA-9981-B54930E844E1}"/>
              </a:ext>
            </a:extLst>
          </p:cNvPr>
          <p:cNvSpPr txBox="1"/>
          <p:nvPr/>
        </p:nvSpPr>
        <p:spPr>
          <a:xfrm>
            <a:off x="6172732" y="4318353"/>
            <a:ext cx="1395279" cy="276999"/>
          </a:xfrm>
          <a:prstGeom prst="rect">
            <a:avLst/>
          </a:prstGeom>
          <a:noFill/>
        </p:spPr>
        <p:txBody>
          <a:bodyPr wrap="square" rtlCol="0">
            <a:spAutoFit/>
          </a:bodyPr>
          <a:lstStyle/>
          <a:p>
            <a:pPr algn="ctr"/>
            <a:r>
              <a:rPr lang="en-US" altLang="ko-KR" sz="1200" dirty="0">
                <a:solidFill>
                  <a:schemeClr val="tx1">
                    <a:lumMod val="50000"/>
                    <a:lumOff val="50000"/>
                  </a:schemeClr>
                </a:solidFill>
              </a:rPr>
              <a:t>※ </a:t>
            </a:r>
            <a:r>
              <a:rPr lang="ko-KR" altLang="en-US" sz="1200" dirty="0">
                <a:solidFill>
                  <a:schemeClr val="tx1">
                    <a:lumMod val="50000"/>
                    <a:lumOff val="50000"/>
                  </a:schemeClr>
                </a:solidFill>
              </a:rPr>
              <a:t>소수점 버림</a:t>
            </a:r>
          </a:p>
        </p:txBody>
      </p:sp>
    </p:spTree>
    <p:extLst>
      <p:ext uri="{BB962C8B-B14F-4D97-AF65-F5344CB8AC3E}">
        <p14:creationId xmlns:p14="http://schemas.microsoft.com/office/powerpoint/2010/main" val="813554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58E45D0-53B1-4652-BA3D-D8ECE90C7258}"/>
              </a:ext>
            </a:extLst>
          </p:cNvPr>
          <p:cNvPicPr>
            <a:picLocks noChangeAspect="1"/>
          </p:cNvPicPr>
          <p:nvPr/>
        </p:nvPicPr>
        <p:blipFill>
          <a:blip r:embed="rId3"/>
          <a:stretch>
            <a:fillRect/>
          </a:stretch>
        </p:blipFill>
        <p:spPr>
          <a:xfrm>
            <a:off x="0" y="0"/>
            <a:ext cx="9902449" cy="6858000"/>
          </a:xfrm>
          <a:prstGeom prst="rect">
            <a:avLst/>
          </a:prstGeom>
        </p:spPr>
      </p:pic>
      <p:pic>
        <p:nvPicPr>
          <p:cNvPr id="9" name="그림 8">
            <a:extLst>
              <a:ext uri="{FF2B5EF4-FFF2-40B4-BE49-F238E27FC236}">
                <a16:creationId xmlns:a16="http://schemas.microsoft.com/office/drawing/2014/main" id="{E6F58070-1CDB-46FA-8F72-73A2068F3D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606" y="1311792"/>
            <a:ext cx="1853105" cy="424016"/>
          </a:xfrm>
          <a:prstGeom prst="rect">
            <a:avLst/>
          </a:prstGeom>
        </p:spPr>
      </p:pic>
      <p:grpSp>
        <p:nvGrpSpPr>
          <p:cNvPr id="31" name="그룹 30">
            <a:extLst>
              <a:ext uri="{FF2B5EF4-FFF2-40B4-BE49-F238E27FC236}">
                <a16:creationId xmlns:a16="http://schemas.microsoft.com/office/drawing/2014/main" id="{0F1C0134-E8C4-4A2C-BD81-DA971F620CFE}"/>
              </a:ext>
            </a:extLst>
          </p:cNvPr>
          <p:cNvGrpSpPr/>
          <p:nvPr/>
        </p:nvGrpSpPr>
        <p:grpSpPr>
          <a:xfrm>
            <a:off x="3952508" y="643548"/>
            <a:ext cx="2185022" cy="739690"/>
            <a:chOff x="546911" y="2592437"/>
            <a:chExt cx="2185022" cy="739690"/>
          </a:xfrm>
        </p:grpSpPr>
        <p:sp>
          <p:nvSpPr>
            <p:cNvPr id="32" name="직사각형 31">
              <a:extLst>
                <a:ext uri="{FF2B5EF4-FFF2-40B4-BE49-F238E27FC236}">
                  <a16:creationId xmlns:a16="http://schemas.microsoft.com/office/drawing/2014/main" id="{F96BC19E-0307-4C12-B86E-1C807964D257}"/>
                </a:ext>
              </a:extLst>
            </p:cNvPr>
            <p:cNvSpPr/>
            <p:nvPr/>
          </p:nvSpPr>
          <p:spPr>
            <a:xfrm>
              <a:off x="546911" y="2592437"/>
              <a:ext cx="2185022" cy="739690"/>
            </a:xfrm>
            <a:prstGeom prst="rect">
              <a:avLst/>
            </a:prstGeom>
          </p:spPr>
          <p:txBody>
            <a:bodyPr wrap="none">
              <a:spAutoFit/>
            </a:bodyPr>
            <a:lstStyle/>
            <a:p>
              <a:pPr>
                <a:lnSpc>
                  <a:spcPts val="5800"/>
                </a:lnSpc>
              </a:pPr>
              <a:r>
                <a:rPr lang="en-US" altLang="ko-KR" sz="3200" spc="600" dirty="0">
                  <a:ln>
                    <a:solidFill>
                      <a:srgbClr val="336699">
                        <a:alpha val="0"/>
                      </a:srgbClr>
                    </a:solidFill>
                  </a:ln>
                  <a:solidFill>
                    <a:srgbClr val="009EC7"/>
                  </a:solidFill>
                  <a:latin typeface="+mn-ea"/>
                  <a:cs typeface="Helvetica" pitchFamily="34" charset="0"/>
                </a:rPr>
                <a:t>Chapter</a:t>
              </a:r>
            </a:p>
          </p:txBody>
        </p:sp>
        <p:sp>
          <p:nvSpPr>
            <p:cNvPr id="33" name="직사각형 32">
              <a:extLst>
                <a:ext uri="{FF2B5EF4-FFF2-40B4-BE49-F238E27FC236}">
                  <a16:creationId xmlns:a16="http://schemas.microsoft.com/office/drawing/2014/main" id="{8EC1B2C7-02DF-4BCC-BFA7-3514D01BBEBA}"/>
                </a:ext>
              </a:extLst>
            </p:cNvPr>
            <p:cNvSpPr/>
            <p:nvPr/>
          </p:nvSpPr>
          <p:spPr>
            <a:xfrm flipV="1">
              <a:off x="664556" y="2633178"/>
              <a:ext cx="886814" cy="45719"/>
            </a:xfrm>
            <a:prstGeom prst="rect">
              <a:avLst/>
            </a:prstGeom>
            <a:solidFill>
              <a:srgbClr val="5FD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9EC7"/>
                </a:solidFill>
                <a:latin typeface="+mn-ea"/>
              </a:endParaRPr>
            </a:p>
          </p:txBody>
        </p:sp>
      </p:grpSp>
      <p:sp>
        <p:nvSpPr>
          <p:cNvPr id="28" name="직사각형 27">
            <a:extLst>
              <a:ext uri="{FF2B5EF4-FFF2-40B4-BE49-F238E27FC236}">
                <a16:creationId xmlns:a16="http://schemas.microsoft.com/office/drawing/2014/main" id="{6B1D7B25-DBEB-410B-90D0-4871C1D0783D}"/>
              </a:ext>
            </a:extLst>
          </p:cNvPr>
          <p:cNvSpPr/>
          <p:nvPr/>
        </p:nvSpPr>
        <p:spPr>
          <a:xfrm>
            <a:off x="416496" y="1794622"/>
            <a:ext cx="3262875" cy="1135696"/>
          </a:xfrm>
          <a:prstGeom prst="rect">
            <a:avLst/>
          </a:prstGeom>
        </p:spPr>
        <p:txBody>
          <a:bodyPr wrap="square">
            <a:spAutoFit/>
          </a:bodyPr>
          <a:lstStyle/>
          <a:p>
            <a:pPr>
              <a:lnSpc>
                <a:spcPct val="150000"/>
              </a:lnSpc>
            </a:pP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데이터 분석</a:t>
            </a:r>
            <a:r>
              <a:rPr lang="en-US" altLang="ko-KR"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시각화</a:t>
            </a: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를 </a:t>
            </a:r>
            <a:br>
              <a:rPr lang="en-US" altLang="ko-KR"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b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위한 </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프로그래밍 기초</a:t>
            </a:r>
          </a:p>
        </p:txBody>
      </p:sp>
      <p:grpSp>
        <p:nvGrpSpPr>
          <p:cNvPr id="43" name="그룹 6">
            <a:extLst>
              <a:ext uri="{FF2B5EF4-FFF2-40B4-BE49-F238E27FC236}">
                <a16:creationId xmlns:a16="http://schemas.microsoft.com/office/drawing/2014/main" id="{464A8810-192B-4203-A0FC-AFD90D4D3AF3}"/>
              </a:ext>
            </a:extLst>
          </p:cNvPr>
          <p:cNvGrpSpPr>
            <a:grpSpLocks/>
          </p:cNvGrpSpPr>
          <p:nvPr/>
        </p:nvGrpSpPr>
        <p:grpSpPr bwMode="auto">
          <a:xfrm>
            <a:off x="3800872" y="2865459"/>
            <a:ext cx="5773294" cy="563541"/>
            <a:chOff x="3375868" y="3272744"/>
            <a:chExt cx="3141860" cy="306622"/>
          </a:xfrm>
        </p:grpSpPr>
        <p:grpSp>
          <p:nvGrpSpPr>
            <p:cNvPr id="44" name="그룹 4">
              <a:extLst>
                <a:ext uri="{FF2B5EF4-FFF2-40B4-BE49-F238E27FC236}">
                  <a16:creationId xmlns:a16="http://schemas.microsoft.com/office/drawing/2014/main" id="{ADACD573-47A3-4A24-A6B5-3EEAE379176D}"/>
                </a:ext>
              </a:extLst>
            </p:cNvPr>
            <p:cNvGrpSpPr>
              <a:grpSpLocks/>
            </p:cNvGrpSpPr>
            <p:nvPr/>
          </p:nvGrpSpPr>
          <p:grpSpPr bwMode="auto">
            <a:xfrm>
              <a:off x="3662673" y="3323325"/>
              <a:ext cx="2855055" cy="249691"/>
              <a:chOff x="3662673" y="3323325"/>
              <a:chExt cx="2855055" cy="249691"/>
            </a:xfrm>
          </p:grpSpPr>
          <p:sp>
            <p:nvSpPr>
              <p:cNvPr id="48" name="Rectangle 304">
                <a:extLst>
                  <a:ext uri="{FF2B5EF4-FFF2-40B4-BE49-F238E27FC236}">
                    <a16:creationId xmlns:a16="http://schemas.microsoft.com/office/drawing/2014/main" id="{B817C47A-08FF-48D5-9446-CDE0E55D0765}"/>
                  </a:ext>
                </a:extLst>
              </p:cNvPr>
              <p:cNvSpPr>
                <a:spLocks noChangeArrowheads="1"/>
              </p:cNvSpPr>
              <p:nvPr/>
            </p:nvSpPr>
            <p:spPr bwMode="auto">
              <a:xfrm>
                <a:off x="3925220" y="3323325"/>
                <a:ext cx="2592508" cy="2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r>
                  <a:rPr kumimoji="0" lang="ko-KR" altLang="en-US" sz="2000" b="1" dirty="0" err="1">
                    <a:solidFill>
                      <a:srgbClr val="404040"/>
                    </a:solidFill>
                    <a:latin typeface="나눔고딕" panose="020D0604000000000000" pitchFamily="50" charset="-127"/>
                    <a:ea typeface="나눔고딕" panose="020D0604000000000000" pitchFamily="50" charset="-127"/>
                  </a:rPr>
                  <a:t>파이썬</a:t>
                </a:r>
                <a:r>
                  <a:rPr kumimoji="0" lang="ko-KR" altLang="en-US" sz="2000" b="1" dirty="0">
                    <a:solidFill>
                      <a:srgbClr val="404040"/>
                    </a:solidFill>
                    <a:latin typeface="나눔고딕" panose="020D0604000000000000" pitchFamily="50" charset="-127"/>
                    <a:ea typeface="나눔고딕" panose="020D0604000000000000" pitchFamily="50" charset="-127"/>
                  </a:rPr>
                  <a:t> 프로그래밍 개요</a:t>
                </a:r>
                <a:endParaRPr kumimoji="0" lang="en-US" altLang="ko-KR" sz="2000" b="1" dirty="0">
                  <a:solidFill>
                    <a:srgbClr val="404040"/>
                  </a:solidFill>
                  <a:latin typeface="나눔고딕" panose="020D0604000000000000" pitchFamily="50" charset="-127"/>
                  <a:ea typeface="나눔고딕" panose="020D0604000000000000" pitchFamily="50" charset="-127"/>
                </a:endParaRPr>
              </a:p>
            </p:txBody>
          </p:sp>
          <p:cxnSp>
            <p:nvCxnSpPr>
              <p:cNvPr id="49" name="직선 연결선 2">
                <a:extLst>
                  <a:ext uri="{FF2B5EF4-FFF2-40B4-BE49-F238E27FC236}">
                    <a16:creationId xmlns:a16="http://schemas.microsoft.com/office/drawing/2014/main" id="{0E618804-660D-47D5-8712-7C64342E4CC6}"/>
                  </a:ext>
                </a:extLst>
              </p:cNvPr>
              <p:cNvCxnSpPr>
                <a:cxnSpLocks noChangeShapeType="1"/>
              </p:cNvCxnSpPr>
              <p:nvPr/>
            </p:nvCxnSpPr>
            <p:spPr bwMode="auto">
              <a:xfrm>
                <a:off x="3662673" y="3573016"/>
                <a:ext cx="2532086" cy="0"/>
              </a:xfrm>
              <a:prstGeom prst="line">
                <a:avLst/>
              </a:prstGeom>
              <a:noFill/>
              <a:ln w="12700" algn="ctr">
                <a:solidFill>
                  <a:srgbClr val="404040"/>
                </a:solidFill>
                <a:round/>
                <a:headEnd/>
                <a:tailEnd/>
              </a:ln>
              <a:extLst>
                <a:ext uri="{909E8E84-426E-40DD-AFC4-6F175D3DCCD1}">
                  <a14:hiddenFill xmlns:a14="http://schemas.microsoft.com/office/drawing/2010/main">
                    <a:noFill/>
                  </a14:hiddenFill>
                </a:ext>
              </a:extLst>
            </p:spPr>
          </p:cxnSp>
        </p:grpSp>
        <p:sp>
          <p:nvSpPr>
            <p:cNvPr id="45" name="직사각형 5">
              <a:extLst>
                <a:ext uri="{FF2B5EF4-FFF2-40B4-BE49-F238E27FC236}">
                  <a16:creationId xmlns:a16="http://schemas.microsoft.com/office/drawing/2014/main" id="{C46B20DA-7C67-457D-A936-760DB86D4269}"/>
                </a:ext>
              </a:extLst>
            </p:cNvPr>
            <p:cNvSpPr>
              <a:spLocks noChangeArrowheads="1"/>
            </p:cNvSpPr>
            <p:nvPr/>
          </p:nvSpPr>
          <p:spPr bwMode="auto">
            <a:xfrm>
              <a:off x="3563888" y="3284984"/>
              <a:ext cx="294382" cy="294382"/>
            </a:xfrm>
            <a:prstGeom prst="rect">
              <a:avLst/>
            </a:prstGeom>
            <a:solidFill>
              <a:srgbClr val="009EC7"/>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sp>
          <p:nvSpPr>
            <p:cNvPr id="46" name="Rectangle 304">
              <a:extLst>
                <a:ext uri="{FF2B5EF4-FFF2-40B4-BE49-F238E27FC236}">
                  <a16:creationId xmlns:a16="http://schemas.microsoft.com/office/drawing/2014/main" id="{0E38C931-82D7-4687-B2CC-4E680CEE0106}"/>
                </a:ext>
              </a:extLst>
            </p:cNvPr>
            <p:cNvSpPr>
              <a:spLocks noChangeArrowheads="1"/>
            </p:cNvSpPr>
            <p:nvPr/>
          </p:nvSpPr>
          <p:spPr bwMode="auto">
            <a:xfrm>
              <a:off x="3375868" y="3272744"/>
              <a:ext cx="681782" cy="2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400" b="1" dirty="0">
                  <a:solidFill>
                    <a:schemeClr val="bg1"/>
                  </a:solidFill>
                  <a:latin typeface="+mn-ea"/>
                  <a:ea typeface="+mn-ea"/>
                </a:rPr>
                <a:t>1</a:t>
              </a:r>
            </a:p>
          </p:txBody>
        </p:sp>
        <p:sp>
          <p:nvSpPr>
            <p:cNvPr id="47" name="직사각형 55">
              <a:extLst>
                <a:ext uri="{FF2B5EF4-FFF2-40B4-BE49-F238E27FC236}">
                  <a16:creationId xmlns:a16="http://schemas.microsoft.com/office/drawing/2014/main" id="{0DBCBF47-1106-4E4F-B686-2F209239C4FE}"/>
                </a:ext>
              </a:extLst>
            </p:cNvPr>
            <p:cNvSpPr>
              <a:spLocks noChangeArrowheads="1"/>
            </p:cNvSpPr>
            <p:nvPr/>
          </p:nvSpPr>
          <p:spPr bwMode="auto">
            <a:xfrm>
              <a:off x="3534008" y="3284984"/>
              <a:ext cx="40978" cy="294382"/>
            </a:xfrm>
            <a:prstGeom prst="rect">
              <a:avLst/>
            </a:prstGeom>
            <a:solidFill>
              <a:srgbClr val="5FD0D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grpSp>
      <p:pic>
        <p:nvPicPr>
          <p:cNvPr id="1032" name="Picture 8" descr="Python logo and wordmark.svg">
            <a:extLst>
              <a:ext uri="{FF2B5EF4-FFF2-40B4-BE49-F238E27FC236}">
                <a16:creationId xmlns:a16="http://schemas.microsoft.com/office/drawing/2014/main" id="{918AFA32-8B1F-4DC8-AA97-C9B45EEE02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6696" y="3507111"/>
            <a:ext cx="2189018" cy="64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31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1.9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조건에 따라 해야 할 일이 다를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if, else, </a:t>
              </a:r>
              <a:r>
                <a:rPr lang="en-US" altLang="ko-KR" sz="2000" b="1" dirty="0" err="1">
                  <a:ln>
                    <a:solidFill>
                      <a:prstClr val="black">
                        <a:alpha val="0"/>
                      </a:prstClr>
                    </a:solidFill>
                  </a:ln>
                  <a:solidFill>
                    <a:srgbClr val="002060"/>
                  </a:solidFill>
                  <a:latin typeface="Consolas" panose="020B0609020204030204" pitchFamily="49" charset="0"/>
                  <a:ea typeface="나눔고딕" panose="020D0604000000000000" pitchFamily="50" charset="-127"/>
                </a:rPr>
                <a:t>elif</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조건이 하나 일 때</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if</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30</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8DF20C57-E76C-45DC-A10F-EE75396DCF74}"/>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선택구조</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특정 조건</a:t>
            </a:r>
            <a:r>
              <a:rPr lang="ko-KR" altLang="en-US" sz="1600" dirty="0">
                <a:solidFill>
                  <a:srgbClr val="000000"/>
                </a:solidFill>
                <a:latin typeface="Consolas" panose="020B0609020204030204" pitchFamily="49" charset="0"/>
              </a:rPr>
              <a:t>에서만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가 </a:t>
            </a:r>
            <a:r>
              <a:rPr lang="ko-KR" altLang="en-US" sz="1600" b="1" dirty="0">
                <a:solidFill>
                  <a:srgbClr val="000000"/>
                </a:solidFill>
                <a:latin typeface="Consolas" panose="020B0609020204030204" pitchFamily="49" charset="0"/>
              </a:rPr>
              <a:t>실행</a:t>
            </a:r>
            <a:r>
              <a:rPr lang="ko-KR" altLang="en-US" sz="1600" dirty="0">
                <a:solidFill>
                  <a:srgbClr val="000000"/>
                </a:solidFill>
                <a:latin typeface="Consolas" panose="020B0609020204030204" pitchFamily="49" charset="0"/>
              </a:rPr>
              <a:t>되는 구조</a:t>
            </a:r>
            <a:endParaRPr lang="ko-KR" altLang="en-US" sz="1600" dirty="0"/>
          </a:p>
        </p:txBody>
      </p:sp>
      <p:pic>
        <p:nvPicPr>
          <p:cNvPr id="29702" name="Picture 6" descr="https://cdn-icons-png.flaticon.com/512/1320/1320920.png">
            <a:extLst>
              <a:ext uri="{FF2B5EF4-FFF2-40B4-BE49-F238E27FC236}">
                <a16:creationId xmlns:a16="http://schemas.microsoft.com/office/drawing/2014/main" id="{ED0E0960-A9B3-4281-A5F7-C1E1EC9E6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183" y="4950683"/>
            <a:ext cx="1598990" cy="1598990"/>
          </a:xfrm>
          <a:prstGeom prst="rect">
            <a:avLst/>
          </a:prstGeom>
          <a:noFill/>
          <a:extLst>
            <a:ext uri="{909E8E84-426E-40DD-AFC4-6F175D3DCCD1}">
              <a14:hiddenFill xmlns:a14="http://schemas.microsoft.com/office/drawing/2010/main">
                <a:solidFill>
                  <a:srgbClr val="FFFFFF"/>
                </a:solidFill>
              </a14:hiddenFill>
            </a:ext>
          </a:extLst>
        </p:spPr>
      </p:pic>
      <p:sp>
        <p:nvSpPr>
          <p:cNvPr id="3" name="말풍선: 타원형 2">
            <a:extLst>
              <a:ext uri="{FF2B5EF4-FFF2-40B4-BE49-F238E27FC236}">
                <a16:creationId xmlns:a16="http://schemas.microsoft.com/office/drawing/2014/main" id="{F032A7DD-B853-4244-ADE7-850F662672D3}"/>
              </a:ext>
            </a:extLst>
          </p:cNvPr>
          <p:cNvSpPr/>
          <p:nvPr/>
        </p:nvSpPr>
        <p:spPr>
          <a:xfrm>
            <a:off x="2304558" y="3383210"/>
            <a:ext cx="2617093" cy="1753452"/>
          </a:xfrm>
          <a:prstGeom prst="wedgeEllipseCallout">
            <a:avLst/>
          </a:prstGeom>
          <a:noFill/>
        </p:spPr>
        <p:style>
          <a:lnRef idx="2">
            <a:schemeClr val="dk1"/>
          </a:lnRef>
          <a:fillRef idx="1">
            <a:schemeClr val="lt1"/>
          </a:fillRef>
          <a:effectRef idx="0">
            <a:schemeClr val="dk1"/>
          </a:effectRef>
          <a:fontRef idx="minor">
            <a:schemeClr val="dk1"/>
          </a:fontRef>
        </p:style>
        <p:txBody>
          <a:bodyPr wrap="none" rtlCol="0" anchor="ctr"/>
          <a:lstStyle/>
          <a:p>
            <a:pPr algn="ctr"/>
            <a:endParaRPr lang="en-US" altLang="ko-KR" sz="2000" dirty="0">
              <a:latin typeface="나눔손글씨 펜" panose="03040600000000000000" pitchFamily="66" charset="-127"/>
              <a:ea typeface="나눔손글씨 펜" panose="03040600000000000000" pitchFamily="66" charset="-127"/>
            </a:endParaRPr>
          </a:p>
          <a:p>
            <a:pPr algn="ctr"/>
            <a:endParaRPr lang="en-US" altLang="ko-KR" sz="2000" dirty="0">
              <a:latin typeface="나눔손글씨 펜" panose="03040600000000000000" pitchFamily="66" charset="-127"/>
              <a:ea typeface="나눔손글씨 펜" panose="03040600000000000000" pitchFamily="66" charset="-127"/>
            </a:endParaRPr>
          </a:p>
          <a:p>
            <a:pPr algn="ctr"/>
            <a:r>
              <a:rPr lang="ko-KR" altLang="en-US" sz="2000" dirty="0">
                <a:solidFill>
                  <a:srgbClr val="1217DC"/>
                </a:solidFill>
                <a:latin typeface="나눔손글씨 펜" panose="03040600000000000000" pitchFamily="66" charset="-127"/>
                <a:ea typeface="나눔손글씨 펜" panose="03040600000000000000" pitchFamily="66" charset="-127"/>
              </a:rPr>
              <a:t>우유</a:t>
            </a:r>
            <a:r>
              <a:rPr lang="ko-KR" altLang="en-US" sz="2000" dirty="0">
                <a:latin typeface="나눔손글씨 펜" panose="03040600000000000000" pitchFamily="66" charset="-127"/>
                <a:ea typeface="나눔손글씨 펜" panose="03040600000000000000" pitchFamily="66" charset="-127"/>
              </a:rPr>
              <a:t> 사와</a:t>
            </a:r>
            <a:r>
              <a:rPr lang="en-US" altLang="ko-KR" sz="2000" dirty="0">
                <a:latin typeface="나눔손글씨 펜" panose="03040600000000000000" pitchFamily="66" charset="-127"/>
                <a:ea typeface="나눔손글씨 펜" panose="03040600000000000000" pitchFamily="66" charset="-127"/>
              </a:rPr>
              <a:t>,</a:t>
            </a:r>
          </a:p>
          <a:p>
            <a:pPr algn="ctr"/>
            <a:r>
              <a:rPr lang="ko-KR" altLang="en-US" sz="2000" dirty="0">
                <a:solidFill>
                  <a:srgbClr val="FF0000"/>
                </a:solidFill>
                <a:latin typeface="나눔손글씨 펜" panose="03040600000000000000" pitchFamily="66" charset="-127"/>
                <a:ea typeface="나눔손글씨 펜" panose="03040600000000000000" pitchFamily="66" charset="-127"/>
              </a:rPr>
              <a:t>계란 있으면</a:t>
            </a:r>
            <a:r>
              <a:rPr lang="ko-KR" altLang="en-US" sz="2000" dirty="0">
                <a:latin typeface="나눔손글씨 펜" panose="03040600000000000000" pitchFamily="66" charset="-127"/>
                <a:ea typeface="나눔손글씨 펜" panose="03040600000000000000" pitchFamily="66" charset="-127"/>
              </a:rPr>
              <a:t> </a:t>
            </a:r>
            <a:r>
              <a:rPr lang="en-US" altLang="ko-KR" sz="2000" dirty="0">
                <a:solidFill>
                  <a:srgbClr val="1217DC"/>
                </a:solidFill>
                <a:latin typeface="나눔손글씨 펜" panose="03040600000000000000" pitchFamily="66" charset="-127"/>
                <a:ea typeface="나눔손글씨 펜" panose="03040600000000000000" pitchFamily="66" charset="-127"/>
              </a:rPr>
              <a:t>7</a:t>
            </a:r>
            <a:r>
              <a:rPr lang="ko-KR" altLang="en-US" sz="2000" dirty="0">
                <a:solidFill>
                  <a:srgbClr val="1217DC"/>
                </a:solidFill>
                <a:latin typeface="나눔손글씨 펜" panose="03040600000000000000" pitchFamily="66" charset="-127"/>
                <a:ea typeface="나눔손글씨 펜" panose="03040600000000000000" pitchFamily="66" charset="-127"/>
              </a:rPr>
              <a:t>개 사와</a:t>
            </a:r>
            <a:r>
              <a:rPr lang="en-US" altLang="ko-KR" sz="2000" dirty="0">
                <a:solidFill>
                  <a:srgbClr val="1217DC"/>
                </a:solidFill>
                <a:latin typeface="나눔손글씨 펜" panose="03040600000000000000" pitchFamily="66" charset="-127"/>
                <a:ea typeface="나눔손글씨 펜" panose="03040600000000000000" pitchFamily="66" charset="-127"/>
              </a:rPr>
              <a:t>!</a:t>
            </a:r>
            <a:endParaRPr lang="ko-KR" altLang="en-US" sz="2000" dirty="0">
              <a:solidFill>
                <a:srgbClr val="1217DC"/>
              </a:solidFill>
              <a:latin typeface="나눔손글씨 펜" panose="03040600000000000000" pitchFamily="66" charset="-127"/>
              <a:ea typeface="나눔손글씨 펜" panose="03040600000000000000" pitchFamily="66" charset="-127"/>
            </a:endParaRPr>
          </a:p>
        </p:txBody>
      </p:sp>
      <p:pic>
        <p:nvPicPr>
          <p:cNvPr id="29698" name="Picture 2" descr="https://cdn-icons.flaticon.com/png/512/869/premium/869664.png?token=exp=1655260367~hmac=333ff77858b999275432488dd2a864ce">
            <a:extLst>
              <a:ext uri="{FF2B5EF4-FFF2-40B4-BE49-F238E27FC236}">
                <a16:creationId xmlns:a16="http://schemas.microsoft.com/office/drawing/2014/main" id="{261E8B41-996B-4B5A-88E3-D04FA1EE06C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6352" y="3622824"/>
            <a:ext cx="588784" cy="588784"/>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descr="https://cdn-icons.flaticon.com/png/512/2713/premium/2713474.png?token=exp=1655260495~hmac=7af7630e4746ce09437737d46837f738">
            <a:extLst>
              <a:ext uri="{FF2B5EF4-FFF2-40B4-BE49-F238E27FC236}">
                <a16:creationId xmlns:a16="http://schemas.microsoft.com/office/drawing/2014/main" id="{BC5A0707-3261-494D-B839-C0045CCBB6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0823" y="3602291"/>
            <a:ext cx="753309" cy="7533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BF83F5-745E-48A9-9A86-0F5C34D51A6A}"/>
                  </a:ext>
                </a:extLst>
              </p:cNvPr>
              <p:cNvSpPr txBox="1"/>
              <p:nvPr/>
            </p:nvSpPr>
            <p:spPr>
              <a:xfrm>
                <a:off x="2783302" y="2815995"/>
                <a:ext cx="4339393" cy="369332"/>
              </a:xfrm>
              <a:prstGeom prst="rect">
                <a:avLst/>
              </a:prstGeom>
              <a:noFill/>
            </p:spPr>
            <p:txBody>
              <a:bodyPr wrap="none" lIns="0" tIns="0" rIns="0" bIns="0" rtlCol="0">
                <a:spAutoFit/>
              </a:bodyPr>
              <a:lstStyle/>
              <a:p>
                <a:r>
                  <a:rPr lang="ko-KR" altLang="en-US" sz="2400" dirty="0"/>
                  <a:t>조건 </a:t>
                </a:r>
                <a14:m>
                  <m:oMath xmlns:m="http://schemas.openxmlformats.org/officeDocument/2006/math">
                    <m:r>
                      <a:rPr lang="en-US" altLang="ko-KR" sz="2400" b="0" i="1" smtClean="0">
                        <a:solidFill>
                          <a:srgbClr val="FF0000"/>
                        </a:solidFill>
                        <a:latin typeface="Cambria Math" panose="02040503050406030204" pitchFamily="18" charset="0"/>
                      </a:rPr>
                      <m:t>𝐴</m:t>
                    </m:r>
                  </m:oMath>
                </a14:m>
                <a:r>
                  <a:rPr lang="ko-KR" altLang="en-US" sz="2400" dirty="0"/>
                  <a:t>를 충족할 때만 </a:t>
                </a:r>
                <a14:m>
                  <m:oMath xmlns:m="http://schemas.openxmlformats.org/officeDocument/2006/math">
                    <m:r>
                      <a:rPr lang="en-US" altLang="ko-KR" sz="2400" b="0" i="1" smtClean="0">
                        <a:solidFill>
                          <a:srgbClr val="1217DC"/>
                        </a:solidFill>
                        <a:latin typeface="Cambria Math" panose="02040503050406030204" pitchFamily="18" charset="0"/>
                      </a:rPr>
                      <m:t>𝐵</m:t>
                    </m:r>
                  </m:oMath>
                </a14:m>
                <a:r>
                  <a:rPr lang="ko-KR" altLang="en-US" sz="2400" dirty="0"/>
                  <a:t>를 하라</a:t>
                </a:r>
              </a:p>
            </p:txBody>
          </p:sp>
        </mc:Choice>
        <mc:Fallback xmlns="">
          <p:sp>
            <p:nvSpPr>
              <p:cNvPr id="4" name="TextBox 3">
                <a:extLst>
                  <a:ext uri="{FF2B5EF4-FFF2-40B4-BE49-F238E27FC236}">
                    <a16:creationId xmlns:a16="http://schemas.microsoft.com/office/drawing/2014/main" id="{DABF83F5-745E-48A9-9A86-0F5C34D51A6A}"/>
                  </a:ext>
                </a:extLst>
              </p:cNvPr>
              <p:cNvSpPr txBox="1">
                <a:spLocks noRot="1" noChangeAspect="1" noMove="1" noResize="1" noEditPoints="1" noAdjustHandles="1" noChangeArrowheads="1" noChangeShapeType="1" noTextEdit="1"/>
              </p:cNvSpPr>
              <p:nvPr/>
            </p:nvSpPr>
            <p:spPr>
              <a:xfrm>
                <a:off x="2783302" y="2815995"/>
                <a:ext cx="4339393" cy="369332"/>
              </a:xfrm>
              <a:prstGeom prst="rect">
                <a:avLst/>
              </a:prstGeom>
              <a:blipFill>
                <a:blip r:embed="rId9"/>
                <a:stretch>
                  <a:fillRect l="-4360" t="-26230" r="-3376" b="-47541"/>
                </a:stretch>
              </a:blipFill>
            </p:spPr>
            <p:txBody>
              <a:bodyPr/>
              <a:lstStyle/>
              <a:p>
                <a:r>
                  <a:rPr lang="ko-KR" altLang="en-US">
                    <a:noFill/>
                  </a:rPr>
                  <a:t> </a:t>
                </a:r>
              </a:p>
            </p:txBody>
          </p:sp>
        </mc:Fallback>
      </mc:AlternateContent>
      <p:pic>
        <p:nvPicPr>
          <p:cNvPr id="29706" name="Picture 10" descr="https://cdn-icons.flaticon.com/png/512/3045/premium/3045997.png?token=exp=1655261150~hmac=3bf036ac2412d87a37180d6e6bd2b9e7">
            <a:extLst>
              <a:ext uri="{FF2B5EF4-FFF2-40B4-BE49-F238E27FC236}">
                <a16:creationId xmlns:a16="http://schemas.microsoft.com/office/drawing/2014/main" id="{913466F0-769E-41FF-A904-E2971C1FF4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69024" y="4950683"/>
            <a:ext cx="1588230" cy="1588230"/>
          </a:xfrm>
          <a:prstGeom prst="rect">
            <a:avLst/>
          </a:prstGeom>
          <a:noFill/>
          <a:extLst>
            <a:ext uri="{909E8E84-426E-40DD-AFC4-6F175D3DCCD1}">
              <a14:hiddenFill xmlns:a14="http://schemas.microsoft.com/office/drawing/2010/main">
                <a:solidFill>
                  <a:srgbClr val="FFFFFF"/>
                </a:solidFill>
              </a14:hiddenFill>
            </a:ext>
          </a:extLst>
        </p:spPr>
      </p:pic>
      <p:sp>
        <p:nvSpPr>
          <p:cNvPr id="5" name="생각 풍선: 구름 모양 4">
            <a:extLst>
              <a:ext uri="{FF2B5EF4-FFF2-40B4-BE49-F238E27FC236}">
                <a16:creationId xmlns:a16="http://schemas.microsoft.com/office/drawing/2014/main" id="{6F543038-6039-425A-A0F1-31D3646F739B}"/>
              </a:ext>
            </a:extLst>
          </p:cNvPr>
          <p:cNvSpPr/>
          <p:nvPr/>
        </p:nvSpPr>
        <p:spPr>
          <a:xfrm>
            <a:off x="6276803" y="3429000"/>
            <a:ext cx="2311400" cy="1548638"/>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grpSp>
        <p:nvGrpSpPr>
          <p:cNvPr id="9" name="그룹 8">
            <a:extLst>
              <a:ext uri="{FF2B5EF4-FFF2-40B4-BE49-F238E27FC236}">
                <a16:creationId xmlns:a16="http://schemas.microsoft.com/office/drawing/2014/main" id="{3C00790C-48BF-4F46-8A5E-7047B2A6DC67}"/>
              </a:ext>
            </a:extLst>
          </p:cNvPr>
          <p:cNvGrpSpPr/>
          <p:nvPr/>
        </p:nvGrpSpPr>
        <p:grpSpPr>
          <a:xfrm>
            <a:off x="6635879" y="3699841"/>
            <a:ext cx="1620388" cy="916188"/>
            <a:chOff x="6583125" y="3787765"/>
            <a:chExt cx="1620388" cy="916188"/>
          </a:xfrm>
        </p:grpSpPr>
        <p:pic>
          <p:nvPicPr>
            <p:cNvPr id="28" name="Picture 2" descr="https://cdn-icons.flaticon.com/png/512/869/premium/869664.png?token=exp=1655260367~hmac=333ff77858b999275432488dd2a864ce">
              <a:extLst>
                <a:ext uri="{FF2B5EF4-FFF2-40B4-BE49-F238E27FC236}">
                  <a16:creationId xmlns:a16="http://schemas.microsoft.com/office/drawing/2014/main" id="{FE72EAC4-EAC7-452F-8EFE-7B00310A79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3125" y="3787765"/>
              <a:ext cx="405097" cy="40509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s://cdn-icons.flaticon.com/png/512/869/premium/869664.png?token=exp=1655260367~hmac=333ff77858b999275432488dd2a864ce">
              <a:extLst>
                <a:ext uri="{FF2B5EF4-FFF2-40B4-BE49-F238E27FC236}">
                  <a16:creationId xmlns:a16="http://schemas.microsoft.com/office/drawing/2014/main" id="{5CA5CE7E-F8CF-4A47-AA92-9AC7CB46D0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8222" y="3787765"/>
              <a:ext cx="405097" cy="40509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s://cdn-icons.flaticon.com/png/512/869/premium/869664.png?token=exp=1655260367~hmac=333ff77858b999275432488dd2a864ce">
              <a:extLst>
                <a:ext uri="{FF2B5EF4-FFF2-40B4-BE49-F238E27FC236}">
                  <a16:creationId xmlns:a16="http://schemas.microsoft.com/office/drawing/2014/main" id="{62743482-1464-45C6-9CA3-901103933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7881" y="3787765"/>
              <a:ext cx="405097" cy="4050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cdn-icons.flaticon.com/png/512/869/premium/869664.png?token=exp=1655260367~hmac=333ff77858b999275432488dd2a864ce">
              <a:extLst>
                <a:ext uri="{FF2B5EF4-FFF2-40B4-BE49-F238E27FC236}">
                  <a16:creationId xmlns:a16="http://schemas.microsoft.com/office/drawing/2014/main" id="{6459464A-712C-40A6-96A4-D828DD444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8416" y="3789765"/>
              <a:ext cx="405097" cy="40509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s://cdn-icons.flaticon.com/png/512/869/premium/869664.png?token=exp=1655260367~hmac=333ff77858b999275432488dd2a864ce">
              <a:extLst>
                <a:ext uri="{FF2B5EF4-FFF2-40B4-BE49-F238E27FC236}">
                  <a16:creationId xmlns:a16="http://schemas.microsoft.com/office/drawing/2014/main" id="{A690943B-E7A8-4E15-9194-4B3D6E998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7254" y="4298856"/>
              <a:ext cx="405097" cy="40509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cdn-icons.flaticon.com/png/512/869/premium/869664.png?token=exp=1655260367~hmac=333ff77858b999275432488dd2a864ce">
              <a:extLst>
                <a:ext uri="{FF2B5EF4-FFF2-40B4-BE49-F238E27FC236}">
                  <a16:creationId xmlns:a16="http://schemas.microsoft.com/office/drawing/2014/main" id="{0F027653-9DF1-4DDF-B36B-F12BA7DB27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2351" y="4298856"/>
              <a:ext cx="405097" cy="40509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s://cdn-icons.flaticon.com/png/512/869/premium/869664.png?token=exp=1655260367~hmac=333ff77858b999275432488dd2a864ce">
              <a:extLst>
                <a:ext uri="{FF2B5EF4-FFF2-40B4-BE49-F238E27FC236}">
                  <a16:creationId xmlns:a16="http://schemas.microsoft.com/office/drawing/2014/main" id="{D592A6CB-CA26-4E71-B66F-0A33DFFE4D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2010" y="4298856"/>
              <a:ext cx="405097" cy="4050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1607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1.9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조건에 따라 해야 할 일이 다를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if, else, </a:t>
              </a:r>
              <a:r>
                <a:rPr lang="en-US" altLang="ko-KR" sz="2000" b="1" dirty="0" err="1">
                  <a:ln>
                    <a:solidFill>
                      <a:prstClr val="black">
                        <a:alpha val="0"/>
                      </a:prstClr>
                    </a:solidFill>
                  </a:ln>
                  <a:solidFill>
                    <a:srgbClr val="002060"/>
                  </a:solidFill>
                  <a:latin typeface="Consolas" panose="020B0609020204030204" pitchFamily="49" charset="0"/>
                  <a:ea typeface="나눔고딕" panose="020D0604000000000000" pitchFamily="50" charset="-127"/>
                </a:rPr>
                <a:t>elif</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31</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8DF20C57-E76C-45DC-A10F-EE75396DCF74}"/>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선택구조</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조건문</a:t>
            </a:r>
            <a:r>
              <a:rPr lang="ko-KR" altLang="en-US" sz="1600" dirty="0">
                <a:solidFill>
                  <a:srgbClr val="000000"/>
                </a:solidFill>
                <a:latin typeface="Consolas" panose="020B0609020204030204" pitchFamily="49" charset="0"/>
              </a:rPr>
              <a:t>으로 </a:t>
            </a:r>
            <a:r>
              <a:rPr lang="ko-KR" altLang="en-US" sz="1600" b="1" dirty="0">
                <a:solidFill>
                  <a:srgbClr val="000000"/>
                </a:solidFill>
                <a:latin typeface="Consolas" panose="020B0609020204030204" pitchFamily="49" charset="0"/>
              </a:rPr>
              <a:t>표현</a:t>
            </a:r>
            <a:r>
              <a:rPr lang="ko-KR" altLang="en-US" sz="1600" dirty="0">
                <a:solidFill>
                  <a:srgbClr val="000000"/>
                </a:solidFill>
                <a:latin typeface="Consolas" panose="020B0609020204030204" pitchFamily="49" charset="0"/>
              </a:rPr>
              <a:t>하기</a:t>
            </a:r>
            <a:endParaRPr lang="ko-KR" altLang="en-US" sz="1600" dirty="0"/>
          </a:p>
        </p:txBody>
      </p:sp>
      <p:pic>
        <p:nvPicPr>
          <p:cNvPr id="30722" name="Picture 2" descr="https://upload.wikimedia.org/wikipedia/commons/5/54/Heimrauchmelder.jpg">
            <a:extLst>
              <a:ext uri="{FF2B5EF4-FFF2-40B4-BE49-F238E27FC236}">
                <a16:creationId xmlns:a16="http://schemas.microsoft.com/office/drawing/2014/main" id="{3C19F942-9C14-492D-9D93-830F7D2387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9184" y="3256867"/>
            <a:ext cx="2667894" cy="200092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B92096B-A4AC-4722-B37E-52A25628631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조건이 하나 일 때</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if</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10" name="직사각형 9">
            <a:extLst>
              <a:ext uri="{FF2B5EF4-FFF2-40B4-BE49-F238E27FC236}">
                <a16:creationId xmlns:a16="http://schemas.microsoft.com/office/drawing/2014/main" id="{DC91C56F-4845-4178-A97F-BB9A82E5D93C}"/>
              </a:ext>
            </a:extLst>
          </p:cNvPr>
          <p:cNvSpPr/>
          <p:nvPr/>
        </p:nvSpPr>
        <p:spPr>
          <a:xfrm>
            <a:off x="632998" y="3263091"/>
            <a:ext cx="5544137" cy="646331"/>
          </a:xfrm>
          <a:prstGeom prst="rect">
            <a:avLst/>
          </a:prstGeom>
          <a:solidFill>
            <a:schemeClr val="tx1"/>
          </a:solidFill>
        </p:spPr>
        <p:txBody>
          <a:bodyPr wrap="square">
            <a:spAutoFit/>
          </a:bodyPr>
          <a:lstStyle/>
          <a:p>
            <a:r>
              <a:rPr lang="en-US" altLang="ko-KR" dirty="0">
                <a:solidFill>
                  <a:srgbClr val="C586C0"/>
                </a:solidFill>
                <a:latin typeface="Consolas" panose="020B0609020204030204" pitchFamily="49" charset="0"/>
              </a:rPr>
              <a:t>if</a:t>
            </a:r>
            <a:r>
              <a:rPr lang="ko-KR" altLang="en-US"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smoke</a:t>
            </a:r>
            <a:r>
              <a:rPr lang="en-US" altLang="ko-KR" dirty="0">
                <a:solidFill>
                  <a:srgbClr val="D4D4D4"/>
                </a:solidFill>
                <a:latin typeface="Consolas" panose="020B0609020204030204" pitchFamily="49" charset="0"/>
              </a:rPr>
              <a:t>: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조건</a:t>
            </a:r>
            <a:endParaRPr lang="ko-KR" altLang="en-US" dirty="0">
              <a:solidFill>
                <a:srgbClr val="D4D4D4"/>
              </a:solidFill>
              <a:latin typeface="Consolas" panose="020B0609020204030204" pitchFamily="49" charset="0"/>
            </a:endParaRPr>
          </a:p>
          <a:p>
            <a:r>
              <a:rPr lang="ko-KR" altLang="en-US" dirty="0">
                <a:solidFill>
                  <a:srgbClr val="D4D4D4"/>
                </a:solidFill>
                <a:latin typeface="Consolas" panose="020B0609020204030204" pitchFamily="49" charset="0"/>
              </a:rPr>
              <a:t>    </a:t>
            </a:r>
            <a:r>
              <a:rPr lang="en-US" altLang="ko-KR" dirty="0">
                <a:solidFill>
                  <a:srgbClr val="DCDCAA"/>
                </a:solidFill>
                <a:latin typeface="Consolas" panose="020B0609020204030204" pitchFamily="49" charset="0"/>
              </a:rPr>
              <a:t>alarm</a:t>
            </a:r>
            <a:r>
              <a:rPr lang="en-US" altLang="ko-KR" dirty="0">
                <a:solidFill>
                  <a:srgbClr val="D4D4D4"/>
                </a:solidFill>
                <a:latin typeface="Consolas" panose="020B0609020204030204" pitchFamily="49" charset="0"/>
              </a:rPr>
              <a:t>()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조건이 참일 때 실행할 내용</a:t>
            </a:r>
            <a:endParaRPr lang="ko-KR" altLang="en-US" dirty="0">
              <a:solidFill>
                <a:srgbClr val="D4D4D4"/>
              </a:solidFill>
              <a:latin typeface="Consolas" panose="020B0609020204030204" pitchFamily="49" charset="0"/>
            </a:endParaRPr>
          </a:p>
        </p:txBody>
      </p:sp>
      <p:sp>
        <p:nvSpPr>
          <p:cNvPr id="36" name="TextBox 35">
            <a:extLst>
              <a:ext uri="{FF2B5EF4-FFF2-40B4-BE49-F238E27FC236}">
                <a16:creationId xmlns:a16="http://schemas.microsoft.com/office/drawing/2014/main" id="{4C2A0202-7D98-4A0D-B80D-B3B1C108E6FA}"/>
              </a:ext>
            </a:extLst>
          </p:cNvPr>
          <p:cNvSpPr txBox="1"/>
          <p:nvPr/>
        </p:nvSpPr>
        <p:spPr>
          <a:xfrm>
            <a:off x="632999" y="2856757"/>
            <a:ext cx="1354858"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if </a:t>
            </a:r>
            <a:r>
              <a:rPr lang="ko-KR" altLang="en-US" sz="2000" dirty="0">
                <a:latin typeface="나눔손글씨 펜" panose="03040600000000000000" pitchFamily="66" charset="-127"/>
                <a:ea typeface="나눔손글씨 펜" panose="03040600000000000000" pitchFamily="66" charset="-127"/>
              </a:rPr>
              <a:t>조건문의 형식</a:t>
            </a:r>
          </a:p>
        </p:txBody>
      </p:sp>
      <p:sp>
        <p:nvSpPr>
          <p:cNvPr id="37" name="TextBox 36">
            <a:extLst>
              <a:ext uri="{FF2B5EF4-FFF2-40B4-BE49-F238E27FC236}">
                <a16:creationId xmlns:a16="http://schemas.microsoft.com/office/drawing/2014/main" id="{C0AFD3AE-D165-4078-85CE-3BA9E4E6D005}"/>
              </a:ext>
            </a:extLst>
          </p:cNvPr>
          <p:cNvSpPr txBox="1"/>
          <p:nvPr/>
        </p:nvSpPr>
        <p:spPr>
          <a:xfrm>
            <a:off x="7232840" y="5257787"/>
            <a:ext cx="1420582" cy="369332"/>
          </a:xfrm>
          <a:prstGeom prst="rect">
            <a:avLst/>
          </a:prstGeom>
          <a:noFill/>
        </p:spPr>
        <p:txBody>
          <a:bodyPr wrap="none" rtlCol="0">
            <a:spAutoFit/>
          </a:bodyPr>
          <a:lstStyle/>
          <a:p>
            <a:pPr algn="ctr"/>
            <a:r>
              <a:rPr lang="ko-KR" altLang="en-US" dirty="0"/>
              <a:t>연기 감지기</a:t>
            </a:r>
          </a:p>
        </p:txBody>
      </p:sp>
      <p:graphicFrame>
        <p:nvGraphicFramePr>
          <p:cNvPr id="38" name="표 37">
            <a:extLst>
              <a:ext uri="{FF2B5EF4-FFF2-40B4-BE49-F238E27FC236}">
                <a16:creationId xmlns:a16="http://schemas.microsoft.com/office/drawing/2014/main" id="{31993A47-6C5F-4E93-B626-74C4E63A97F4}"/>
              </a:ext>
            </a:extLst>
          </p:cNvPr>
          <p:cNvGraphicFramePr>
            <a:graphicFrameLocks noGrp="1"/>
          </p:cNvGraphicFramePr>
          <p:nvPr>
            <p:extLst>
              <p:ext uri="{D42A27DB-BD31-4B8C-83A1-F6EECF244321}">
                <p14:modId xmlns:p14="http://schemas.microsoft.com/office/powerpoint/2010/main" val="173267083"/>
              </p:ext>
            </p:extLst>
          </p:nvPr>
        </p:nvGraphicFramePr>
        <p:xfrm>
          <a:off x="628921" y="4347706"/>
          <a:ext cx="5544137" cy="914400"/>
        </p:xfrm>
        <a:graphic>
          <a:graphicData uri="http://schemas.openxmlformats.org/drawingml/2006/table">
            <a:tbl>
              <a:tblPr firstRow="1" bandRow="1">
                <a:tableStyleId>{B301B821-A1FF-4177-AEE7-76D212191A09}</a:tableStyleId>
              </a:tblPr>
              <a:tblGrid>
                <a:gridCol w="1919171">
                  <a:extLst>
                    <a:ext uri="{9D8B030D-6E8A-4147-A177-3AD203B41FA5}">
                      <a16:colId xmlns:a16="http://schemas.microsoft.com/office/drawing/2014/main" val="3281501617"/>
                    </a:ext>
                  </a:extLst>
                </a:gridCol>
                <a:gridCol w="2081888">
                  <a:extLst>
                    <a:ext uri="{9D8B030D-6E8A-4147-A177-3AD203B41FA5}">
                      <a16:colId xmlns:a16="http://schemas.microsoft.com/office/drawing/2014/main" val="317159337"/>
                    </a:ext>
                  </a:extLst>
                </a:gridCol>
                <a:gridCol w="1543078">
                  <a:extLst>
                    <a:ext uri="{9D8B030D-6E8A-4147-A177-3AD203B41FA5}">
                      <a16:colId xmlns:a16="http://schemas.microsoft.com/office/drawing/2014/main" val="2304455616"/>
                    </a:ext>
                  </a:extLst>
                </a:gridCol>
              </a:tblGrid>
              <a:tr h="140424">
                <a:tc>
                  <a:txBody>
                    <a:bodyPr/>
                    <a:lstStyle/>
                    <a:p>
                      <a:pPr latinLnBrk="1"/>
                      <a:r>
                        <a:rPr lang="ko-KR" altLang="en-US" sz="1600" dirty="0" err="1"/>
                        <a:t>조건문</a:t>
                      </a:r>
                      <a:r>
                        <a:rPr lang="ko-KR" altLang="en-US" sz="1600" dirty="0"/>
                        <a:t> 형식</a:t>
                      </a:r>
                    </a:p>
                  </a:txBody>
                  <a:tcPr/>
                </a:tc>
                <a:tc>
                  <a:txBody>
                    <a:bodyPr/>
                    <a:lstStyle/>
                    <a:p>
                      <a:pPr latinLnBrk="1"/>
                      <a:r>
                        <a:rPr lang="ko-KR" altLang="en-US" sz="1600" dirty="0"/>
                        <a:t>조건과 실행할 내용</a:t>
                      </a:r>
                    </a:p>
                  </a:txBody>
                  <a:tcPr/>
                </a:tc>
                <a:tc>
                  <a:txBody>
                    <a:bodyPr/>
                    <a:lstStyle/>
                    <a:p>
                      <a:pPr latinLnBrk="1"/>
                      <a:r>
                        <a:rPr lang="ko-KR" altLang="en-US" sz="1600" dirty="0"/>
                        <a:t>실제 코드</a:t>
                      </a:r>
                    </a:p>
                  </a:txBody>
                  <a:tcPr/>
                </a:tc>
                <a:extLst>
                  <a:ext uri="{0D108BD9-81ED-4DB2-BD59-A6C34878D82A}">
                    <a16:rowId xmlns:a16="http://schemas.microsoft.com/office/drawing/2014/main" val="1140514492"/>
                  </a:ext>
                </a:extLst>
              </a:tr>
              <a:tr h="370840">
                <a:tc>
                  <a:txBody>
                    <a:bodyPr/>
                    <a:lstStyle/>
                    <a:p>
                      <a:r>
                        <a:rPr lang="en-US" altLang="ko-KR" sz="1600" b="0" dirty="0">
                          <a:solidFill>
                            <a:srgbClr val="C586C0"/>
                          </a:solidFill>
                          <a:effectLst/>
                          <a:latin typeface="Consolas" panose="020B0609020204030204" pitchFamily="49" charset="0"/>
                        </a:rPr>
                        <a:t>if</a:t>
                      </a:r>
                      <a:r>
                        <a:rPr lang="ko-KR" altLang="en-US" sz="1600" b="0" dirty="0">
                          <a:solidFill>
                            <a:srgbClr val="D4D4D4"/>
                          </a:solidFill>
                          <a:effectLst/>
                          <a:latin typeface="Consolas" panose="020B0609020204030204" pitchFamily="49" charset="0"/>
                        </a:rPr>
                        <a:t> </a:t>
                      </a:r>
                      <a:r>
                        <a:rPr lang="ko-KR" altLang="en-US" sz="1600" b="0" kern="1200" dirty="0">
                          <a:solidFill>
                            <a:srgbClr val="9CDCFE"/>
                          </a:solidFill>
                          <a:effectLst/>
                          <a:latin typeface="Consolas" panose="020B0609020204030204" pitchFamily="49" charset="0"/>
                          <a:ea typeface="+mn-ea"/>
                          <a:cs typeface="+mn-cs"/>
                        </a:rPr>
                        <a:t>조건</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ko-KR" altLang="en-US" sz="1600" b="0" kern="1200" dirty="0">
                          <a:solidFill>
                            <a:srgbClr val="DCDCAA"/>
                          </a:solidFill>
                          <a:effectLst/>
                          <a:latin typeface="Consolas" panose="020B0609020204030204" pitchFamily="49" charset="0"/>
                          <a:ea typeface="+mn-ea"/>
                          <a:cs typeface="+mn-cs"/>
                        </a:rPr>
                        <a:t>실행할 내용</a:t>
                      </a:r>
                    </a:p>
                  </a:txBody>
                  <a:tcPr>
                    <a:solidFill>
                      <a:schemeClr val="tx1"/>
                    </a:solidFill>
                  </a:tcPr>
                </a:tc>
                <a:tc>
                  <a:txBody>
                    <a:bodyPr/>
                    <a:lstStyle/>
                    <a:p>
                      <a:r>
                        <a:rPr lang="en-US" altLang="ko-KR" sz="1600" b="0" dirty="0">
                          <a:solidFill>
                            <a:srgbClr val="C586C0"/>
                          </a:solidFill>
                          <a:effectLst/>
                          <a:latin typeface="Consolas" panose="020B0609020204030204" pitchFamily="49" charset="0"/>
                        </a:rPr>
                        <a:t>if</a:t>
                      </a:r>
                      <a:r>
                        <a:rPr lang="ko-KR" altLang="en-US" sz="1600" b="0" dirty="0">
                          <a:solidFill>
                            <a:srgbClr val="D4D4D4"/>
                          </a:solidFill>
                          <a:effectLst/>
                          <a:latin typeface="Consolas" panose="020B0609020204030204" pitchFamily="49" charset="0"/>
                        </a:rPr>
                        <a:t> </a:t>
                      </a:r>
                      <a:r>
                        <a:rPr lang="ko-KR" altLang="en-US" sz="1600" b="0" kern="1200" dirty="0">
                          <a:solidFill>
                            <a:srgbClr val="9CDCFE"/>
                          </a:solidFill>
                          <a:effectLst/>
                          <a:latin typeface="Consolas" panose="020B0609020204030204" pitchFamily="49" charset="0"/>
                          <a:ea typeface="+mn-ea"/>
                          <a:cs typeface="+mn-cs"/>
                        </a:rPr>
                        <a:t>연기 감지</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ko-KR" altLang="en-US" sz="1600" b="0" kern="1200" dirty="0">
                          <a:solidFill>
                            <a:srgbClr val="DCDCAA"/>
                          </a:solidFill>
                          <a:effectLst/>
                          <a:latin typeface="Consolas" panose="020B0609020204030204" pitchFamily="49" charset="0"/>
                          <a:ea typeface="+mn-ea"/>
                          <a:cs typeface="+mn-cs"/>
                        </a:rPr>
                        <a:t>화재 경보</a:t>
                      </a:r>
                    </a:p>
                  </a:txBody>
                  <a:tcPr>
                    <a:solidFill>
                      <a:schemeClr val="tx1"/>
                    </a:solidFill>
                  </a:tcPr>
                </a:tc>
                <a:tc>
                  <a:txBody>
                    <a:bodyPr/>
                    <a:lstStyle/>
                    <a:p>
                      <a:r>
                        <a:rPr lang="en-US" altLang="ko-KR" sz="1600" b="0" dirty="0">
                          <a:solidFill>
                            <a:srgbClr val="C586C0"/>
                          </a:solidFill>
                          <a:effectLst/>
                          <a:latin typeface="Consolas" panose="020B0609020204030204" pitchFamily="49" charset="0"/>
                        </a:rPr>
                        <a:t>if</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smoke</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a:solidFill>
                            <a:srgbClr val="DCDCAA"/>
                          </a:solidFill>
                          <a:effectLst/>
                          <a:latin typeface="Consolas" panose="020B0609020204030204" pitchFamily="49" charset="0"/>
                        </a:rPr>
                        <a:t>alarm</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068800339"/>
                  </a:ext>
                </a:extLst>
              </a:tr>
            </a:tbl>
          </a:graphicData>
        </a:graphic>
      </p:graphicFrame>
      <p:sp>
        <p:nvSpPr>
          <p:cNvPr id="39" name="TextBox 38">
            <a:extLst>
              <a:ext uri="{FF2B5EF4-FFF2-40B4-BE49-F238E27FC236}">
                <a16:creationId xmlns:a16="http://schemas.microsoft.com/office/drawing/2014/main" id="{E10C4E9F-128A-4AED-974F-390C6710D9B2}"/>
              </a:ext>
            </a:extLst>
          </p:cNvPr>
          <p:cNvSpPr txBox="1"/>
          <p:nvPr/>
        </p:nvSpPr>
        <p:spPr>
          <a:xfrm>
            <a:off x="1794196" y="5270606"/>
            <a:ext cx="2738249" cy="369332"/>
          </a:xfrm>
          <a:prstGeom prst="rect">
            <a:avLst/>
          </a:prstGeom>
          <a:noFill/>
        </p:spPr>
        <p:txBody>
          <a:bodyPr wrap="none" rtlCol="0">
            <a:spAutoFit/>
          </a:bodyPr>
          <a:lstStyle/>
          <a:p>
            <a:pPr algn="ctr"/>
            <a:r>
              <a:rPr lang="ko-KR" altLang="en-US" dirty="0" err="1"/>
              <a:t>조건문</a:t>
            </a:r>
            <a:r>
              <a:rPr lang="ko-KR" altLang="en-US" dirty="0"/>
              <a:t> 형식과 실제 코드</a:t>
            </a:r>
          </a:p>
        </p:txBody>
      </p:sp>
      <p:pic>
        <p:nvPicPr>
          <p:cNvPr id="30724" name="Picture 4" descr="https://cdn-icons.flaticon.com/png/512/2766/premium/2766233.png?token=exp=1655277603~hmac=c0b267373432200de256679a784b9323">
            <a:extLst>
              <a:ext uri="{FF2B5EF4-FFF2-40B4-BE49-F238E27FC236}">
                <a16:creationId xmlns:a16="http://schemas.microsoft.com/office/drawing/2014/main" id="{644A10A3-C71A-4E9E-B65B-463FF3BC91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0666" y="4412215"/>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https://cdn-icons-png.flaticon.com/512/4325/4325930.png">
            <a:extLst>
              <a:ext uri="{FF2B5EF4-FFF2-40B4-BE49-F238E27FC236}">
                <a16:creationId xmlns:a16="http://schemas.microsoft.com/office/drawing/2014/main" id="{673689D3-B0F0-4EFD-929E-3555B5156E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3160" y="2972933"/>
            <a:ext cx="998240" cy="9982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9345451-3275-4F2B-BB86-CC96DC412ED6}"/>
              </a:ext>
            </a:extLst>
          </p:cNvPr>
          <p:cNvSpPr txBox="1"/>
          <p:nvPr/>
        </p:nvSpPr>
        <p:spPr>
          <a:xfrm>
            <a:off x="7295990" y="6609001"/>
            <a:ext cx="2610010"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https://ko.wikipedia.org/wiki/</a:t>
            </a:r>
            <a:r>
              <a:rPr kumimoji="1" lang="ko-KR" altLang="en-US"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연기</a:t>
            </a: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_</a:t>
            </a:r>
            <a:r>
              <a:rPr kumimoji="1" lang="ko-KR" altLang="en-US"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감지기</a:t>
            </a:r>
            <a:endPar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59651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1.9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조건에 따라 해야 할 일이 다를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if, else, </a:t>
              </a:r>
              <a:r>
                <a:rPr lang="en-US" altLang="ko-KR" sz="2000" b="1" dirty="0" err="1">
                  <a:ln>
                    <a:solidFill>
                      <a:prstClr val="black">
                        <a:alpha val="0"/>
                      </a:prstClr>
                    </a:solidFill>
                  </a:ln>
                  <a:solidFill>
                    <a:srgbClr val="002060"/>
                  </a:solidFill>
                  <a:latin typeface="Consolas" panose="020B0609020204030204" pitchFamily="49" charset="0"/>
                  <a:ea typeface="나눔고딕" panose="020D0604000000000000" pitchFamily="50" charset="-127"/>
                </a:rPr>
                <a:t>elif</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32</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9BC6CE3A-0DE4-4AC5-934D-5CB9BCC8034E}"/>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조건문</a:t>
            </a:r>
            <a:r>
              <a:rPr lang="ko-KR" altLang="en-US" sz="1600" dirty="0">
                <a:solidFill>
                  <a:srgbClr val="000000"/>
                </a:solidFill>
                <a:latin typeface="Consolas" panose="020B0609020204030204" pitchFamily="49" charset="0"/>
              </a:rPr>
              <a:t>을 만드는 </a:t>
            </a:r>
            <a:r>
              <a:rPr lang="ko-KR" altLang="en-US" sz="1600" b="1" dirty="0">
                <a:solidFill>
                  <a:srgbClr val="000000"/>
                </a:solidFill>
                <a:latin typeface="Consolas" panose="020B0609020204030204" pitchFamily="49" charset="0"/>
              </a:rPr>
              <a:t>비교 연산자</a:t>
            </a:r>
            <a:endParaRPr lang="ko-KR" altLang="en-US" sz="1600" b="1" dirty="0"/>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조건이 하나 일 때</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if</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mc:AlternateContent xmlns:mc="http://schemas.openxmlformats.org/markup-compatibility/2006" xmlns:a14="http://schemas.microsoft.com/office/drawing/2010/main">
        <mc:Choice Requires="a14">
          <p:graphicFrame>
            <p:nvGraphicFramePr>
              <p:cNvPr id="19" name="표 18">
                <a:extLst>
                  <a:ext uri="{FF2B5EF4-FFF2-40B4-BE49-F238E27FC236}">
                    <a16:creationId xmlns:a16="http://schemas.microsoft.com/office/drawing/2014/main" id="{C313E7C4-4688-44ED-94D5-70E66B41BE46}"/>
                  </a:ext>
                </a:extLst>
              </p:cNvPr>
              <p:cNvGraphicFramePr>
                <a:graphicFrameLocks noGrp="1"/>
              </p:cNvGraphicFramePr>
              <p:nvPr>
                <p:extLst>
                  <p:ext uri="{D42A27DB-BD31-4B8C-83A1-F6EECF244321}">
                    <p14:modId xmlns:p14="http://schemas.microsoft.com/office/powerpoint/2010/main" val="3273283988"/>
                  </p:ext>
                </p:extLst>
              </p:nvPr>
            </p:nvGraphicFramePr>
            <p:xfrm>
              <a:off x="5348987" y="3570588"/>
              <a:ext cx="3924012" cy="2590864"/>
            </p:xfrm>
            <a:graphic>
              <a:graphicData uri="http://schemas.openxmlformats.org/drawingml/2006/table">
                <a:tbl>
                  <a:tblPr firstRow="1" bandRow="1">
                    <a:tableStyleId>{B301B821-A1FF-4177-AEE7-76D212191A09}</a:tableStyleId>
                  </a:tblPr>
                  <a:tblGrid>
                    <a:gridCol w="993423">
                      <a:extLst>
                        <a:ext uri="{9D8B030D-6E8A-4147-A177-3AD203B41FA5}">
                          <a16:colId xmlns:a16="http://schemas.microsoft.com/office/drawing/2014/main" val="3281501617"/>
                        </a:ext>
                      </a:extLst>
                    </a:gridCol>
                    <a:gridCol w="2930589">
                      <a:extLst>
                        <a:ext uri="{9D8B030D-6E8A-4147-A177-3AD203B41FA5}">
                          <a16:colId xmlns:a16="http://schemas.microsoft.com/office/drawing/2014/main" val="317159337"/>
                        </a:ext>
                      </a:extLst>
                    </a:gridCol>
                  </a:tblGrid>
                  <a:tr h="140424">
                    <a:tc>
                      <a:txBody>
                        <a:bodyPr/>
                        <a:lstStyle/>
                        <a:p>
                          <a:pPr algn="l" latinLnBrk="1"/>
                          <a:r>
                            <a:rPr lang="ko-KR" altLang="en-US" dirty="0"/>
                            <a:t>연산자</a:t>
                          </a:r>
                        </a:p>
                      </a:txBody>
                      <a:tcPr/>
                    </a:tc>
                    <a:tc>
                      <a:txBody>
                        <a:bodyPr/>
                        <a:lstStyle/>
                        <a:p>
                          <a:pPr algn="l" latinLnBrk="1"/>
                          <a:r>
                            <a:rPr lang="ko-KR" altLang="en-US" dirty="0"/>
                            <a:t>의미</a:t>
                          </a:r>
                        </a:p>
                      </a:txBody>
                      <a:tcPr/>
                    </a:tc>
                    <a:extLst>
                      <a:ext uri="{0D108BD9-81ED-4DB2-BD59-A6C34878D82A}">
                        <a16:rowId xmlns:a16="http://schemas.microsoft.com/office/drawing/2014/main" val="1140514492"/>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&gt;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algn="l" latinLnBrk="1"/>
                          <a14:m>
                            <m:oMath xmlns:m="http://schemas.openxmlformats.org/officeDocument/2006/math">
                              <m:r>
                                <a:rPr lang="en-US" altLang="ko-KR" smtClean="0">
                                  <a:latin typeface="Cambria Math" panose="02040503050406030204" pitchFamily="18" charset="0"/>
                                </a:rPr>
                                <m:t>𝑥</m:t>
                              </m:r>
                            </m:oMath>
                          </a14:m>
                          <a:r>
                            <a:rPr lang="ko-KR" altLang="en-US" dirty="0"/>
                            <a:t>가 </a:t>
                          </a:r>
                          <a14:m>
                            <m:oMath xmlns:m="http://schemas.openxmlformats.org/officeDocument/2006/math">
                              <m:r>
                                <a:rPr lang="en-US" altLang="ko-KR" smtClean="0">
                                  <a:latin typeface="Cambria Math" panose="02040503050406030204" pitchFamily="18" charset="0"/>
                                </a:rPr>
                                <m:t>𝑦</m:t>
                              </m:r>
                            </m:oMath>
                          </a14:m>
                          <a:r>
                            <a:rPr lang="ko-KR" altLang="en-US" dirty="0"/>
                            <a:t>보다 </a:t>
                          </a:r>
                          <a:r>
                            <a:rPr lang="ko-KR" altLang="en-US" b="1" dirty="0"/>
                            <a:t>큰가</a:t>
                          </a:r>
                          <a:r>
                            <a:rPr lang="en-US" altLang="ko-KR" dirty="0"/>
                            <a:t>?</a:t>
                          </a:r>
                          <a:endParaRPr lang="ko-KR" altLang="en-US" b="1" dirty="0"/>
                        </a:p>
                      </a:txBody>
                      <a:tcPr/>
                    </a:tc>
                    <a:extLst>
                      <a:ext uri="{0D108BD9-81ED-4DB2-BD59-A6C34878D82A}">
                        <a16:rowId xmlns:a16="http://schemas.microsoft.com/office/drawing/2014/main" val="4068800339"/>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&lt;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mtClean="0">
                                  <a:latin typeface="Cambria Math" panose="02040503050406030204" pitchFamily="18" charset="0"/>
                                </a:rPr>
                                <m:t>𝑥</m:t>
                              </m:r>
                            </m:oMath>
                          </a14:m>
                          <a:r>
                            <a:rPr lang="ko-KR" altLang="en-US" dirty="0"/>
                            <a:t>가 </a:t>
                          </a:r>
                          <a14:m>
                            <m:oMath xmlns:m="http://schemas.openxmlformats.org/officeDocument/2006/math">
                              <m:r>
                                <a:rPr lang="en-US" altLang="ko-KR" smtClean="0">
                                  <a:latin typeface="Cambria Math" panose="02040503050406030204" pitchFamily="18" charset="0"/>
                                </a:rPr>
                                <m:t>𝑦</m:t>
                              </m:r>
                            </m:oMath>
                          </a14:m>
                          <a:r>
                            <a:rPr lang="ko-KR" altLang="en-US" dirty="0"/>
                            <a:t>보다 </a:t>
                          </a:r>
                          <a:r>
                            <a:rPr lang="ko-KR" altLang="en-US" b="1" dirty="0"/>
                            <a:t>작은가</a:t>
                          </a:r>
                          <a:r>
                            <a:rPr lang="en-US" altLang="ko-KR" dirty="0"/>
                            <a:t>?</a:t>
                          </a:r>
                          <a:endParaRPr lang="ko-KR" altLang="en-US" b="1" dirty="0"/>
                        </a:p>
                      </a:txBody>
                      <a:tcPr/>
                    </a:tc>
                    <a:extLst>
                      <a:ext uri="{0D108BD9-81ED-4DB2-BD59-A6C34878D82A}">
                        <a16:rowId xmlns:a16="http://schemas.microsoft.com/office/drawing/2014/main" val="3230123257"/>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&gt;=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mtClean="0">
                                  <a:latin typeface="Cambria Math" panose="02040503050406030204" pitchFamily="18" charset="0"/>
                                </a:rPr>
                                <m:t>𝑥</m:t>
                              </m:r>
                            </m:oMath>
                          </a14:m>
                          <a:r>
                            <a:rPr lang="ko-KR" altLang="en-US" dirty="0"/>
                            <a:t>가 </a:t>
                          </a:r>
                          <a14:m>
                            <m:oMath xmlns:m="http://schemas.openxmlformats.org/officeDocument/2006/math">
                              <m:r>
                                <a:rPr lang="en-US" altLang="ko-KR" smtClean="0">
                                  <a:latin typeface="Cambria Math" panose="02040503050406030204" pitchFamily="18" charset="0"/>
                                </a:rPr>
                                <m:t>𝑦</m:t>
                              </m:r>
                            </m:oMath>
                          </a14:m>
                          <a:r>
                            <a:rPr lang="ko-KR" altLang="en-US" dirty="0"/>
                            <a:t>보다 </a:t>
                          </a:r>
                          <a:r>
                            <a:rPr lang="ko-KR" altLang="en-US" b="1" dirty="0"/>
                            <a:t>크거나 같은가</a:t>
                          </a:r>
                          <a:r>
                            <a:rPr lang="en-US" altLang="ko-KR" dirty="0"/>
                            <a:t>?</a:t>
                          </a:r>
                          <a:endParaRPr lang="ko-KR" altLang="en-US" b="1" dirty="0"/>
                        </a:p>
                      </a:txBody>
                      <a:tcPr/>
                    </a:tc>
                    <a:extLst>
                      <a:ext uri="{0D108BD9-81ED-4DB2-BD59-A6C34878D82A}">
                        <a16:rowId xmlns:a16="http://schemas.microsoft.com/office/drawing/2014/main" val="648915061"/>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&lt;=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algn="l" latinLnBrk="1"/>
                          <a14:m>
                            <m:oMath xmlns:m="http://schemas.openxmlformats.org/officeDocument/2006/math">
                              <m:r>
                                <a:rPr lang="en-US" altLang="ko-KR" smtClean="0">
                                  <a:latin typeface="Cambria Math" panose="02040503050406030204" pitchFamily="18" charset="0"/>
                                </a:rPr>
                                <m:t>𝑥</m:t>
                              </m:r>
                              <m:r>
                                <a:rPr lang="ko-KR" altLang="en-US" i="1" smtClean="0">
                                  <a:latin typeface="Cambria Math" panose="02040503050406030204" pitchFamily="18" charset="0"/>
                                </a:rPr>
                                <m:t>가</m:t>
                              </m:r>
                            </m:oMath>
                          </a14:m>
                          <a:r>
                            <a:rPr lang="ko-KR" altLang="en-US" dirty="0"/>
                            <a:t> </a:t>
                          </a:r>
                          <a14:m>
                            <m:oMath xmlns:m="http://schemas.openxmlformats.org/officeDocument/2006/math">
                              <m:r>
                                <a:rPr lang="en-US" altLang="ko-KR" smtClean="0">
                                  <a:latin typeface="Cambria Math" panose="02040503050406030204" pitchFamily="18" charset="0"/>
                                </a:rPr>
                                <m:t>𝑦</m:t>
                              </m:r>
                            </m:oMath>
                          </a14:m>
                          <a:r>
                            <a:rPr lang="ko-KR" altLang="en-US" dirty="0"/>
                            <a:t>보다 </a:t>
                          </a:r>
                          <a:r>
                            <a:rPr lang="ko-KR" altLang="en-US" b="1" dirty="0"/>
                            <a:t>작거나 같은가</a:t>
                          </a:r>
                          <a:r>
                            <a:rPr lang="en-US" altLang="ko-KR" dirty="0"/>
                            <a:t>?</a:t>
                          </a:r>
                          <a:endParaRPr lang="ko-KR" altLang="en-US" b="1" dirty="0"/>
                        </a:p>
                      </a:txBody>
                      <a:tcPr/>
                    </a:tc>
                    <a:extLst>
                      <a:ext uri="{0D108BD9-81ED-4DB2-BD59-A6C34878D82A}">
                        <a16:rowId xmlns:a16="http://schemas.microsoft.com/office/drawing/2014/main" val="2922026967"/>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algn="l" latinLnBrk="1"/>
                          <a14:m>
                            <m:oMath xmlns:m="http://schemas.openxmlformats.org/officeDocument/2006/math">
                              <m:r>
                                <a:rPr lang="en-US" altLang="ko-KR" smtClean="0">
                                  <a:latin typeface="Cambria Math" panose="02040503050406030204" pitchFamily="18" charset="0"/>
                                </a:rPr>
                                <m:t>𝑥</m:t>
                              </m:r>
                            </m:oMath>
                          </a14:m>
                          <a:r>
                            <a:rPr lang="ko-KR" altLang="en-US" dirty="0"/>
                            <a:t>와 </a:t>
                          </a:r>
                          <a14:m>
                            <m:oMath xmlns:m="http://schemas.openxmlformats.org/officeDocument/2006/math">
                              <m:r>
                                <a:rPr lang="en-US" altLang="ko-KR" smtClean="0">
                                  <a:latin typeface="Cambria Math" panose="02040503050406030204" pitchFamily="18" charset="0"/>
                                </a:rPr>
                                <m:t>𝑦</m:t>
                              </m:r>
                            </m:oMath>
                          </a14:m>
                          <a:r>
                            <a:rPr lang="ko-KR" altLang="en-US" b="0" dirty="0"/>
                            <a:t>가 </a:t>
                          </a:r>
                          <a:r>
                            <a:rPr lang="ko-KR" altLang="en-US" b="1" dirty="0"/>
                            <a:t>같은가</a:t>
                          </a:r>
                          <a:r>
                            <a:rPr lang="en-US" altLang="ko-KR" b="0" dirty="0"/>
                            <a:t>?</a:t>
                          </a:r>
                          <a:endParaRPr lang="ko-KR" altLang="en-US" b="0" dirty="0"/>
                        </a:p>
                      </a:txBody>
                      <a:tcPr/>
                    </a:tc>
                    <a:extLst>
                      <a:ext uri="{0D108BD9-81ED-4DB2-BD59-A6C34878D82A}">
                        <a16:rowId xmlns:a16="http://schemas.microsoft.com/office/drawing/2014/main" val="2543610420"/>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 xmlns:m="http://schemas.openxmlformats.org/officeDocument/2006/math">
                              <m:r>
                                <a:rPr lang="en-US" altLang="ko-KR" smtClean="0">
                                  <a:latin typeface="Cambria Math" panose="02040503050406030204" pitchFamily="18" charset="0"/>
                                </a:rPr>
                                <m:t>𝑥</m:t>
                              </m:r>
                            </m:oMath>
                          </a14:m>
                          <a:r>
                            <a:rPr lang="ko-KR" altLang="en-US" dirty="0"/>
                            <a:t>와 </a:t>
                          </a:r>
                          <a14:m>
                            <m:oMath xmlns:m="http://schemas.openxmlformats.org/officeDocument/2006/math">
                              <m:r>
                                <a:rPr lang="en-US" altLang="ko-KR" smtClean="0">
                                  <a:latin typeface="Cambria Math" panose="02040503050406030204" pitchFamily="18" charset="0"/>
                                </a:rPr>
                                <m:t>𝑦</m:t>
                              </m:r>
                            </m:oMath>
                          </a14:m>
                          <a:r>
                            <a:rPr lang="ko-KR" altLang="en-US" dirty="0"/>
                            <a:t>가 </a:t>
                          </a:r>
                          <a:r>
                            <a:rPr lang="ko-KR" altLang="en-US" b="1" dirty="0"/>
                            <a:t>같지 않은가</a:t>
                          </a:r>
                          <a:r>
                            <a:rPr lang="en-US" altLang="ko-KR" dirty="0"/>
                            <a:t>?</a:t>
                          </a:r>
                          <a:endParaRPr lang="ko-KR" altLang="en-US" b="1" dirty="0"/>
                        </a:p>
                      </a:txBody>
                      <a:tcPr/>
                    </a:tc>
                    <a:extLst>
                      <a:ext uri="{0D108BD9-81ED-4DB2-BD59-A6C34878D82A}">
                        <a16:rowId xmlns:a16="http://schemas.microsoft.com/office/drawing/2014/main" val="1604334268"/>
                      </a:ext>
                    </a:extLst>
                  </a:tr>
                </a:tbl>
              </a:graphicData>
            </a:graphic>
          </p:graphicFrame>
        </mc:Choice>
        <mc:Fallback xmlns="">
          <p:graphicFrame>
            <p:nvGraphicFramePr>
              <p:cNvPr id="19" name="표 18">
                <a:extLst>
                  <a:ext uri="{FF2B5EF4-FFF2-40B4-BE49-F238E27FC236}">
                    <a16:creationId xmlns:a16="http://schemas.microsoft.com/office/drawing/2014/main" id="{C313E7C4-4688-44ED-94D5-70E66B41BE46}"/>
                  </a:ext>
                </a:extLst>
              </p:cNvPr>
              <p:cNvGraphicFramePr>
                <a:graphicFrameLocks noGrp="1"/>
              </p:cNvGraphicFramePr>
              <p:nvPr>
                <p:extLst>
                  <p:ext uri="{D42A27DB-BD31-4B8C-83A1-F6EECF244321}">
                    <p14:modId xmlns:p14="http://schemas.microsoft.com/office/powerpoint/2010/main" val="3273283988"/>
                  </p:ext>
                </p:extLst>
              </p:nvPr>
            </p:nvGraphicFramePr>
            <p:xfrm>
              <a:off x="5348987" y="3570588"/>
              <a:ext cx="3924012" cy="2590864"/>
            </p:xfrm>
            <a:graphic>
              <a:graphicData uri="http://schemas.openxmlformats.org/drawingml/2006/table">
                <a:tbl>
                  <a:tblPr firstRow="1" bandRow="1">
                    <a:tableStyleId>{B301B821-A1FF-4177-AEE7-76D212191A09}</a:tableStyleId>
                  </a:tblPr>
                  <a:tblGrid>
                    <a:gridCol w="993423">
                      <a:extLst>
                        <a:ext uri="{9D8B030D-6E8A-4147-A177-3AD203B41FA5}">
                          <a16:colId xmlns:a16="http://schemas.microsoft.com/office/drawing/2014/main" val="3281501617"/>
                        </a:ext>
                      </a:extLst>
                    </a:gridCol>
                    <a:gridCol w="2930589">
                      <a:extLst>
                        <a:ext uri="{9D8B030D-6E8A-4147-A177-3AD203B41FA5}">
                          <a16:colId xmlns:a16="http://schemas.microsoft.com/office/drawing/2014/main" val="317159337"/>
                        </a:ext>
                      </a:extLst>
                    </a:gridCol>
                  </a:tblGrid>
                  <a:tr h="365760">
                    <a:tc>
                      <a:txBody>
                        <a:bodyPr/>
                        <a:lstStyle/>
                        <a:p>
                          <a:pPr algn="l" latinLnBrk="1"/>
                          <a:r>
                            <a:rPr lang="ko-KR" altLang="en-US" dirty="0"/>
                            <a:t>연산자</a:t>
                          </a:r>
                        </a:p>
                      </a:txBody>
                      <a:tcPr/>
                    </a:tc>
                    <a:tc>
                      <a:txBody>
                        <a:bodyPr/>
                        <a:lstStyle/>
                        <a:p>
                          <a:pPr algn="l" latinLnBrk="1"/>
                          <a:r>
                            <a:rPr lang="ko-KR" altLang="en-US" dirty="0"/>
                            <a:t>의미</a:t>
                          </a:r>
                        </a:p>
                      </a:txBody>
                      <a:tcPr/>
                    </a:tc>
                    <a:extLst>
                      <a:ext uri="{0D108BD9-81ED-4DB2-BD59-A6C34878D82A}">
                        <a16:rowId xmlns:a16="http://schemas.microsoft.com/office/drawing/2014/main" val="1140514492"/>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&gt;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34025" t="-106557" r="-415" b="-524590"/>
                          </a:stretch>
                        </a:blipFill>
                      </a:tcPr>
                    </a:tc>
                    <a:extLst>
                      <a:ext uri="{0D108BD9-81ED-4DB2-BD59-A6C34878D82A}">
                        <a16:rowId xmlns:a16="http://schemas.microsoft.com/office/drawing/2014/main" val="4068800339"/>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&lt;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34025" t="-206557" r="-415" b="-424590"/>
                          </a:stretch>
                        </a:blipFill>
                      </a:tcPr>
                    </a:tc>
                    <a:extLst>
                      <a:ext uri="{0D108BD9-81ED-4DB2-BD59-A6C34878D82A}">
                        <a16:rowId xmlns:a16="http://schemas.microsoft.com/office/drawing/2014/main" val="3230123257"/>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&gt;=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34025" t="-306557" r="-415" b="-324590"/>
                          </a:stretch>
                        </a:blipFill>
                      </a:tcPr>
                    </a:tc>
                    <a:extLst>
                      <a:ext uri="{0D108BD9-81ED-4DB2-BD59-A6C34878D82A}">
                        <a16:rowId xmlns:a16="http://schemas.microsoft.com/office/drawing/2014/main" val="648915061"/>
                      </a:ext>
                    </a:extLst>
                  </a:tr>
                  <a:tr h="370904">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&lt;=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34025" t="-406557" r="-415" b="-224590"/>
                          </a:stretch>
                        </a:blipFill>
                      </a:tcPr>
                    </a:tc>
                    <a:extLst>
                      <a:ext uri="{0D108BD9-81ED-4DB2-BD59-A6C34878D82A}">
                        <a16:rowId xmlns:a16="http://schemas.microsoft.com/office/drawing/2014/main" val="2922026967"/>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34025" t="-506557" r="-415" b="-124590"/>
                          </a:stretch>
                        </a:blipFill>
                      </a:tcPr>
                    </a:tc>
                    <a:extLst>
                      <a:ext uri="{0D108BD9-81ED-4DB2-BD59-A6C34878D82A}">
                        <a16:rowId xmlns:a16="http://schemas.microsoft.com/office/drawing/2014/main" val="2543610420"/>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34025" t="-606557" r="-415" b="-24590"/>
                          </a:stretch>
                        </a:blipFill>
                      </a:tcPr>
                    </a:tc>
                    <a:extLst>
                      <a:ext uri="{0D108BD9-81ED-4DB2-BD59-A6C34878D82A}">
                        <a16:rowId xmlns:a16="http://schemas.microsoft.com/office/drawing/2014/main" val="1604334268"/>
                      </a:ext>
                    </a:extLst>
                  </a:tr>
                </a:tbl>
              </a:graphicData>
            </a:graphic>
          </p:graphicFrame>
        </mc:Fallback>
      </mc:AlternateContent>
      <p:grpSp>
        <p:nvGrpSpPr>
          <p:cNvPr id="12" name="그룹 11">
            <a:extLst>
              <a:ext uri="{FF2B5EF4-FFF2-40B4-BE49-F238E27FC236}">
                <a16:creationId xmlns:a16="http://schemas.microsoft.com/office/drawing/2014/main" id="{6E081020-89FA-4AAF-B4EF-9933926BE32F}"/>
              </a:ext>
            </a:extLst>
          </p:cNvPr>
          <p:cNvGrpSpPr/>
          <p:nvPr/>
        </p:nvGrpSpPr>
        <p:grpSpPr>
          <a:xfrm>
            <a:off x="632999" y="2914753"/>
            <a:ext cx="5038632" cy="1721428"/>
            <a:chOff x="632999" y="2884302"/>
            <a:chExt cx="5038632" cy="1721428"/>
          </a:xfrm>
        </p:grpSpPr>
        <p:sp>
          <p:nvSpPr>
            <p:cNvPr id="3" name="직사각형 2">
              <a:extLst>
                <a:ext uri="{FF2B5EF4-FFF2-40B4-BE49-F238E27FC236}">
                  <a16:creationId xmlns:a16="http://schemas.microsoft.com/office/drawing/2014/main" id="{2C968291-29E3-4DED-890D-CA8529FA3108}"/>
                </a:ext>
              </a:extLst>
            </p:cNvPr>
            <p:cNvSpPr/>
            <p:nvPr/>
          </p:nvSpPr>
          <p:spPr>
            <a:xfrm>
              <a:off x="632999" y="3944504"/>
              <a:ext cx="3849131" cy="646331"/>
            </a:xfrm>
            <a:prstGeom prst="rect">
              <a:avLst/>
            </a:prstGeom>
            <a:solidFill>
              <a:schemeClr val="tx1"/>
            </a:solidFill>
          </p:spPr>
          <p:txBody>
            <a:bodyPr wrap="none">
              <a:spAutoFit/>
            </a:bodyPr>
            <a:lstStyle/>
            <a:p>
              <a:r>
                <a:rPr lang="en-US" altLang="ko-KR" dirty="0">
                  <a:solidFill>
                    <a:srgbClr val="C586C0"/>
                  </a:solidFill>
                  <a:latin typeface="Consolas" panose="020B0609020204030204" pitchFamily="49" charset="0"/>
                </a:rPr>
                <a:t>if</a:t>
              </a:r>
              <a:r>
                <a:rPr lang="en-US"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x</a:t>
              </a:r>
              <a:r>
                <a:rPr lang="en-US" altLang="ko-KR" dirty="0">
                  <a:solidFill>
                    <a:srgbClr val="D4D4D4"/>
                  </a:solidFill>
                  <a:latin typeface="Consolas" panose="020B0609020204030204" pitchFamily="49" charset="0"/>
                </a:rPr>
                <a:t> &gt; </a:t>
              </a:r>
              <a:r>
                <a:rPr lang="en-US" altLang="ko-KR" dirty="0">
                  <a:solidFill>
                    <a:srgbClr val="9CDCFE"/>
                  </a:solidFill>
                  <a:latin typeface="Consolas" panose="020B0609020204030204" pitchFamily="49" charset="0"/>
                </a:rPr>
                <a:t>y</a:t>
              </a:r>
              <a:r>
                <a:rPr lang="en-US" altLang="ko-KR" dirty="0">
                  <a:solidFill>
                    <a:srgbClr val="D4D4D4"/>
                  </a:solidFill>
                  <a:latin typeface="Consolas" panose="020B0609020204030204" pitchFamily="49" charset="0"/>
                </a:rPr>
                <a:t>:</a:t>
              </a:r>
            </a:p>
            <a:p>
              <a:r>
                <a:rPr lang="en-US" altLang="ko-KR" dirty="0">
                  <a:solidFill>
                    <a:srgbClr val="D4D4D4"/>
                  </a:solidFill>
                  <a:latin typeface="Consolas" panose="020B0609020204030204" pitchFamily="49" charset="0"/>
                </a:rPr>
                <a:t>    </a:t>
              </a:r>
              <a:r>
                <a:rPr lang="en-US" altLang="ko-KR" dirty="0">
                  <a:solidFill>
                    <a:srgbClr val="DCDCAA"/>
                  </a:solidFill>
                  <a:latin typeface="Consolas" panose="020B0609020204030204" pitchFamily="49" charset="0"/>
                </a:rPr>
                <a:t>print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"x</a:t>
              </a:r>
              <a:r>
                <a:rPr lang="ko-KR" altLang="en-US" dirty="0">
                  <a:solidFill>
                    <a:srgbClr val="CE9178"/>
                  </a:solidFill>
                  <a:latin typeface="Consolas" panose="020B0609020204030204" pitchFamily="49" charset="0"/>
                </a:rPr>
                <a:t>가 </a:t>
              </a:r>
              <a:r>
                <a:rPr lang="en-US" altLang="ko-KR" dirty="0">
                  <a:solidFill>
                    <a:srgbClr val="CE9178"/>
                  </a:solidFill>
                  <a:latin typeface="Consolas" panose="020B0609020204030204" pitchFamily="49" charset="0"/>
                </a:rPr>
                <a:t>y</a:t>
              </a:r>
              <a:r>
                <a:rPr lang="ko-KR" altLang="en-US" dirty="0">
                  <a:solidFill>
                    <a:srgbClr val="CE9178"/>
                  </a:solidFill>
                  <a:latin typeface="Consolas" panose="020B0609020204030204" pitchFamily="49" charset="0"/>
                </a:rPr>
                <a:t>보다 큽니다</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p>
          </p:txBody>
        </p:sp>
        <p:pic>
          <p:nvPicPr>
            <p:cNvPr id="28674" name="Picture 2" descr="https://cdn-icons.flaticon.com/png/512/5267/premium/5267997.png?token=exp=1655279719~hmac=b622043bcbb04388504715e79717e31e">
              <a:extLst>
                <a:ext uri="{FF2B5EF4-FFF2-40B4-BE49-F238E27FC236}">
                  <a16:creationId xmlns:a16="http://schemas.microsoft.com/office/drawing/2014/main" id="{B22A1496-C2D4-47DA-BA5A-91DD06EC9B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8704" y="2884302"/>
              <a:ext cx="972132" cy="97213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7786578-8AE9-473D-9116-D8B5819C96AA}"/>
                </a:ext>
              </a:extLst>
            </p:cNvPr>
            <p:cNvSpPr txBox="1"/>
            <p:nvPr/>
          </p:nvSpPr>
          <p:spPr>
            <a:xfrm>
              <a:off x="735516" y="2983152"/>
              <a:ext cx="1412566" cy="369332"/>
            </a:xfrm>
            <a:prstGeom prst="rect">
              <a:avLst/>
            </a:prstGeom>
            <a:noFill/>
          </p:spPr>
          <p:txBody>
            <a:bodyPr wrap="none" rtlCol="0">
              <a:spAutoFit/>
            </a:bodyPr>
            <a:lstStyle/>
            <a:p>
              <a:r>
                <a:rPr lang="ko-KR" altLang="en-US" dirty="0">
                  <a:solidFill>
                    <a:srgbClr val="FFC000"/>
                  </a:solidFill>
                  <a:latin typeface="나눔손글씨 펜" panose="03040600000000000000" pitchFamily="66" charset="-127"/>
                  <a:ea typeface="나눔손글씨 펜" panose="03040600000000000000" pitchFamily="66" charset="-127"/>
                </a:rPr>
                <a:t>조건이 참인지 확인</a:t>
              </a:r>
            </a:p>
          </p:txBody>
        </p:sp>
        <p:cxnSp>
          <p:nvCxnSpPr>
            <p:cNvPr id="25" name="연결선: 꺾임 24">
              <a:extLst>
                <a:ext uri="{FF2B5EF4-FFF2-40B4-BE49-F238E27FC236}">
                  <a16:creationId xmlns:a16="http://schemas.microsoft.com/office/drawing/2014/main" id="{EBF6B45C-F25E-4E84-91AA-CE8C136E677A}"/>
                </a:ext>
              </a:extLst>
            </p:cNvPr>
            <p:cNvCxnSpPr>
              <a:cxnSpLocks/>
              <a:stCxn id="26" idx="0"/>
              <a:endCxn id="28674" idx="1"/>
            </p:cNvCxnSpPr>
            <p:nvPr/>
          </p:nvCxnSpPr>
          <p:spPr>
            <a:xfrm rot="5400000" flipH="1" flipV="1">
              <a:off x="1546239" y="3262982"/>
              <a:ext cx="635078" cy="849851"/>
            </a:xfrm>
            <a:prstGeom prst="bentConnector2">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cxnSp>
        <p:sp>
          <p:nvSpPr>
            <p:cNvPr id="26" name="직사각형 25">
              <a:extLst>
                <a:ext uri="{FF2B5EF4-FFF2-40B4-BE49-F238E27FC236}">
                  <a16:creationId xmlns:a16="http://schemas.microsoft.com/office/drawing/2014/main" id="{BC022789-005E-4693-855B-AD16A6DE3316}"/>
                </a:ext>
              </a:extLst>
            </p:cNvPr>
            <p:cNvSpPr/>
            <p:nvPr/>
          </p:nvSpPr>
          <p:spPr>
            <a:xfrm>
              <a:off x="1078813" y="4005446"/>
              <a:ext cx="720080" cy="3600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EEC8670C-22B4-42ED-92F8-47969B87E89C}"/>
                </a:ext>
              </a:extLst>
            </p:cNvPr>
            <p:cNvSpPr txBox="1"/>
            <p:nvPr/>
          </p:nvSpPr>
          <p:spPr>
            <a:xfrm>
              <a:off x="3401458" y="2996945"/>
              <a:ext cx="2270173" cy="369332"/>
            </a:xfrm>
            <a:prstGeom prst="rect">
              <a:avLst/>
            </a:prstGeom>
            <a:noFill/>
          </p:spPr>
          <p:txBody>
            <a:bodyPr wrap="none" rtlCol="0">
              <a:spAutoFit/>
            </a:bodyPr>
            <a:lstStyle/>
            <a:p>
              <a:r>
                <a:rPr lang="ko-KR" altLang="en-US" dirty="0">
                  <a:solidFill>
                    <a:srgbClr val="00B050"/>
                  </a:solidFill>
                  <a:latin typeface="나눔손글씨 펜" panose="03040600000000000000" pitchFamily="66" charset="-127"/>
                  <a:ea typeface="나눔손글씨 펜" panose="03040600000000000000" pitchFamily="66" charset="-127"/>
                </a:rPr>
                <a:t>조건이 참이면 내부 명령어 실행</a:t>
              </a:r>
            </a:p>
          </p:txBody>
        </p:sp>
        <p:cxnSp>
          <p:nvCxnSpPr>
            <p:cNvPr id="29" name="연결선: 꺾임 28">
              <a:extLst>
                <a:ext uri="{FF2B5EF4-FFF2-40B4-BE49-F238E27FC236}">
                  <a16:creationId xmlns:a16="http://schemas.microsoft.com/office/drawing/2014/main" id="{21481F73-D0C2-4E8E-A2D0-B5FA27731010}"/>
                </a:ext>
              </a:extLst>
            </p:cNvPr>
            <p:cNvCxnSpPr>
              <a:cxnSpLocks/>
              <a:stCxn id="30" idx="2"/>
              <a:endCxn id="28674" idx="3"/>
            </p:cNvCxnSpPr>
            <p:nvPr/>
          </p:nvCxnSpPr>
          <p:spPr>
            <a:xfrm rot="5400000" flipH="1" flipV="1">
              <a:off x="2395177" y="3740071"/>
              <a:ext cx="1235362" cy="495955"/>
            </a:xfrm>
            <a:prstGeom prst="bentConnector4">
              <a:avLst>
                <a:gd name="adj1" fmla="val -18505"/>
                <a:gd name="adj2" fmla="val 397136"/>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sp>
          <p:nvSpPr>
            <p:cNvPr id="30" name="직사각형 29">
              <a:extLst>
                <a:ext uri="{FF2B5EF4-FFF2-40B4-BE49-F238E27FC236}">
                  <a16:creationId xmlns:a16="http://schemas.microsoft.com/office/drawing/2014/main" id="{4D532AF3-E96B-4E8D-888E-87EE6455F0BD}"/>
                </a:ext>
              </a:extLst>
            </p:cNvPr>
            <p:cNvSpPr/>
            <p:nvPr/>
          </p:nvSpPr>
          <p:spPr>
            <a:xfrm>
              <a:off x="1234881" y="4569730"/>
              <a:ext cx="3060000" cy="36000"/>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304001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1.9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조건에 따라 해야 할 일이 다를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if, else, </a:t>
              </a:r>
              <a:r>
                <a:rPr lang="en-US" altLang="ko-KR" sz="2000" b="1" dirty="0" err="1">
                  <a:ln>
                    <a:solidFill>
                      <a:prstClr val="black">
                        <a:alpha val="0"/>
                      </a:prstClr>
                    </a:solidFill>
                  </a:ln>
                  <a:solidFill>
                    <a:srgbClr val="002060"/>
                  </a:solidFill>
                  <a:latin typeface="Consolas" panose="020B0609020204030204" pitchFamily="49" charset="0"/>
                  <a:ea typeface="나눔고딕" panose="020D0604000000000000" pitchFamily="50" charset="-127"/>
                </a:rPr>
                <a:t>elif</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33</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descr="https://upload.wikimedia.org/wikipedia/commons/5/54/Heimrauchmelder.jpg">
            <a:extLst>
              <a:ext uri="{FF2B5EF4-FFF2-40B4-BE49-F238E27FC236}">
                <a16:creationId xmlns:a16="http://schemas.microsoft.com/office/drawing/2014/main" id="{3C19F942-9C14-492D-9D93-830F7D2387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9184" y="2621242"/>
            <a:ext cx="2667894" cy="200092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B92096B-A4AC-4722-B37E-52A25628631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조건을 충족하지 않을 때</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else</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10" name="직사각형 9">
            <a:extLst>
              <a:ext uri="{FF2B5EF4-FFF2-40B4-BE49-F238E27FC236}">
                <a16:creationId xmlns:a16="http://schemas.microsoft.com/office/drawing/2014/main" id="{DC91C56F-4845-4178-A97F-BB9A82E5D93C}"/>
              </a:ext>
            </a:extLst>
          </p:cNvPr>
          <p:cNvSpPr/>
          <p:nvPr/>
        </p:nvSpPr>
        <p:spPr>
          <a:xfrm>
            <a:off x="632998" y="2627466"/>
            <a:ext cx="5544137" cy="1077218"/>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if</a:t>
            </a:r>
            <a:r>
              <a:rPr lang="ko-KR" altLang="en-US" sz="1600" dirty="0">
                <a:solidFill>
                  <a:srgbClr val="D4D4D4"/>
                </a:solidFill>
                <a:latin typeface="Consolas" panose="020B0609020204030204" pitchFamily="49" charset="0"/>
              </a:rPr>
              <a:t> </a:t>
            </a:r>
            <a:r>
              <a:rPr lang="en-US" altLang="ko-KR" sz="1600" dirty="0">
                <a:solidFill>
                  <a:srgbClr val="9CDCFE"/>
                </a:solidFill>
                <a:latin typeface="Consolas" panose="020B0609020204030204" pitchFamily="49" charset="0"/>
              </a:rPr>
              <a:t>smoke</a:t>
            </a:r>
            <a:r>
              <a:rPr lang="en-US" altLang="ko-KR" sz="1600" dirty="0">
                <a:solidFill>
                  <a:srgbClr val="D4D4D4"/>
                </a:solidFill>
                <a:latin typeface="Consolas" panose="020B0609020204030204" pitchFamily="49" charset="0"/>
              </a:rPr>
              <a:t>:   </a:t>
            </a:r>
            <a:r>
              <a:rPr lang="en-US" altLang="ko-KR" sz="1600" dirty="0">
                <a:solidFill>
                  <a:srgbClr val="6A9955"/>
                </a:solidFill>
                <a:latin typeface="Consolas" panose="020B0609020204030204" pitchFamily="49" charset="0"/>
              </a:rPr>
              <a:t># </a:t>
            </a:r>
            <a:r>
              <a:rPr lang="ko-KR" altLang="en-US" sz="1600" dirty="0">
                <a:solidFill>
                  <a:srgbClr val="6A9955"/>
                </a:solidFill>
                <a:latin typeface="Consolas" panose="020B0609020204030204" pitchFamily="49" charset="0"/>
              </a:rPr>
              <a:t>조건  </a:t>
            </a:r>
            <a:endParaRPr lang="ko-KR" altLang="en-US" sz="1600" dirty="0">
              <a:solidFill>
                <a:srgbClr val="D4D4D4"/>
              </a:solidFill>
              <a:latin typeface="Consolas" panose="020B0609020204030204" pitchFamily="49" charset="0"/>
            </a:endParaRPr>
          </a:p>
          <a:p>
            <a:r>
              <a:rPr lang="ko-KR" altLang="en-US" sz="1600" dirty="0">
                <a:solidFill>
                  <a:srgbClr val="D4D4D4"/>
                </a:solidFill>
                <a:latin typeface="Consolas" panose="020B0609020204030204" pitchFamily="49" charset="0"/>
              </a:rPr>
              <a:t>    </a:t>
            </a:r>
            <a:r>
              <a:rPr lang="en-US" altLang="ko-KR" sz="1600" dirty="0">
                <a:solidFill>
                  <a:srgbClr val="DCDCAA"/>
                </a:solidFill>
                <a:latin typeface="Consolas" panose="020B0609020204030204" pitchFamily="49" charset="0"/>
              </a:rPr>
              <a:t>alarm</a:t>
            </a:r>
            <a:r>
              <a:rPr lang="en-US" altLang="ko-KR" sz="1600" dirty="0">
                <a:solidFill>
                  <a:srgbClr val="D4D4D4"/>
                </a:solidFill>
                <a:latin typeface="Consolas" panose="020B0609020204030204" pitchFamily="49" charset="0"/>
              </a:rPr>
              <a:t>() </a:t>
            </a:r>
            <a:r>
              <a:rPr lang="en-US" altLang="ko-KR" sz="1600" dirty="0">
                <a:solidFill>
                  <a:srgbClr val="6A9955"/>
                </a:solidFill>
                <a:latin typeface="Consolas" panose="020B0609020204030204" pitchFamily="49" charset="0"/>
              </a:rPr>
              <a:t># </a:t>
            </a:r>
            <a:r>
              <a:rPr lang="ko-KR" altLang="en-US" sz="1600" dirty="0">
                <a:solidFill>
                  <a:srgbClr val="6A9955"/>
                </a:solidFill>
                <a:latin typeface="Consolas" panose="020B0609020204030204" pitchFamily="49" charset="0"/>
              </a:rPr>
              <a:t>조건이 참일 때 실행할 내용</a:t>
            </a:r>
            <a:endParaRPr lang="ko-KR" altLang="en-US" sz="1600" dirty="0">
              <a:solidFill>
                <a:srgbClr val="D4D4D4"/>
              </a:solidFill>
              <a:latin typeface="Consolas" panose="020B0609020204030204" pitchFamily="49" charset="0"/>
            </a:endParaRPr>
          </a:p>
          <a:p>
            <a:r>
              <a:rPr lang="en-US" altLang="ko-KR" sz="1600" dirty="0">
                <a:solidFill>
                  <a:srgbClr val="C586C0"/>
                </a:solidFill>
                <a:latin typeface="Consolas" panose="020B0609020204030204" pitchFamily="49" charset="0"/>
              </a:rPr>
              <a:t>else</a:t>
            </a:r>
            <a:r>
              <a:rPr lang="en-US" altLang="ko-KR" sz="1600" dirty="0">
                <a:solidFill>
                  <a:srgbClr val="D4D4D4"/>
                </a:solidFill>
                <a:latin typeface="Consolas" panose="020B0609020204030204" pitchFamily="49" charset="0"/>
              </a:rPr>
              <a:t>:</a:t>
            </a:r>
          </a:p>
          <a:p>
            <a:r>
              <a:rPr lang="en-US" altLang="ko-KR" sz="1600" dirty="0">
                <a:solidFill>
                  <a:srgbClr val="D4D4D4"/>
                </a:solidFill>
                <a:latin typeface="Consolas" panose="020B0609020204030204" pitchFamily="49" charset="0"/>
              </a:rPr>
              <a:t>    </a:t>
            </a:r>
            <a:r>
              <a:rPr lang="en-US" altLang="ko-KR" sz="1600" dirty="0">
                <a:solidFill>
                  <a:srgbClr val="DCDCAA"/>
                </a:solidFill>
                <a:latin typeface="Consolas" panose="020B0609020204030204" pitchFamily="49" charset="0"/>
              </a:rPr>
              <a:t>safe</a:t>
            </a:r>
            <a:r>
              <a:rPr lang="en-US" altLang="ko-KR" sz="1600" dirty="0">
                <a:solidFill>
                  <a:srgbClr val="D4D4D4"/>
                </a:solidFill>
                <a:latin typeface="Consolas" panose="020B0609020204030204" pitchFamily="49" charset="0"/>
              </a:rPr>
              <a:t>()  </a:t>
            </a:r>
            <a:r>
              <a:rPr lang="en-US" altLang="ko-KR" sz="1600" dirty="0">
                <a:solidFill>
                  <a:srgbClr val="6A9955"/>
                </a:solidFill>
                <a:latin typeface="Consolas" panose="020B0609020204030204" pitchFamily="49" charset="0"/>
              </a:rPr>
              <a:t># </a:t>
            </a:r>
            <a:r>
              <a:rPr lang="ko-KR" altLang="en-US" sz="1600" dirty="0">
                <a:solidFill>
                  <a:srgbClr val="6A9955"/>
                </a:solidFill>
                <a:latin typeface="Consolas" panose="020B0609020204030204" pitchFamily="49" charset="0"/>
              </a:rPr>
              <a:t>조건을 충족하지 않을 때 실행할 내용</a:t>
            </a:r>
            <a:endParaRPr lang="ko-KR" altLang="en-US" sz="1600" dirty="0">
              <a:solidFill>
                <a:srgbClr val="D4D4D4"/>
              </a:solidFill>
              <a:latin typeface="Consolas" panose="020B0609020204030204" pitchFamily="49" charset="0"/>
            </a:endParaRPr>
          </a:p>
        </p:txBody>
      </p:sp>
      <p:sp>
        <p:nvSpPr>
          <p:cNvPr id="36" name="TextBox 35">
            <a:extLst>
              <a:ext uri="{FF2B5EF4-FFF2-40B4-BE49-F238E27FC236}">
                <a16:creationId xmlns:a16="http://schemas.microsoft.com/office/drawing/2014/main" id="{4C2A0202-7D98-4A0D-B80D-B3B1C108E6FA}"/>
              </a:ext>
            </a:extLst>
          </p:cNvPr>
          <p:cNvSpPr txBox="1"/>
          <p:nvPr/>
        </p:nvSpPr>
        <p:spPr>
          <a:xfrm>
            <a:off x="632999" y="2221132"/>
            <a:ext cx="1768433"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if-else </a:t>
            </a:r>
            <a:r>
              <a:rPr lang="ko-KR" altLang="en-US" sz="2000" dirty="0">
                <a:latin typeface="나눔손글씨 펜" panose="03040600000000000000" pitchFamily="66" charset="-127"/>
                <a:ea typeface="나눔손글씨 펜" panose="03040600000000000000" pitchFamily="66" charset="-127"/>
              </a:rPr>
              <a:t>조건문의 형식</a:t>
            </a:r>
          </a:p>
        </p:txBody>
      </p:sp>
      <p:sp>
        <p:nvSpPr>
          <p:cNvPr id="37" name="TextBox 36">
            <a:extLst>
              <a:ext uri="{FF2B5EF4-FFF2-40B4-BE49-F238E27FC236}">
                <a16:creationId xmlns:a16="http://schemas.microsoft.com/office/drawing/2014/main" id="{C0AFD3AE-D165-4078-85CE-3BA9E4E6D005}"/>
              </a:ext>
            </a:extLst>
          </p:cNvPr>
          <p:cNvSpPr txBox="1"/>
          <p:nvPr/>
        </p:nvSpPr>
        <p:spPr>
          <a:xfrm>
            <a:off x="7232840" y="4622162"/>
            <a:ext cx="1420582" cy="369332"/>
          </a:xfrm>
          <a:prstGeom prst="rect">
            <a:avLst/>
          </a:prstGeom>
          <a:noFill/>
        </p:spPr>
        <p:txBody>
          <a:bodyPr wrap="none" rtlCol="0">
            <a:spAutoFit/>
          </a:bodyPr>
          <a:lstStyle/>
          <a:p>
            <a:pPr algn="ctr"/>
            <a:r>
              <a:rPr lang="ko-KR" altLang="en-US" dirty="0"/>
              <a:t>연기 감지기</a:t>
            </a:r>
          </a:p>
        </p:txBody>
      </p:sp>
      <p:pic>
        <p:nvPicPr>
          <p:cNvPr id="30724" name="Picture 4">
            <a:extLst>
              <a:ext uri="{FF2B5EF4-FFF2-40B4-BE49-F238E27FC236}">
                <a16:creationId xmlns:a16="http://schemas.microsoft.com/office/drawing/2014/main" id="{644A10A3-C71A-4E9E-B65B-463FF3BC910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590666" y="3776590"/>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a:extLst>
              <a:ext uri="{FF2B5EF4-FFF2-40B4-BE49-F238E27FC236}">
                <a16:creationId xmlns:a16="http://schemas.microsoft.com/office/drawing/2014/main" id="{673689D3-B0F0-4EFD-929E-3555B5156ECB}"/>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393160" y="2337308"/>
            <a:ext cx="998240" cy="99824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FAC1DEB8-13FB-4A3C-99D6-9095456ECDC2}"/>
              </a:ext>
            </a:extLst>
          </p:cNvPr>
          <p:cNvSpPr/>
          <p:nvPr/>
        </p:nvSpPr>
        <p:spPr>
          <a:xfrm>
            <a:off x="632998" y="3180237"/>
            <a:ext cx="5544137" cy="5244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순서도: 판단 8">
            <a:extLst>
              <a:ext uri="{FF2B5EF4-FFF2-40B4-BE49-F238E27FC236}">
                <a16:creationId xmlns:a16="http://schemas.microsoft.com/office/drawing/2014/main" id="{54225EF0-68BF-4CDF-87DF-A9DCC32A0054}"/>
              </a:ext>
            </a:extLst>
          </p:cNvPr>
          <p:cNvSpPr/>
          <p:nvPr/>
        </p:nvSpPr>
        <p:spPr>
          <a:xfrm>
            <a:off x="1674131" y="4275710"/>
            <a:ext cx="3216564" cy="860987"/>
          </a:xfrm>
          <a:prstGeom prst="flowChartDecision">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400" dirty="0">
                <a:solidFill>
                  <a:srgbClr val="C586C0"/>
                </a:solidFill>
                <a:latin typeface="Consolas" panose="020B0609020204030204" pitchFamily="49" charset="0"/>
              </a:rPr>
              <a:t>if</a:t>
            </a:r>
            <a:r>
              <a:rPr lang="ko-KR" altLang="en-US" sz="1400" dirty="0">
                <a:solidFill>
                  <a:srgbClr val="D4D4D4"/>
                </a:solidFill>
                <a:latin typeface="Consolas" panose="020B0609020204030204" pitchFamily="49" charset="0"/>
              </a:rPr>
              <a:t> 연기가 감지되었는가</a:t>
            </a:r>
            <a:r>
              <a:rPr lang="en-US" altLang="ko-KR" sz="1400" dirty="0">
                <a:solidFill>
                  <a:srgbClr val="D4D4D4"/>
                </a:solidFill>
                <a:latin typeface="Consolas" panose="020B0609020204030204" pitchFamily="49" charset="0"/>
              </a:rPr>
              <a:t>?:</a:t>
            </a:r>
          </a:p>
        </p:txBody>
      </p:sp>
      <p:sp>
        <p:nvSpPr>
          <p:cNvPr id="11" name="순서도: 처리 10">
            <a:extLst>
              <a:ext uri="{FF2B5EF4-FFF2-40B4-BE49-F238E27FC236}">
                <a16:creationId xmlns:a16="http://schemas.microsoft.com/office/drawing/2014/main" id="{13FA6944-87F1-406E-9947-A338A2836764}"/>
              </a:ext>
            </a:extLst>
          </p:cNvPr>
          <p:cNvSpPr/>
          <p:nvPr/>
        </p:nvSpPr>
        <p:spPr>
          <a:xfrm>
            <a:off x="702023" y="5445224"/>
            <a:ext cx="1175996" cy="559998"/>
          </a:xfrm>
          <a:prstGeom prst="flowChartProcess">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400" dirty="0"/>
              <a:t>화재 경보</a:t>
            </a:r>
          </a:p>
        </p:txBody>
      </p:sp>
      <p:sp>
        <p:nvSpPr>
          <p:cNvPr id="28" name="순서도: 처리 27">
            <a:extLst>
              <a:ext uri="{FF2B5EF4-FFF2-40B4-BE49-F238E27FC236}">
                <a16:creationId xmlns:a16="http://schemas.microsoft.com/office/drawing/2014/main" id="{C870A9C2-F9E3-467B-8595-047E57B10927}"/>
              </a:ext>
            </a:extLst>
          </p:cNvPr>
          <p:cNvSpPr/>
          <p:nvPr/>
        </p:nvSpPr>
        <p:spPr>
          <a:xfrm>
            <a:off x="4686331" y="5445224"/>
            <a:ext cx="1175996" cy="559998"/>
          </a:xfrm>
          <a:prstGeom prst="flowChartProcess">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400" dirty="0"/>
              <a:t>안전 상태</a:t>
            </a:r>
            <a:endParaRPr lang="en-US" altLang="ko-KR" sz="1400" dirty="0"/>
          </a:p>
        </p:txBody>
      </p:sp>
      <p:cxnSp>
        <p:nvCxnSpPr>
          <p:cNvPr id="18" name="연결선: 꺾임 17">
            <a:extLst>
              <a:ext uri="{FF2B5EF4-FFF2-40B4-BE49-F238E27FC236}">
                <a16:creationId xmlns:a16="http://schemas.microsoft.com/office/drawing/2014/main" id="{B713E845-3FD7-4093-823D-D33A48000A79}"/>
              </a:ext>
            </a:extLst>
          </p:cNvPr>
          <p:cNvCxnSpPr>
            <a:cxnSpLocks/>
            <a:stCxn id="9" idx="1"/>
            <a:endCxn id="11" idx="0"/>
          </p:cNvCxnSpPr>
          <p:nvPr/>
        </p:nvCxnSpPr>
        <p:spPr>
          <a:xfrm rot="10800000" flipV="1">
            <a:off x="1290021" y="4706204"/>
            <a:ext cx="384110" cy="73902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33" name="연결선: 꺾임 32">
            <a:extLst>
              <a:ext uri="{FF2B5EF4-FFF2-40B4-BE49-F238E27FC236}">
                <a16:creationId xmlns:a16="http://schemas.microsoft.com/office/drawing/2014/main" id="{6ED43CCD-AB78-4CAD-9B4F-E0C9B4209389}"/>
              </a:ext>
            </a:extLst>
          </p:cNvPr>
          <p:cNvCxnSpPr>
            <a:cxnSpLocks/>
            <a:stCxn id="9" idx="3"/>
            <a:endCxn id="28" idx="0"/>
          </p:cNvCxnSpPr>
          <p:nvPr/>
        </p:nvCxnSpPr>
        <p:spPr>
          <a:xfrm>
            <a:off x="4890695" y="4706204"/>
            <a:ext cx="383634" cy="73902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31" name="직사각형 30">
            <a:extLst>
              <a:ext uri="{FF2B5EF4-FFF2-40B4-BE49-F238E27FC236}">
                <a16:creationId xmlns:a16="http://schemas.microsoft.com/office/drawing/2014/main" id="{55D65882-B206-4880-B9AF-A9B6B2DF0A78}"/>
              </a:ext>
            </a:extLst>
          </p:cNvPr>
          <p:cNvSpPr/>
          <p:nvPr/>
        </p:nvSpPr>
        <p:spPr>
          <a:xfrm>
            <a:off x="4511042" y="5066181"/>
            <a:ext cx="681597" cy="307777"/>
          </a:xfrm>
          <a:prstGeom prst="rect">
            <a:avLst/>
          </a:prstGeom>
          <a:solidFill>
            <a:schemeClr val="tx1"/>
          </a:solidFill>
        </p:spPr>
        <p:txBody>
          <a:bodyPr wrap="none">
            <a:spAutoFit/>
          </a:bodyPr>
          <a:lstStyle/>
          <a:p>
            <a:r>
              <a:rPr lang="en-US" altLang="ko-KR" sz="1400" dirty="0">
                <a:solidFill>
                  <a:srgbClr val="C586C0"/>
                </a:solidFill>
                <a:latin typeface="Consolas" panose="020B0609020204030204" pitchFamily="49" charset="0"/>
              </a:rPr>
              <a:t>else</a:t>
            </a:r>
            <a:r>
              <a:rPr lang="en-US" altLang="ko-KR" sz="1400" dirty="0">
                <a:solidFill>
                  <a:srgbClr val="D4D4D4"/>
                </a:solidFill>
                <a:latin typeface="Consolas" panose="020B0609020204030204" pitchFamily="49" charset="0"/>
              </a:rPr>
              <a:t>:</a:t>
            </a:r>
            <a:endParaRPr lang="en-US" altLang="ko-KR" sz="1400" b="0" dirty="0">
              <a:solidFill>
                <a:srgbClr val="D4D4D4"/>
              </a:solidFill>
              <a:effectLst/>
              <a:latin typeface="Consolas" panose="020B0609020204030204" pitchFamily="49" charset="0"/>
            </a:endParaRPr>
          </a:p>
        </p:txBody>
      </p:sp>
      <p:cxnSp>
        <p:nvCxnSpPr>
          <p:cNvPr id="41" name="연결선: 꺾임 40">
            <a:extLst>
              <a:ext uri="{FF2B5EF4-FFF2-40B4-BE49-F238E27FC236}">
                <a16:creationId xmlns:a16="http://schemas.microsoft.com/office/drawing/2014/main" id="{37E50DF3-1ED1-4F6F-9EA6-3A933B105CC1}"/>
              </a:ext>
            </a:extLst>
          </p:cNvPr>
          <p:cNvCxnSpPr>
            <a:cxnSpLocks/>
            <a:stCxn id="11" idx="3"/>
            <a:endCxn id="52" idx="1"/>
          </p:cNvCxnSpPr>
          <p:nvPr/>
        </p:nvCxnSpPr>
        <p:spPr>
          <a:xfrm>
            <a:off x="1878019" y="5725223"/>
            <a:ext cx="81639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연결선: 꺾임 44">
            <a:extLst>
              <a:ext uri="{FF2B5EF4-FFF2-40B4-BE49-F238E27FC236}">
                <a16:creationId xmlns:a16="http://schemas.microsoft.com/office/drawing/2014/main" id="{12FA98EA-43CB-4AFA-8390-C634DBEDF067}"/>
              </a:ext>
            </a:extLst>
          </p:cNvPr>
          <p:cNvCxnSpPr>
            <a:cxnSpLocks/>
            <a:stCxn id="28" idx="2"/>
            <a:endCxn id="9" idx="0"/>
          </p:cNvCxnSpPr>
          <p:nvPr/>
        </p:nvCxnSpPr>
        <p:spPr>
          <a:xfrm rot="5400000" flipH="1">
            <a:off x="3413615" y="4144508"/>
            <a:ext cx="1729512" cy="1991916"/>
          </a:xfrm>
          <a:prstGeom prst="bentConnector5">
            <a:avLst>
              <a:gd name="adj1" fmla="val -13218"/>
              <a:gd name="adj2" fmla="val -42166"/>
              <a:gd name="adj3" fmla="val 113218"/>
            </a:avLst>
          </a:prstGeom>
          <a:ln>
            <a:tailEnd type="triangle"/>
          </a:ln>
        </p:spPr>
        <p:style>
          <a:lnRef idx="3">
            <a:schemeClr val="dk1"/>
          </a:lnRef>
          <a:fillRef idx="0">
            <a:schemeClr val="dk1"/>
          </a:fillRef>
          <a:effectRef idx="2">
            <a:schemeClr val="dk1"/>
          </a:effectRef>
          <a:fontRef idx="minor">
            <a:schemeClr val="tx1"/>
          </a:fontRef>
        </p:style>
      </p:cxnSp>
      <p:sp>
        <p:nvSpPr>
          <p:cNvPr id="52" name="순서도: 처리 51">
            <a:extLst>
              <a:ext uri="{FF2B5EF4-FFF2-40B4-BE49-F238E27FC236}">
                <a16:creationId xmlns:a16="http://schemas.microsoft.com/office/drawing/2014/main" id="{10CDF41E-751B-4A9C-89A2-28CED57EC1FA}"/>
              </a:ext>
            </a:extLst>
          </p:cNvPr>
          <p:cNvSpPr/>
          <p:nvPr/>
        </p:nvSpPr>
        <p:spPr>
          <a:xfrm>
            <a:off x="2694415" y="5445224"/>
            <a:ext cx="1175996" cy="559998"/>
          </a:xfrm>
          <a:prstGeom prst="flowChartProcess">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ko-KR" altLang="en-US" sz="1400" dirty="0"/>
              <a:t>화재 진압</a:t>
            </a:r>
          </a:p>
        </p:txBody>
      </p:sp>
      <p:cxnSp>
        <p:nvCxnSpPr>
          <p:cNvPr id="58" name="연결선: 꺾임 40">
            <a:extLst>
              <a:ext uri="{FF2B5EF4-FFF2-40B4-BE49-F238E27FC236}">
                <a16:creationId xmlns:a16="http://schemas.microsoft.com/office/drawing/2014/main" id="{48D5DC3D-E832-4CAF-9C51-1D1957070BD2}"/>
              </a:ext>
            </a:extLst>
          </p:cNvPr>
          <p:cNvCxnSpPr>
            <a:cxnSpLocks/>
            <a:stCxn id="52" idx="3"/>
            <a:endCxn id="28" idx="1"/>
          </p:cNvCxnSpPr>
          <p:nvPr/>
        </p:nvCxnSpPr>
        <p:spPr>
          <a:xfrm>
            <a:off x="3870411" y="5725223"/>
            <a:ext cx="81592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818" name="Picture 2" descr="https://cdn-icons.flaticon.com/png/512/5290/premium/5290071.png?token=exp=1655283798~hmac=cb762b8bc54d71268f50a9e1ee52f080">
            <a:extLst>
              <a:ext uri="{FF2B5EF4-FFF2-40B4-BE49-F238E27FC236}">
                <a16:creationId xmlns:a16="http://schemas.microsoft.com/office/drawing/2014/main" id="{1A7186E3-4E68-4B28-92EB-8CF7955AB2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651" y="4105127"/>
            <a:ext cx="559468" cy="559468"/>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s://cdn-icons.flaticon.com/png/512/5290/premium/5290073.png?token=exp=1655283817~hmac=ba226ca93825ac0bc250cd724866a01b">
            <a:extLst>
              <a:ext uri="{FF2B5EF4-FFF2-40B4-BE49-F238E27FC236}">
                <a16:creationId xmlns:a16="http://schemas.microsoft.com/office/drawing/2014/main" id="{CDCC9CB2-1063-4C1A-803F-8CB8F8AEE5A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2065" y="4105127"/>
            <a:ext cx="559468" cy="55946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8689A2C-C348-4D78-8082-09EEAB4795EC}"/>
              </a:ext>
            </a:extLst>
          </p:cNvPr>
          <p:cNvSpPr txBox="1"/>
          <p:nvPr/>
        </p:nvSpPr>
        <p:spPr>
          <a:xfrm>
            <a:off x="7295990" y="6609001"/>
            <a:ext cx="2610010"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https://ko.wikipedia.org/wiki/</a:t>
            </a:r>
            <a:r>
              <a:rPr kumimoji="1" lang="ko-KR" altLang="en-US"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연기</a:t>
            </a: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_</a:t>
            </a:r>
            <a:r>
              <a:rPr kumimoji="1" lang="ko-KR" altLang="en-US"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감지기</a:t>
            </a:r>
            <a:endPar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1478540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1.9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조건에 따라 해야 할 일이 다를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if, else, </a:t>
              </a:r>
              <a:r>
                <a:rPr lang="en-US" altLang="ko-KR" sz="2000" b="1" dirty="0" err="1">
                  <a:ln>
                    <a:solidFill>
                      <a:prstClr val="black">
                        <a:alpha val="0"/>
                      </a:prstClr>
                    </a:solidFill>
                  </a:ln>
                  <a:solidFill>
                    <a:srgbClr val="002060"/>
                  </a:solidFill>
                  <a:latin typeface="Consolas" panose="020B0609020204030204" pitchFamily="49" charset="0"/>
                  <a:ea typeface="나눔고딕" panose="020D0604000000000000" pitchFamily="50" charset="-127"/>
                </a:rPr>
                <a:t>elif</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34</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descr="https://upload.wikimedia.org/wikipedia/commons/5/54/Heimrauchmelder.jpg">
            <a:extLst>
              <a:ext uri="{FF2B5EF4-FFF2-40B4-BE49-F238E27FC236}">
                <a16:creationId xmlns:a16="http://schemas.microsoft.com/office/drawing/2014/main" id="{3C19F942-9C14-492D-9D93-830F7D2387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9184" y="3231428"/>
            <a:ext cx="2667894" cy="200092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B92096B-A4AC-4722-B37E-52A25628631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조건이 여러 개일 때</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elif</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10" name="직사각형 9">
            <a:extLst>
              <a:ext uri="{FF2B5EF4-FFF2-40B4-BE49-F238E27FC236}">
                <a16:creationId xmlns:a16="http://schemas.microsoft.com/office/drawing/2014/main" id="{DC91C56F-4845-4178-A97F-BB9A82E5D93C}"/>
              </a:ext>
            </a:extLst>
          </p:cNvPr>
          <p:cNvSpPr/>
          <p:nvPr/>
        </p:nvSpPr>
        <p:spPr>
          <a:xfrm>
            <a:off x="632998" y="3237652"/>
            <a:ext cx="5544137" cy="1600438"/>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if</a:t>
            </a:r>
            <a:r>
              <a:rPr lang="ko-KR" altLang="en-US"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smoke</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if </a:t>
            </a:r>
            <a:r>
              <a:rPr lang="ko-KR" altLang="en-US" sz="1400" dirty="0">
                <a:solidFill>
                  <a:srgbClr val="6A9955"/>
                </a:solidFill>
                <a:latin typeface="Consolas" panose="020B0609020204030204" pitchFamily="49" charset="0"/>
              </a:rPr>
              <a:t>조건</a:t>
            </a:r>
            <a:endParaRPr lang="ko-KR" altLang="en-US" sz="1400" dirty="0">
              <a:solidFill>
                <a:srgbClr val="D4D4D4"/>
              </a:solidFill>
              <a:latin typeface="Consolas" panose="020B0609020204030204" pitchFamily="49" charset="0"/>
            </a:endParaRPr>
          </a:p>
          <a:p>
            <a:r>
              <a:rPr lang="ko-KR" altLang="en-US" sz="1400" dirty="0">
                <a:solidFill>
                  <a:srgbClr val="D4D4D4"/>
                </a:solidFill>
                <a:latin typeface="Consolas" panose="020B0609020204030204" pitchFamily="49" charset="0"/>
              </a:rPr>
              <a:t>    </a:t>
            </a:r>
            <a:r>
              <a:rPr lang="en-US" altLang="ko-KR" sz="1400" dirty="0">
                <a:solidFill>
                  <a:srgbClr val="DCDCAA"/>
                </a:solidFill>
                <a:latin typeface="Consolas" panose="020B0609020204030204" pitchFamily="49" charset="0"/>
              </a:rPr>
              <a:t>alarm</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if </a:t>
            </a:r>
            <a:r>
              <a:rPr lang="ko-KR" altLang="en-US" sz="1400" dirty="0">
                <a:solidFill>
                  <a:srgbClr val="6A9955"/>
                </a:solidFill>
                <a:latin typeface="Consolas" panose="020B0609020204030204" pitchFamily="49" charset="0"/>
              </a:rPr>
              <a:t>조건이 참일 때 실행할 내용</a:t>
            </a:r>
            <a:endParaRPr lang="ko-KR" altLang="en-US" sz="1400" dirty="0">
              <a:solidFill>
                <a:srgbClr val="D4D4D4"/>
              </a:solidFill>
              <a:latin typeface="Consolas" panose="020B0609020204030204" pitchFamily="49" charset="0"/>
            </a:endParaRPr>
          </a:p>
          <a:p>
            <a:r>
              <a:rPr lang="en-US" altLang="ko-KR" sz="1400" dirty="0" err="1">
                <a:solidFill>
                  <a:srgbClr val="C586C0"/>
                </a:solidFill>
                <a:latin typeface="Consolas" panose="020B0609020204030204" pitchFamily="49" charset="0"/>
              </a:rPr>
              <a:t>elif</a:t>
            </a:r>
            <a:r>
              <a:rPr lang="ko-KR" altLang="en-US"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fault</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a:t>
            </a:r>
            <a:r>
              <a:rPr lang="en-US" altLang="ko-KR" sz="1400" dirty="0" err="1">
                <a:solidFill>
                  <a:srgbClr val="6A9955"/>
                </a:solidFill>
                <a:latin typeface="Consolas" panose="020B0609020204030204" pitchFamily="49" charset="0"/>
              </a:rPr>
              <a:t>elif</a:t>
            </a: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조건</a:t>
            </a:r>
            <a:endParaRPr lang="ko-KR" altLang="en-US" sz="1400" dirty="0">
              <a:solidFill>
                <a:srgbClr val="D4D4D4"/>
              </a:solidFill>
              <a:latin typeface="Consolas" panose="020B0609020204030204" pitchFamily="49" charset="0"/>
            </a:endParaRPr>
          </a:p>
          <a:p>
            <a:r>
              <a:rPr lang="ko-KR" altLang="en-US" sz="1400" dirty="0">
                <a:solidFill>
                  <a:srgbClr val="D4D4D4"/>
                </a:solidFill>
                <a:latin typeface="Consolas" panose="020B0609020204030204" pitchFamily="49" charset="0"/>
              </a:rPr>
              <a:t>    </a:t>
            </a:r>
            <a:r>
              <a:rPr lang="en-US" altLang="ko-KR" sz="1400" dirty="0">
                <a:solidFill>
                  <a:srgbClr val="DCDCAA"/>
                </a:solidFill>
                <a:latin typeface="Consolas" panose="020B0609020204030204" pitchFamily="49" charset="0"/>
              </a:rPr>
              <a:t>repair</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if </a:t>
            </a:r>
            <a:r>
              <a:rPr lang="ko-KR" altLang="en-US" sz="1400" dirty="0">
                <a:solidFill>
                  <a:srgbClr val="6A9955"/>
                </a:solidFill>
                <a:latin typeface="Consolas" panose="020B0609020204030204" pitchFamily="49" charset="0"/>
              </a:rPr>
              <a:t>조건을 충족하지 않고</a:t>
            </a:r>
            <a:r>
              <a:rPr lang="en-US" altLang="ko-KR" sz="1400" dirty="0">
                <a:solidFill>
                  <a:srgbClr val="6A9955"/>
                </a:solidFill>
                <a:latin typeface="Consolas" panose="020B0609020204030204" pitchFamily="49" charset="0"/>
              </a:rPr>
              <a:t>,</a:t>
            </a:r>
            <a:r>
              <a:rPr lang="ko-KR" altLang="en-US" sz="1400" dirty="0">
                <a:solidFill>
                  <a:srgbClr val="6A9955"/>
                </a:solidFill>
                <a:latin typeface="Consolas" panose="020B0609020204030204" pitchFamily="49" charset="0"/>
              </a:rPr>
              <a:t> </a:t>
            </a:r>
            <a:br>
              <a:rPr lang="en-US" altLang="ko-KR" sz="1400" dirty="0">
                <a:solidFill>
                  <a:srgbClr val="6A9955"/>
                </a:solidFill>
                <a:latin typeface="Consolas" panose="020B0609020204030204" pitchFamily="49" charset="0"/>
              </a:rPr>
            </a:br>
            <a:r>
              <a:rPr lang="en-US" altLang="ko-KR" sz="1400" dirty="0">
                <a:solidFill>
                  <a:srgbClr val="6A9955"/>
                </a:solidFill>
                <a:latin typeface="Consolas" panose="020B0609020204030204" pitchFamily="49" charset="0"/>
              </a:rPr>
              <a:t>             # </a:t>
            </a:r>
            <a:r>
              <a:rPr lang="en-US" altLang="ko-KR" sz="1400" dirty="0" err="1">
                <a:solidFill>
                  <a:srgbClr val="6A9955"/>
                </a:solidFill>
                <a:latin typeface="Consolas" panose="020B0609020204030204" pitchFamily="49" charset="0"/>
              </a:rPr>
              <a:t>elif</a:t>
            </a: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조건을 충족할 때 실행할 내용</a:t>
            </a:r>
            <a:endParaRPr lang="ko-KR" altLang="en-US"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else</a:t>
            </a:r>
            <a:r>
              <a:rPr lang="en-US" altLang="ko-KR" sz="1400" dirty="0">
                <a:solidFill>
                  <a:srgbClr val="D4D4D4"/>
                </a:solidFill>
                <a:latin typeface="Consolas" panose="020B0609020204030204" pitchFamily="49" charset="0"/>
              </a:rPr>
              <a:t>:</a:t>
            </a:r>
          </a:p>
          <a:p>
            <a:r>
              <a:rPr lang="en-US" altLang="ko-KR" sz="1400" dirty="0">
                <a:solidFill>
                  <a:srgbClr val="D4D4D4"/>
                </a:solidFill>
                <a:latin typeface="Consolas" panose="020B0609020204030204" pitchFamily="49" charset="0"/>
              </a:rPr>
              <a:t>    </a:t>
            </a:r>
            <a:r>
              <a:rPr lang="en-US" altLang="ko-KR" sz="1400" dirty="0">
                <a:solidFill>
                  <a:srgbClr val="DCDCAA"/>
                </a:solidFill>
                <a:latin typeface="Consolas" panose="020B0609020204030204" pitchFamily="49" charset="0"/>
              </a:rPr>
              <a:t>safe</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모든 조건을 충족하지 않을 때 실행할 내용</a:t>
            </a:r>
            <a:endParaRPr lang="ko-KR" altLang="en-US" sz="1400" dirty="0">
              <a:solidFill>
                <a:srgbClr val="D4D4D4"/>
              </a:solidFill>
              <a:latin typeface="Consolas" panose="020B0609020204030204" pitchFamily="49" charset="0"/>
            </a:endParaRPr>
          </a:p>
        </p:txBody>
      </p:sp>
      <p:sp>
        <p:nvSpPr>
          <p:cNvPr id="36" name="TextBox 35">
            <a:extLst>
              <a:ext uri="{FF2B5EF4-FFF2-40B4-BE49-F238E27FC236}">
                <a16:creationId xmlns:a16="http://schemas.microsoft.com/office/drawing/2014/main" id="{4C2A0202-7D98-4A0D-B80D-B3B1C108E6FA}"/>
              </a:ext>
            </a:extLst>
          </p:cNvPr>
          <p:cNvSpPr txBox="1"/>
          <p:nvPr/>
        </p:nvSpPr>
        <p:spPr>
          <a:xfrm>
            <a:off x="632999" y="2831318"/>
            <a:ext cx="2162772"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if-</a:t>
            </a:r>
            <a:r>
              <a:rPr lang="en-US" altLang="ko-KR" sz="2000" dirty="0" err="1">
                <a:latin typeface="나눔손글씨 펜" panose="03040600000000000000" pitchFamily="66" charset="-127"/>
                <a:ea typeface="나눔손글씨 펜" panose="03040600000000000000" pitchFamily="66" charset="-127"/>
              </a:rPr>
              <a:t>elif</a:t>
            </a:r>
            <a:r>
              <a:rPr lang="en-US" altLang="ko-KR" sz="2000" dirty="0">
                <a:latin typeface="나눔손글씨 펜" panose="03040600000000000000" pitchFamily="66" charset="-127"/>
                <a:ea typeface="나눔손글씨 펜" panose="03040600000000000000" pitchFamily="66" charset="-127"/>
              </a:rPr>
              <a:t>-else </a:t>
            </a:r>
            <a:r>
              <a:rPr lang="ko-KR" altLang="en-US" sz="2000" dirty="0">
                <a:latin typeface="나눔손글씨 펜" panose="03040600000000000000" pitchFamily="66" charset="-127"/>
                <a:ea typeface="나눔손글씨 펜" panose="03040600000000000000" pitchFamily="66" charset="-127"/>
              </a:rPr>
              <a:t>조건문의 형식</a:t>
            </a:r>
          </a:p>
        </p:txBody>
      </p:sp>
      <p:sp>
        <p:nvSpPr>
          <p:cNvPr id="37" name="TextBox 36">
            <a:extLst>
              <a:ext uri="{FF2B5EF4-FFF2-40B4-BE49-F238E27FC236}">
                <a16:creationId xmlns:a16="http://schemas.microsoft.com/office/drawing/2014/main" id="{C0AFD3AE-D165-4078-85CE-3BA9E4E6D005}"/>
              </a:ext>
            </a:extLst>
          </p:cNvPr>
          <p:cNvSpPr txBox="1"/>
          <p:nvPr/>
        </p:nvSpPr>
        <p:spPr>
          <a:xfrm>
            <a:off x="7232840" y="5232348"/>
            <a:ext cx="1420582" cy="369332"/>
          </a:xfrm>
          <a:prstGeom prst="rect">
            <a:avLst/>
          </a:prstGeom>
          <a:noFill/>
        </p:spPr>
        <p:txBody>
          <a:bodyPr wrap="none" rtlCol="0">
            <a:spAutoFit/>
          </a:bodyPr>
          <a:lstStyle/>
          <a:p>
            <a:pPr algn="ctr"/>
            <a:r>
              <a:rPr lang="ko-KR" altLang="en-US" dirty="0"/>
              <a:t>연기 감지기</a:t>
            </a:r>
          </a:p>
        </p:txBody>
      </p:sp>
      <p:pic>
        <p:nvPicPr>
          <p:cNvPr id="30724" name="Picture 4">
            <a:extLst>
              <a:ext uri="{FF2B5EF4-FFF2-40B4-BE49-F238E27FC236}">
                <a16:creationId xmlns:a16="http://schemas.microsoft.com/office/drawing/2014/main" id="{644A10A3-C71A-4E9E-B65B-463FF3BC910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590666" y="4386776"/>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a:extLst>
              <a:ext uri="{FF2B5EF4-FFF2-40B4-BE49-F238E27FC236}">
                <a16:creationId xmlns:a16="http://schemas.microsoft.com/office/drawing/2014/main" id="{673689D3-B0F0-4EFD-929E-3555B5156ECB}"/>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393160" y="2947494"/>
            <a:ext cx="998240" cy="99824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FAC1DEB8-13FB-4A3C-99D6-9095456ECDC2}"/>
              </a:ext>
            </a:extLst>
          </p:cNvPr>
          <p:cNvSpPr/>
          <p:nvPr/>
        </p:nvSpPr>
        <p:spPr>
          <a:xfrm>
            <a:off x="632998" y="3710354"/>
            <a:ext cx="5544137" cy="6506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사각형: 둥근 모서리 37">
            <a:extLst>
              <a:ext uri="{FF2B5EF4-FFF2-40B4-BE49-F238E27FC236}">
                <a16:creationId xmlns:a16="http://schemas.microsoft.com/office/drawing/2014/main" id="{7C6069ED-7FD5-47E2-BBBB-827B6DF230B7}"/>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else if</a:t>
            </a:r>
            <a:r>
              <a:rPr lang="ko-KR" altLang="en-US" sz="1600" dirty="0">
                <a:solidFill>
                  <a:srgbClr val="000000"/>
                </a:solidFill>
                <a:latin typeface="Consolas" panose="020B0609020204030204" pitchFamily="49" charset="0"/>
              </a:rPr>
              <a:t>를 뜻하는 </a:t>
            </a:r>
            <a:r>
              <a:rPr lang="en-US" altLang="ko-KR" sz="1600" b="1" dirty="0" err="1">
                <a:solidFill>
                  <a:srgbClr val="000000"/>
                </a:solidFill>
                <a:latin typeface="Consolas" panose="020B0609020204030204" pitchFamily="49" charset="0"/>
              </a:rPr>
              <a:t>elif</a:t>
            </a:r>
            <a:endParaRPr lang="ko-KR" altLang="en-US" sz="1600" b="1" dirty="0"/>
          </a:p>
        </p:txBody>
      </p:sp>
      <p:pic>
        <p:nvPicPr>
          <p:cNvPr id="39" name="Picture 6">
            <a:extLst>
              <a:ext uri="{FF2B5EF4-FFF2-40B4-BE49-F238E27FC236}">
                <a16:creationId xmlns:a16="http://schemas.microsoft.com/office/drawing/2014/main" id="{DADD7B2D-A2D9-4AFF-8179-D310E319AFED}"/>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6393160" y="4386776"/>
            <a:ext cx="998240" cy="99824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34951B2F-E8C3-4A8C-B565-8224939E9A51}"/>
              </a:ext>
            </a:extLst>
          </p:cNvPr>
          <p:cNvSpPr txBox="1"/>
          <p:nvPr/>
        </p:nvSpPr>
        <p:spPr>
          <a:xfrm>
            <a:off x="7295990" y="6609001"/>
            <a:ext cx="2610010"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https://ko.wikipedia.org/wiki/</a:t>
            </a:r>
            <a:r>
              <a:rPr kumimoji="1" lang="ko-KR" altLang="en-US"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연기</a:t>
            </a: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_</a:t>
            </a:r>
            <a:r>
              <a:rPr kumimoji="1" lang="ko-KR" altLang="en-US"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감지기</a:t>
            </a:r>
            <a:endPar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4105553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1.9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조건에 따라 해야 할 일이 다를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if, else, </a:t>
              </a:r>
              <a:r>
                <a:rPr lang="en-US" altLang="ko-KR" sz="2000" b="1" dirty="0" err="1">
                  <a:ln>
                    <a:solidFill>
                      <a:prstClr val="black">
                        <a:alpha val="0"/>
                      </a:prstClr>
                    </a:solidFill>
                  </a:ln>
                  <a:solidFill>
                    <a:srgbClr val="002060"/>
                  </a:solidFill>
                  <a:latin typeface="Consolas" panose="020B0609020204030204" pitchFamily="49" charset="0"/>
                  <a:ea typeface="나눔고딕" panose="020D0604000000000000" pitchFamily="50" charset="-127"/>
                </a:rPr>
                <a:t>elif</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35</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descr="https://upload.wikimedia.org/wikipedia/commons/5/54/Heimrauchmelder.jpg">
            <a:extLst>
              <a:ext uri="{FF2B5EF4-FFF2-40B4-BE49-F238E27FC236}">
                <a16:creationId xmlns:a16="http://schemas.microsoft.com/office/drawing/2014/main" id="{3C19F942-9C14-492D-9D93-830F7D2387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9184" y="3231428"/>
            <a:ext cx="2667894" cy="200092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B92096B-A4AC-4722-B37E-52A25628631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mj-lt"/>
                <a:ea typeface="+mn-ea"/>
              </a:rPr>
              <a:t>조건문</a:t>
            </a:r>
            <a:r>
              <a:rPr lang="ko-KR" altLang="en-US" sz="1800" b="1" dirty="0">
                <a:ln>
                  <a:solidFill>
                    <a:schemeClr val="bg1">
                      <a:lumMod val="75000"/>
                      <a:alpha val="3000"/>
                    </a:schemeClr>
                  </a:solidFill>
                </a:ln>
                <a:solidFill>
                  <a:schemeClr val="tx2">
                    <a:lumMod val="50000"/>
                  </a:schemeClr>
                </a:solidFill>
                <a:latin typeface="+mj-lt"/>
                <a:ea typeface="+mn-ea"/>
              </a:rPr>
              <a:t> 겹쳐 사용하기</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nested if</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10" name="직사각형 9">
            <a:extLst>
              <a:ext uri="{FF2B5EF4-FFF2-40B4-BE49-F238E27FC236}">
                <a16:creationId xmlns:a16="http://schemas.microsoft.com/office/drawing/2014/main" id="{DC91C56F-4845-4178-A97F-BB9A82E5D93C}"/>
              </a:ext>
            </a:extLst>
          </p:cNvPr>
          <p:cNvSpPr/>
          <p:nvPr/>
        </p:nvSpPr>
        <p:spPr>
          <a:xfrm>
            <a:off x="632998" y="3237652"/>
            <a:ext cx="5544137" cy="2031325"/>
          </a:xfrm>
          <a:prstGeom prst="rect">
            <a:avLst/>
          </a:prstGeom>
          <a:solidFill>
            <a:schemeClr val="tx1"/>
          </a:solidFill>
        </p:spPr>
        <p:txBody>
          <a:bodyPr wrap="square">
            <a:spAutoFit/>
          </a:bodyPr>
          <a:lstStyle/>
          <a:p>
            <a:r>
              <a:rPr lang="en-US" altLang="ko-KR" sz="1400" dirty="0">
                <a:solidFill>
                  <a:srgbClr val="C586C0"/>
                </a:solidFill>
                <a:latin typeface="Consolas" panose="020B0609020204030204" pitchFamily="49" charset="0"/>
              </a:rPr>
              <a:t>if</a:t>
            </a:r>
            <a:r>
              <a:rPr lang="ko-KR" altLang="en-US"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smoke</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if </a:t>
            </a:r>
            <a:r>
              <a:rPr lang="ko-KR" altLang="en-US" sz="1400" dirty="0">
                <a:solidFill>
                  <a:srgbClr val="6A9955"/>
                </a:solidFill>
                <a:latin typeface="Consolas" panose="020B0609020204030204" pitchFamily="49" charset="0"/>
              </a:rPr>
              <a:t>조건</a:t>
            </a:r>
            <a:endParaRPr lang="ko-KR" altLang="en-US" sz="1400" dirty="0">
              <a:solidFill>
                <a:srgbClr val="D4D4D4"/>
              </a:solidFill>
              <a:latin typeface="Consolas" panose="020B0609020204030204" pitchFamily="49" charset="0"/>
            </a:endParaRPr>
          </a:p>
          <a:p>
            <a:r>
              <a:rPr lang="ko-KR" altLang="en-US" sz="1400" dirty="0">
                <a:solidFill>
                  <a:srgbClr val="D4D4D4"/>
                </a:solidFill>
                <a:latin typeface="Consolas" panose="020B0609020204030204" pitchFamily="49" charset="0"/>
              </a:rPr>
              <a:t>    </a:t>
            </a:r>
            <a:r>
              <a:rPr lang="en-US" altLang="ko-KR" sz="1400" dirty="0">
                <a:solidFill>
                  <a:srgbClr val="DCDCAA"/>
                </a:solidFill>
                <a:latin typeface="Consolas" panose="020B0609020204030204" pitchFamily="49" charset="0"/>
              </a:rPr>
              <a:t>alarm</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if </a:t>
            </a:r>
            <a:r>
              <a:rPr lang="ko-KR" altLang="en-US" sz="1400" dirty="0">
                <a:solidFill>
                  <a:srgbClr val="6A9955"/>
                </a:solidFill>
                <a:latin typeface="Consolas" panose="020B0609020204030204" pitchFamily="49" charset="0"/>
              </a:rPr>
              <a:t>조건이 참일 때 실행할 내용</a:t>
            </a:r>
            <a:endParaRPr lang="ko-KR" altLang="en-US" sz="1400" dirty="0">
              <a:solidFill>
                <a:srgbClr val="D4D4D4"/>
              </a:solidFill>
              <a:latin typeface="Consolas" panose="020B0609020204030204" pitchFamily="49" charset="0"/>
            </a:endParaRPr>
          </a:p>
          <a:p>
            <a:r>
              <a:rPr lang="ko-KR" altLang="en-US" sz="1400" dirty="0">
                <a:solidFill>
                  <a:srgbClr val="D4D4D4"/>
                </a:solidFill>
                <a:latin typeface="Consolas" panose="020B0609020204030204" pitchFamily="49" charset="0"/>
              </a:rPr>
              <a:t>    </a:t>
            </a:r>
            <a:r>
              <a:rPr lang="en-US" altLang="ko-KR" sz="1400" dirty="0">
                <a:solidFill>
                  <a:srgbClr val="C586C0"/>
                </a:solidFill>
                <a:latin typeface="Consolas" panose="020B0609020204030204" pitchFamily="49" charset="0"/>
              </a:rPr>
              <a:t>if</a:t>
            </a:r>
            <a:r>
              <a:rPr lang="ko-KR" altLang="en-US"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fire</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nested if </a:t>
            </a:r>
            <a:r>
              <a:rPr lang="ko-KR" altLang="en-US" sz="1400" dirty="0" err="1">
                <a:solidFill>
                  <a:srgbClr val="6A9955"/>
                </a:solidFill>
                <a:latin typeface="Consolas" panose="020B0609020204030204" pitchFamily="49" charset="0"/>
              </a:rPr>
              <a:t>조건문</a:t>
            </a:r>
            <a:endParaRPr lang="ko-KR" altLang="en-US" sz="1400" dirty="0">
              <a:solidFill>
                <a:srgbClr val="D4D4D4"/>
              </a:solidFill>
              <a:latin typeface="Consolas" panose="020B0609020204030204" pitchFamily="49" charset="0"/>
            </a:endParaRPr>
          </a:p>
          <a:p>
            <a:r>
              <a:rPr lang="ko-KR" altLang="en-US" sz="1400" dirty="0">
                <a:solidFill>
                  <a:srgbClr val="D4D4D4"/>
                </a:solidFill>
                <a:latin typeface="Consolas" panose="020B0609020204030204" pitchFamily="49" charset="0"/>
              </a:rPr>
              <a:t>        </a:t>
            </a:r>
            <a:r>
              <a:rPr lang="en-US" altLang="ko-KR" sz="1400" dirty="0">
                <a:solidFill>
                  <a:srgbClr val="DCDCAA"/>
                </a:solidFill>
                <a:latin typeface="Consolas" panose="020B0609020204030204" pitchFamily="49" charset="0"/>
              </a:rPr>
              <a:t>dispatch</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중첩</a:t>
            </a:r>
            <a:r>
              <a:rPr lang="en-US" altLang="ko-KR" sz="1400" dirty="0">
                <a:solidFill>
                  <a:srgbClr val="6A9955"/>
                </a:solidFill>
                <a:latin typeface="Consolas" panose="020B0609020204030204" pitchFamily="49" charset="0"/>
              </a:rPr>
              <a:t> if </a:t>
            </a:r>
            <a:r>
              <a:rPr lang="ko-KR" altLang="en-US" sz="1400" dirty="0">
                <a:solidFill>
                  <a:srgbClr val="6A9955"/>
                </a:solidFill>
                <a:latin typeface="Consolas" panose="020B0609020204030204" pitchFamily="49" charset="0"/>
              </a:rPr>
              <a:t>조건을 충족할 때 실행할 내용</a:t>
            </a:r>
            <a:endParaRPr lang="ko-KR" altLang="en-US" sz="1400" dirty="0">
              <a:solidFill>
                <a:srgbClr val="D4D4D4"/>
              </a:solidFill>
              <a:latin typeface="Consolas" panose="020B0609020204030204" pitchFamily="49" charset="0"/>
            </a:endParaRPr>
          </a:p>
          <a:p>
            <a:r>
              <a:rPr lang="en-US" altLang="ko-KR" sz="1400" dirty="0" err="1">
                <a:solidFill>
                  <a:srgbClr val="C586C0"/>
                </a:solidFill>
                <a:latin typeface="Consolas" panose="020B0609020204030204" pitchFamily="49" charset="0"/>
              </a:rPr>
              <a:t>elif</a:t>
            </a:r>
            <a:r>
              <a:rPr lang="ko-KR" altLang="en-US" sz="1400" dirty="0">
                <a:solidFill>
                  <a:srgbClr val="D4D4D4"/>
                </a:solidFill>
                <a:latin typeface="Consolas" panose="020B0609020204030204" pitchFamily="49" charset="0"/>
              </a:rPr>
              <a:t> </a:t>
            </a:r>
            <a:r>
              <a:rPr lang="en-US" altLang="ko-KR" sz="1400" dirty="0">
                <a:solidFill>
                  <a:srgbClr val="9CDCFE"/>
                </a:solidFill>
                <a:latin typeface="Consolas" panose="020B0609020204030204" pitchFamily="49" charset="0"/>
              </a:rPr>
              <a:t>fault</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a:t>
            </a:r>
            <a:r>
              <a:rPr lang="en-US" altLang="ko-KR" sz="1400" dirty="0" err="1">
                <a:solidFill>
                  <a:srgbClr val="6A9955"/>
                </a:solidFill>
                <a:latin typeface="Consolas" panose="020B0609020204030204" pitchFamily="49" charset="0"/>
              </a:rPr>
              <a:t>elif</a:t>
            </a: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조건</a:t>
            </a:r>
            <a:endParaRPr lang="ko-KR" altLang="en-US" sz="1400" dirty="0">
              <a:solidFill>
                <a:srgbClr val="D4D4D4"/>
              </a:solidFill>
              <a:latin typeface="Consolas" panose="020B0609020204030204" pitchFamily="49" charset="0"/>
            </a:endParaRPr>
          </a:p>
          <a:p>
            <a:r>
              <a:rPr lang="ko-KR" altLang="en-US" sz="1400" dirty="0">
                <a:solidFill>
                  <a:srgbClr val="D4D4D4"/>
                </a:solidFill>
                <a:latin typeface="Consolas" panose="020B0609020204030204" pitchFamily="49" charset="0"/>
              </a:rPr>
              <a:t>    </a:t>
            </a:r>
            <a:r>
              <a:rPr lang="en-US" altLang="ko-KR" sz="1400" dirty="0">
                <a:solidFill>
                  <a:srgbClr val="DCDCAA"/>
                </a:solidFill>
                <a:latin typeface="Consolas" panose="020B0609020204030204" pitchFamily="49" charset="0"/>
              </a:rPr>
              <a:t>repair</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if </a:t>
            </a:r>
            <a:r>
              <a:rPr lang="ko-KR" altLang="en-US" sz="1400" dirty="0">
                <a:solidFill>
                  <a:srgbClr val="6A9955"/>
                </a:solidFill>
                <a:latin typeface="Consolas" panose="020B0609020204030204" pitchFamily="49" charset="0"/>
              </a:rPr>
              <a:t>조건을 충족하지 않고</a:t>
            </a:r>
            <a:r>
              <a:rPr lang="en-US" altLang="ko-KR" sz="1400" dirty="0">
                <a:solidFill>
                  <a:srgbClr val="6A9955"/>
                </a:solidFill>
                <a:latin typeface="Consolas" panose="020B0609020204030204" pitchFamily="49" charset="0"/>
              </a:rPr>
              <a:t>, </a:t>
            </a:r>
            <a:br>
              <a:rPr lang="en-US" altLang="ko-KR" sz="1400" dirty="0">
                <a:solidFill>
                  <a:srgbClr val="6A9955"/>
                </a:solidFill>
                <a:latin typeface="Consolas" panose="020B0609020204030204" pitchFamily="49" charset="0"/>
              </a:rPr>
            </a:br>
            <a:r>
              <a:rPr lang="en-US" altLang="ko-KR" sz="1400" dirty="0">
                <a:solidFill>
                  <a:srgbClr val="6A9955"/>
                </a:solidFill>
                <a:latin typeface="Consolas" panose="020B0609020204030204" pitchFamily="49" charset="0"/>
              </a:rPr>
              <a:t>             # </a:t>
            </a:r>
            <a:r>
              <a:rPr lang="en-US" altLang="ko-KR" sz="1400" dirty="0" err="1">
                <a:solidFill>
                  <a:srgbClr val="6A9955"/>
                </a:solidFill>
                <a:latin typeface="Consolas" panose="020B0609020204030204" pitchFamily="49" charset="0"/>
              </a:rPr>
              <a:t>elif</a:t>
            </a: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조건을 충족할 때 실행할 내용</a:t>
            </a:r>
            <a:endParaRPr lang="ko-KR" altLang="en-US" sz="1400" dirty="0">
              <a:solidFill>
                <a:srgbClr val="D4D4D4"/>
              </a:solidFill>
              <a:latin typeface="Consolas" panose="020B0609020204030204" pitchFamily="49" charset="0"/>
            </a:endParaRPr>
          </a:p>
          <a:p>
            <a:r>
              <a:rPr lang="en-US" altLang="ko-KR" sz="1400" dirty="0">
                <a:solidFill>
                  <a:srgbClr val="C586C0"/>
                </a:solidFill>
                <a:latin typeface="Consolas" panose="020B0609020204030204" pitchFamily="49" charset="0"/>
              </a:rPr>
              <a:t>else</a:t>
            </a:r>
            <a:r>
              <a:rPr lang="en-US" altLang="ko-KR" sz="1400" dirty="0">
                <a:solidFill>
                  <a:srgbClr val="D4D4D4"/>
                </a:solidFill>
                <a:latin typeface="Consolas" panose="020B0609020204030204" pitchFamily="49" charset="0"/>
              </a:rPr>
              <a:t>:</a:t>
            </a:r>
          </a:p>
          <a:p>
            <a:r>
              <a:rPr lang="en-US" altLang="ko-KR" sz="1400" dirty="0">
                <a:solidFill>
                  <a:srgbClr val="D4D4D4"/>
                </a:solidFill>
                <a:latin typeface="Consolas" panose="020B0609020204030204" pitchFamily="49" charset="0"/>
              </a:rPr>
              <a:t>    </a:t>
            </a:r>
            <a:r>
              <a:rPr lang="en-US" altLang="ko-KR" sz="1400" dirty="0">
                <a:solidFill>
                  <a:srgbClr val="DCDCAA"/>
                </a:solidFill>
                <a:latin typeface="Consolas" panose="020B0609020204030204" pitchFamily="49" charset="0"/>
              </a:rPr>
              <a:t>safe</a:t>
            </a:r>
            <a:r>
              <a:rPr lang="en-US" altLang="ko-KR" sz="1400" dirty="0">
                <a:solidFill>
                  <a:srgbClr val="D4D4D4"/>
                </a:solidFill>
                <a:latin typeface="Consolas" panose="020B0609020204030204" pitchFamily="49" charset="0"/>
              </a:rPr>
              <a:t>()   </a:t>
            </a:r>
            <a:r>
              <a:rPr lang="en-US" altLang="ko-KR" sz="1400" dirty="0">
                <a:solidFill>
                  <a:srgbClr val="6A9955"/>
                </a:solidFill>
                <a:latin typeface="Consolas" panose="020B0609020204030204" pitchFamily="49" charset="0"/>
              </a:rPr>
              <a:t># </a:t>
            </a:r>
            <a:r>
              <a:rPr lang="ko-KR" altLang="en-US" sz="1400" dirty="0">
                <a:solidFill>
                  <a:srgbClr val="6A9955"/>
                </a:solidFill>
                <a:latin typeface="Consolas" panose="020B0609020204030204" pitchFamily="49" charset="0"/>
              </a:rPr>
              <a:t>모든 조건을 충족하지 않을 때 실행할 내용</a:t>
            </a:r>
            <a:endParaRPr lang="ko-KR" altLang="en-US" sz="1400" dirty="0">
              <a:solidFill>
                <a:srgbClr val="D4D4D4"/>
              </a:solidFill>
              <a:latin typeface="Consolas" panose="020B0609020204030204" pitchFamily="49" charset="0"/>
            </a:endParaRPr>
          </a:p>
        </p:txBody>
      </p:sp>
      <p:sp>
        <p:nvSpPr>
          <p:cNvPr id="36" name="TextBox 35">
            <a:extLst>
              <a:ext uri="{FF2B5EF4-FFF2-40B4-BE49-F238E27FC236}">
                <a16:creationId xmlns:a16="http://schemas.microsoft.com/office/drawing/2014/main" id="{4C2A0202-7D98-4A0D-B80D-B3B1C108E6FA}"/>
              </a:ext>
            </a:extLst>
          </p:cNvPr>
          <p:cNvSpPr txBox="1"/>
          <p:nvPr/>
        </p:nvSpPr>
        <p:spPr>
          <a:xfrm>
            <a:off x="632999" y="2831318"/>
            <a:ext cx="2162772"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if-</a:t>
            </a:r>
            <a:r>
              <a:rPr lang="en-US" altLang="ko-KR" sz="2000" dirty="0" err="1">
                <a:latin typeface="나눔손글씨 펜" panose="03040600000000000000" pitchFamily="66" charset="-127"/>
                <a:ea typeface="나눔손글씨 펜" panose="03040600000000000000" pitchFamily="66" charset="-127"/>
              </a:rPr>
              <a:t>elif</a:t>
            </a:r>
            <a:r>
              <a:rPr lang="en-US" altLang="ko-KR" sz="2000" dirty="0">
                <a:latin typeface="나눔손글씨 펜" panose="03040600000000000000" pitchFamily="66" charset="-127"/>
                <a:ea typeface="나눔손글씨 펜" panose="03040600000000000000" pitchFamily="66" charset="-127"/>
              </a:rPr>
              <a:t>-else </a:t>
            </a:r>
            <a:r>
              <a:rPr lang="ko-KR" altLang="en-US" sz="2000" dirty="0">
                <a:latin typeface="나눔손글씨 펜" panose="03040600000000000000" pitchFamily="66" charset="-127"/>
                <a:ea typeface="나눔손글씨 펜" panose="03040600000000000000" pitchFamily="66" charset="-127"/>
              </a:rPr>
              <a:t>조건문의 형식</a:t>
            </a:r>
          </a:p>
        </p:txBody>
      </p:sp>
      <p:sp>
        <p:nvSpPr>
          <p:cNvPr id="37" name="TextBox 36">
            <a:extLst>
              <a:ext uri="{FF2B5EF4-FFF2-40B4-BE49-F238E27FC236}">
                <a16:creationId xmlns:a16="http://schemas.microsoft.com/office/drawing/2014/main" id="{C0AFD3AE-D165-4078-85CE-3BA9E4E6D005}"/>
              </a:ext>
            </a:extLst>
          </p:cNvPr>
          <p:cNvSpPr txBox="1"/>
          <p:nvPr/>
        </p:nvSpPr>
        <p:spPr>
          <a:xfrm>
            <a:off x="7232840" y="5232348"/>
            <a:ext cx="1420582" cy="369332"/>
          </a:xfrm>
          <a:prstGeom prst="rect">
            <a:avLst/>
          </a:prstGeom>
          <a:noFill/>
        </p:spPr>
        <p:txBody>
          <a:bodyPr wrap="none" rtlCol="0">
            <a:spAutoFit/>
          </a:bodyPr>
          <a:lstStyle/>
          <a:p>
            <a:pPr algn="ctr"/>
            <a:r>
              <a:rPr lang="ko-KR" altLang="en-US" dirty="0"/>
              <a:t>연기 감지기</a:t>
            </a:r>
          </a:p>
        </p:txBody>
      </p:sp>
      <p:sp>
        <p:nvSpPr>
          <p:cNvPr id="3" name="직사각형 2">
            <a:extLst>
              <a:ext uri="{FF2B5EF4-FFF2-40B4-BE49-F238E27FC236}">
                <a16:creationId xmlns:a16="http://schemas.microsoft.com/office/drawing/2014/main" id="{FAC1DEB8-13FB-4A3C-99D6-9095456ECDC2}"/>
              </a:ext>
            </a:extLst>
          </p:cNvPr>
          <p:cNvSpPr/>
          <p:nvPr/>
        </p:nvSpPr>
        <p:spPr>
          <a:xfrm>
            <a:off x="632998" y="3710355"/>
            <a:ext cx="5544137" cy="4443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사각형: 둥근 모서리 37">
            <a:extLst>
              <a:ext uri="{FF2B5EF4-FFF2-40B4-BE49-F238E27FC236}">
                <a16:creationId xmlns:a16="http://schemas.microsoft.com/office/drawing/2014/main" id="{7C6069ED-7FD5-47E2-BBBB-827B6DF230B7}"/>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중첩 </a:t>
            </a:r>
            <a:r>
              <a:rPr lang="ko-KR" altLang="en-US" sz="1600" b="1" dirty="0" err="1">
                <a:solidFill>
                  <a:srgbClr val="000000"/>
                </a:solidFill>
                <a:latin typeface="Consolas" panose="020B0609020204030204" pitchFamily="49" charset="0"/>
              </a:rPr>
              <a:t>조건문</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if </a:t>
            </a:r>
            <a:r>
              <a:rPr lang="ko-KR" altLang="en-US" sz="1600" b="1" dirty="0" err="1">
                <a:solidFill>
                  <a:srgbClr val="000000"/>
                </a:solidFill>
                <a:latin typeface="Consolas" panose="020B0609020204030204" pitchFamily="49" charset="0"/>
              </a:rPr>
              <a:t>조건문</a:t>
            </a:r>
            <a:r>
              <a:rPr lang="ko-KR" altLang="en-US" sz="1600" b="1" dirty="0">
                <a:solidFill>
                  <a:srgbClr val="000000"/>
                </a:solidFill>
                <a:latin typeface="Consolas" panose="020B0609020204030204" pitchFamily="49" charset="0"/>
              </a:rPr>
              <a:t> 안에 </a:t>
            </a:r>
            <a:r>
              <a:rPr lang="en-US" altLang="ko-KR" sz="1600" b="1" dirty="0">
                <a:solidFill>
                  <a:srgbClr val="000000"/>
                </a:solidFill>
                <a:latin typeface="Consolas" panose="020B0609020204030204" pitchFamily="49" charset="0"/>
              </a:rPr>
              <a:t>if </a:t>
            </a:r>
            <a:r>
              <a:rPr lang="ko-KR" altLang="en-US" sz="1600" b="1" dirty="0">
                <a:solidFill>
                  <a:srgbClr val="000000"/>
                </a:solidFill>
                <a:latin typeface="Consolas" panose="020B0609020204030204" pitchFamily="49" charset="0"/>
              </a:rPr>
              <a:t>조건문이 들어 있는 형태</a:t>
            </a:r>
            <a:endParaRPr lang="ko-KR" altLang="en-US" sz="1600" b="1" dirty="0"/>
          </a:p>
        </p:txBody>
      </p:sp>
      <p:pic>
        <p:nvPicPr>
          <p:cNvPr id="24" name="Picture 4" descr="https://cdn-icons.flaticon.com/png/512/2766/premium/2766233.png?token=exp=1655277603~hmac=c0b267373432200de256679a784b9323">
            <a:extLst>
              <a:ext uri="{FF2B5EF4-FFF2-40B4-BE49-F238E27FC236}">
                <a16:creationId xmlns:a16="http://schemas.microsoft.com/office/drawing/2014/main" id="{2F62BD37-8633-43DF-ABF6-149893AB655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0666" y="4412215"/>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s://cdn-icons-png.flaticon.com/512/4325/4325930.png">
            <a:extLst>
              <a:ext uri="{FF2B5EF4-FFF2-40B4-BE49-F238E27FC236}">
                <a16:creationId xmlns:a16="http://schemas.microsoft.com/office/drawing/2014/main" id="{28D9D050-4A6E-4B8A-BC2A-AFD951F3B1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3160" y="4412215"/>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4DDFE268-94BB-4823-8289-BCC23786774B}"/>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590666" y="2972933"/>
            <a:ext cx="998240" cy="9982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A9896745-3C2D-460F-816D-181EC9935D5A}"/>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6393160" y="2972933"/>
            <a:ext cx="998240" cy="99824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DAD06746-81D0-48BF-92F0-5E3AEE13C7A5}"/>
              </a:ext>
            </a:extLst>
          </p:cNvPr>
          <p:cNvSpPr txBox="1"/>
          <p:nvPr/>
        </p:nvSpPr>
        <p:spPr>
          <a:xfrm>
            <a:off x="7295990" y="6609001"/>
            <a:ext cx="2610010"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https://ko.wikipedia.org/wiki/</a:t>
            </a:r>
            <a:r>
              <a:rPr kumimoji="1" lang="ko-KR" altLang="en-US"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연기</a:t>
            </a: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_</a:t>
            </a:r>
            <a:r>
              <a:rPr kumimoji="1" lang="ko-KR" altLang="en-US"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감지기</a:t>
            </a:r>
            <a:endPar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endParaRPr>
          </a:p>
        </p:txBody>
      </p:sp>
    </p:spTree>
    <p:extLst>
      <p:ext uri="{BB962C8B-B14F-4D97-AF65-F5344CB8AC3E}">
        <p14:creationId xmlns:p14="http://schemas.microsoft.com/office/powerpoint/2010/main" val="2338271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1.9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조건에 따라 해야 할 일이 다를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조건문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if, else, </a:t>
              </a:r>
              <a:r>
                <a:rPr lang="en-US" altLang="ko-KR" sz="2000" b="1" dirty="0" err="1">
                  <a:ln>
                    <a:solidFill>
                      <a:prstClr val="black">
                        <a:alpha val="0"/>
                      </a:prstClr>
                    </a:solidFill>
                  </a:ln>
                  <a:solidFill>
                    <a:srgbClr val="002060"/>
                  </a:solidFill>
                  <a:latin typeface="Consolas" panose="020B0609020204030204" pitchFamily="49" charset="0"/>
                  <a:ea typeface="나눔고딕" panose="020D0604000000000000" pitchFamily="50" charset="-127"/>
                </a:rPr>
                <a:t>elif</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36</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9BC6CE3A-0DE4-4AC5-934D-5CB9BCC8034E}"/>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논리 연산자</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조건문</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결합</a:t>
            </a:r>
            <a:r>
              <a:rPr lang="ko-KR" altLang="en-US" sz="1600" dirty="0">
                <a:solidFill>
                  <a:srgbClr val="000000"/>
                </a:solidFill>
                <a:latin typeface="Consolas" panose="020B0609020204030204" pitchFamily="49" charset="0"/>
              </a:rPr>
              <a:t>할 때 사용되는 연산자</a:t>
            </a:r>
            <a:endParaRPr lang="ko-KR" altLang="en-US" sz="1600" dirty="0"/>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mj-lt"/>
                <a:ea typeface="+mn-ea"/>
              </a:rPr>
              <a:t>조건문</a:t>
            </a:r>
            <a:r>
              <a:rPr lang="ko-KR" altLang="en-US" sz="1800" b="1" dirty="0">
                <a:ln>
                  <a:solidFill>
                    <a:schemeClr val="bg1">
                      <a:lumMod val="75000"/>
                      <a:alpha val="3000"/>
                    </a:schemeClr>
                  </a:solidFill>
                </a:ln>
                <a:solidFill>
                  <a:schemeClr val="tx2">
                    <a:lumMod val="50000"/>
                  </a:schemeClr>
                </a:solidFill>
                <a:latin typeface="+mj-lt"/>
                <a:ea typeface="+mn-ea"/>
              </a:rPr>
              <a:t> 겹쳐 사용하기</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and, or</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mc:AlternateContent xmlns:mc="http://schemas.openxmlformats.org/markup-compatibility/2006" xmlns:a14="http://schemas.microsoft.com/office/drawing/2010/main">
        <mc:Choice Requires="a14">
          <p:graphicFrame>
            <p:nvGraphicFramePr>
              <p:cNvPr id="19" name="표 18">
                <a:extLst>
                  <a:ext uri="{FF2B5EF4-FFF2-40B4-BE49-F238E27FC236}">
                    <a16:creationId xmlns:a16="http://schemas.microsoft.com/office/drawing/2014/main" id="{C313E7C4-4688-44ED-94D5-70E66B41BE46}"/>
                  </a:ext>
                </a:extLst>
              </p:cNvPr>
              <p:cNvGraphicFramePr>
                <a:graphicFrameLocks noGrp="1"/>
              </p:cNvGraphicFramePr>
              <p:nvPr>
                <p:extLst>
                  <p:ext uri="{D42A27DB-BD31-4B8C-83A1-F6EECF244321}">
                    <p14:modId xmlns:p14="http://schemas.microsoft.com/office/powerpoint/2010/main" val="3953017345"/>
                  </p:ext>
                </p:extLst>
              </p:nvPr>
            </p:nvGraphicFramePr>
            <p:xfrm>
              <a:off x="2894614" y="2859535"/>
              <a:ext cx="4116769" cy="1107440"/>
            </p:xfrm>
            <a:graphic>
              <a:graphicData uri="http://schemas.openxmlformats.org/drawingml/2006/table">
                <a:tbl>
                  <a:tblPr firstRow="1" bandRow="1">
                    <a:tableStyleId>{B301B821-A1FF-4177-AEE7-76D212191A09}</a:tableStyleId>
                  </a:tblPr>
                  <a:tblGrid>
                    <a:gridCol w="1186180">
                      <a:extLst>
                        <a:ext uri="{9D8B030D-6E8A-4147-A177-3AD203B41FA5}">
                          <a16:colId xmlns:a16="http://schemas.microsoft.com/office/drawing/2014/main" val="3281501617"/>
                        </a:ext>
                      </a:extLst>
                    </a:gridCol>
                    <a:gridCol w="2930589">
                      <a:extLst>
                        <a:ext uri="{9D8B030D-6E8A-4147-A177-3AD203B41FA5}">
                          <a16:colId xmlns:a16="http://schemas.microsoft.com/office/drawing/2014/main" val="317159337"/>
                        </a:ext>
                      </a:extLst>
                    </a:gridCol>
                  </a:tblGrid>
                  <a:tr h="140424">
                    <a:tc>
                      <a:txBody>
                        <a:bodyPr/>
                        <a:lstStyle/>
                        <a:p>
                          <a:pPr latinLnBrk="1"/>
                          <a:r>
                            <a:rPr lang="ko-KR" altLang="en-US" dirty="0"/>
                            <a:t>연산자</a:t>
                          </a:r>
                        </a:p>
                      </a:txBody>
                      <a:tcPr/>
                    </a:tc>
                    <a:tc>
                      <a:txBody>
                        <a:bodyPr/>
                        <a:lstStyle/>
                        <a:p>
                          <a:pPr latinLnBrk="1"/>
                          <a:r>
                            <a:rPr lang="ko-KR" altLang="en-US" dirty="0"/>
                            <a:t>의미</a:t>
                          </a:r>
                        </a:p>
                      </a:txBody>
                      <a:tcPr/>
                    </a:tc>
                    <a:extLst>
                      <a:ext uri="{0D108BD9-81ED-4DB2-BD59-A6C34878D82A}">
                        <a16:rowId xmlns:a16="http://schemas.microsoft.com/office/drawing/2014/main" val="1140514492"/>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and</a:t>
                          </a:r>
                          <a:r>
                            <a:rPr lang="en-US" altLang="ko-KR" b="0" dirty="0">
                              <a:solidFill>
                                <a:srgbClr val="D4D4D4"/>
                              </a:solidFill>
                              <a:effectLst/>
                              <a:latin typeface="Consolas" panose="020B0609020204030204" pitchFamily="49" charset="0"/>
                            </a:rPr>
                            <a: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algn="l" latinLnBrk="1"/>
                          <a14:m>
                            <m:oMath xmlns:m="http://schemas.openxmlformats.org/officeDocument/2006/math">
                              <m:r>
                                <a:rPr lang="en-US" altLang="ko-KR" smtClean="0">
                                  <a:latin typeface="Cambria Math" panose="02040503050406030204" pitchFamily="18" charset="0"/>
                                </a:rPr>
                                <m:t>𝑥</m:t>
                              </m:r>
                            </m:oMath>
                          </a14:m>
                          <a:r>
                            <a:rPr lang="ko-KR" altLang="en-US" dirty="0"/>
                            <a:t>와 </a:t>
                          </a:r>
                          <a14:m>
                            <m:oMath xmlns:m="http://schemas.openxmlformats.org/officeDocument/2006/math">
                              <m:r>
                                <a:rPr lang="en-US" altLang="ko-KR" smtClean="0">
                                  <a:latin typeface="Cambria Math" panose="02040503050406030204" pitchFamily="18" charset="0"/>
                                </a:rPr>
                                <m:t>𝑦</m:t>
                              </m:r>
                            </m:oMath>
                          </a14:m>
                          <a:r>
                            <a:rPr lang="ko-KR" altLang="en-US" dirty="0"/>
                            <a:t>가 </a:t>
                          </a:r>
                          <a:r>
                            <a:rPr lang="ko-KR" altLang="en-US" b="1" dirty="0"/>
                            <a:t>모두 참</a:t>
                          </a:r>
                          <a:r>
                            <a:rPr lang="ko-KR" altLang="en-US" dirty="0"/>
                            <a:t>이면 </a:t>
                          </a:r>
                          <a:r>
                            <a:rPr lang="en-US" altLang="ko-KR" b="1" dirty="0"/>
                            <a:t>True</a:t>
                          </a:r>
                          <a:endParaRPr lang="ko-KR" altLang="en-US" b="1" dirty="0"/>
                        </a:p>
                      </a:txBody>
                      <a:tcPr/>
                    </a:tc>
                    <a:extLst>
                      <a:ext uri="{0D108BD9-81ED-4DB2-BD59-A6C34878D82A}">
                        <a16:rowId xmlns:a16="http://schemas.microsoft.com/office/drawing/2014/main" val="4068800339"/>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or</a:t>
                          </a:r>
                          <a:r>
                            <a:rPr lang="en-US" altLang="ko-KR" b="0" dirty="0">
                              <a:solidFill>
                                <a:srgbClr val="D4D4D4"/>
                              </a:solidFill>
                              <a:effectLst/>
                              <a:latin typeface="Consolas" panose="020B0609020204030204" pitchFamily="49" charset="0"/>
                            </a:rPr>
                            <a: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둘 중 </a:t>
                          </a:r>
                          <a:r>
                            <a:rPr lang="ko-KR" altLang="en-US" b="1" dirty="0"/>
                            <a:t>하나가 참</a:t>
                          </a:r>
                          <a:r>
                            <a:rPr lang="ko-KR" altLang="en-US" dirty="0"/>
                            <a:t>이면 </a:t>
                          </a:r>
                          <a:r>
                            <a:rPr lang="en-US" altLang="ko-KR" b="1" dirty="0"/>
                            <a:t>True</a:t>
                          </a:r>
                          <a:endParaRPr lang="ko-KR" altLang="en-US" b="1" dirty="0"/>
                        </a:p>
                      </a:txBody>
                      <a:tcPr/>
                    </a:tc>
                    <a:extLst>
                      <a:ext uri="{0D108BD9-81ED-4DB2-BD59-A6C34878D82A}">
                        <a16:rowId xmlns:a16="http://schemas.microsoft.com/office/drawing/2014/main" val="3230123257"/>
                      </a:ext>
                    </a:extLst>
                  </a:tr>
                </a:tbl>
              </a:graphicData>
            </a:graphic>
          </p:graphicFrame>
        </mc:Choice>
        <mc:Fallback xmlns="">
          <p:graphicFrame>
            <p:nvGraphicFramePr>
              <p:cNvPr id="19" name="표 18">
                <a:extLst>
                  <a:ext uri="{FF2B5EF4-FFF2-40B4-BE49-F238E27FC236}">
                    <a16:creationId xmlns:a16="http://schemas.microsoft.com/office/drawing/2014/main" id="{C313E7C4-4688-44ED-94D5-70E66B41BE46}"/>
                  </a:ext>
                </a:extLst>
              </p:cNvPr>
              <p:cNvGraphicFramePr>
                <a:graphicFrameLocks noGrp="1"/>
              </p:cNvGraphicFramePr>
              <p:nvPr>
                <p:extLst>
                  <p:ext uri="{D42A27DB-BD31-4B8C-83A1-F6EECF244321}">
                    <p14:modId xmlns:p14="http://schemas.microsoft.com/office/powerpoint/2010/main" val="3953017345"/>
                  </p:ext>
                </p:extLst>
              </p:nvPr>
            </p:nvGraphicFramePr>
            <p:xfrm>
              <a:off x="2894614" y="2859535"/>
              <a:ext cx="4116769" cy="1107440"/>
            </p:xfrm>
            <a:graphic>
              <a:graphicData uri="http://schemas.openxmlformats.org/drawingml/2006/table">
                <a:tbl>
                  <a:tblPr firstRow="1" bandRow="1">
                    <a:tableStyleId>{B301B821-A1FF-4177-AEE7-76D212191A09}</a:tableStyleId>
                  </a:tblPr>
                  <a:tblGrid>
                    <a:gridCol w="1186180">
                      <a:extLst>
                        <a:ext uri="{9D8B030D-6E8A-4147-A177-3AD203B41FA5}">
                          <a16:colId xmlns:a16="http://schemas.microsoft.com/office/drawing/2014/main" val="3281501617"/>
                        </a:ext>
                      </a:extLst>
                    </a:gridCol>
                    <a:gridCol w="2930589">
                      <a:extLst>
                        <a:ext uri="{9D8B030D-6E8A-4147-A177-3AD203B41FA5}">
                          <a16:colId xmlns:a16="http://schemas.microsoft.com/office/drawing/2014/main" val="317159337"/>
                        </a:ext>
                      </a:extLst>
                    </a:gridCol>
                  </a:tblGrid>
                  <a:tr h="365760">
                    <a:tc>
                      <a:txBody>
                        <a:bodyPr/>
                        <a:lstStyle/>
                        <a:p>
                          <a:pPr latinLnBrk="1"/>
                          <a:r>
                            <a:rPr lang="ko-KR" altLang="en-US" dirty="0"/>
                            <a:t>연산자</a:t>
                          </a:r>
                        </a:p>
                      </a:txBody>
                      <a:tcPr/>
                    </a:tc>
                    <a:tc>
                      <a:txBody>
                        <a:bodyPr/>
                        <a:lstStyle/>
                        <a:p>
                          <a:pPr latinLnBrk="1"/>
                          <a:r>
                            <a:rPr lang="ko-KR" altLang="en-US" dirty="0"/>
                            <a:t>의미</a:t>
                          </a:r>
                        </a:p>
                      </a:txBody>
                      <a:tcPr/>
                    </a:tc>
                    <a:extLst>
                      <a:ext uri="{0D108BD9-81ED-4DB2-BD59-A6C34878D82A}">
                        <a16:rowId xmlns:a16="http://schemas.microsoft.com/office/drawing/2014/main" val="1140514492"/>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and</a:t>
                          </a:r>
                          <a:r>
                            <a:rPr lang="en-US" altLang="ko-KR" b="0" dirty="0">
                              <a:solidFill>
                                <a:srgbClr val="D4D4D4"/>
                              </a:solidFill>
                              <a:effectLst/>
                              <a:latin typeface="Consolas" panose="020B0609020204030204" pitchFamily="49" charset="0"/>
                            </a:rPr>
                            <a: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endParaRPr lang="ko-KR"/>
                        </a:p>
                      </a:txBody>
                      <a:tcPr>
                        <a:blipFill>
                          <a:blip r:embed="rId6"/>
                          <a:stretch>
                            <a:fillRect l="-40664" t="-106557" r="-415" b="-124590"/>
                          </a:stretch>
                        </a:blipFill>
                      </a:tcPr>
                    </a:tc>
                    <a:extLst>
                      <a:ext uri="{0D108BD9-81ED-4DB2-BD59-A6C34878D82A}">
                        <a16:rowId xmlns:a16="http://schemas.microsoft.com/office/drawing/2014/main" val="4068800339"/>
                      </a:ext>
                    </a:extLst>
                  </a:tr>
                  <a:tr h="370840">
                    <a:tc>
                      <a:txBody>
                        <a:bodyPr/>
                        <a:lstStyle/>
                        <a:p>
                          <a:pPr algn="l"/>
                          <a:r>
                            <a:rPr lang="en-US" altLang="ko-KR" b="0" dirty="0">
                              <a:solidFill>
                                <a:srgbClr val="9CDCFE"/>
                              </a:solidFill>
                              <a:effectLst/>
                              <a:latin typeface="Consolas" panose="020B0609020204030204" pitchFamily="49" charset="0"/>
                            </a:rPr>
                            <a:t>x</a:t>
                          </a:r>
                          <a:r>
                            <a:rPr lang="en-US" altLang="ko-KR" b="0" dirty="0">
                              <a:solidFill>
                                <a:srgbClr val="D4D4D4"/>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or</a:t>
                          </a:r>
                          <a:r>
                            <a:rPr lang="en-US" altLang="ko-KR" b="0" dirty="0">
                              <a:solidFill>
                                <a:srgbClr val="D4D4D4"/>
                              </a:solidFill>
                              <a:effectLst/>
                              <a:latin typeface="Consolas" panose="020B0609020204030204" pitchFamily="49" charset="0"/>
                            </a:rPr>
                            <a:t> </a:t>
                          </a:r>
                          <a:r>
                            <a:rPr lang="en-US" altLang="ko-KR" b="0" dirty="0">
                              <a:solidFill>
                                <a:srgbClr val="9CDCFE"/>
                              </a:solidFill>
                              <a:effectLst/>
                              <a:latin typeface="Consolas" panose="020B0609020204030204" pitchFamily="49" charset="0"/>
                            </a:rPr>
                            <a:t>y</a:t>
                          </a:r>
                          <a:endParaRPr lang="en-US" altLang="ko-KR"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둘 중 </a:t>
                          </a:r>
                          <a:r>
                            <a:rPr lang="ko-KR" altLang="en-US" b="1" dirty="0"/>
                            <a:t>하나가 참</a:t>
                          </a:r>
                          <a:r>
                            <a:rPr lang="ko-KR" altLang="en-US" dirty="0"/>
                            <a:t>이면 </a:t>
                          </a:r>
                          <a:r>
                            <a:rPr lang="en-US" altLang="ko-KR" b="1" dirty="0"/>
                            <a:t>True</a:t>
                          </a:r>
                          <a:endParaRPr lang="ko-KR" altLang="en-US" b="1" dirty="0"/>
                        </a:p>
                      </a:txBody>
                      <a:tcPr/>
                    </a:tc>
                    <a:extLst>
                      <a:ext uri="{0D108BD9-81ED-4DB2-BD59-A6C34878D82A}">
                        <a16:rowId xmlns:a16="http://schemas.microsoft.com/office/drawing/2014/main" val="3230123257"/>
                      </a:ext>
                    </a:extLst>
                  </a:tr>
                </a:tbl>
              </a:graphicData>
            </a:graphic>
          </p:graphicFrame>
        </mc:Fallback>
      </mc:AlternateContent>
      <p:graphicFrame>
        <p:nvGraphicFramePr>
          <p:cNvPr id="20" name="표 19">
            <a:extLst>
              <a:ext uri="{FF2B5EF4-FFF2-40B4-BE49-F238E27FC236}">
                <a16:creationId xmlns:a16="http://schemas.microsoft.com/office/drawing/2014/main" id="{62494FA8-C6FF-4873-AFEE-7610DA9099E1}"/>
              </a:ext>
            </a:extLst>
          </p:cNvPr>
          <p:cNvGraphicFramePr>
            <a:graphicFrameLocks noGrp="1"/>
          </p:cNvGraphicFramePr>
          <p:nvPr>
            <p:extLst>
              <p:ext uri="{D42A27DB-BD31-4B8C-83A1-F6EECF244321}">
                <p14:modId xmlns:p14="http://schemas.microsoft.com/office/powerpoint/2010/main" val="343566130"/>
              </p:ext>
            </p:extLst>
          </p:nvPr>
        </p:nvGraphicFramePr>
        <p:xfrm>
          <a:off x="2894613" y="4240567"/>
          <a:ext cx="4116768" cy="1849120"/>
        </p:xfrm>
        <a:graphic>
          <a:graphicData uri="http://schemas.openxmlformats.org/drawingml/2006/table">
            <a:tbl>
              <a:tblPr firstRow="1" bandRow="1">
                <a:tableStyleId>{B301B821-A1FF-4177-AEE7-76D212191A09}</a:tableStyleId>
              </a:tblPr>
              <a:tblGrid>
                <a:gridCol w="1029192">
                  <a:extLst>
                    <a:ext uri="{9D8B030D-6E8A-4147-A177-3AD203B41FA5}">
                      <a16:colId xmlns:a16="http://schemas.microsoft.com/office/drawing/2014/main" val="3281501617"/>
                    </a:ext>
                  </a:extLst>
                </a:gridCol>
                <a:gridCol w="1029192">
                  <a:extLst>
                    <a:ext uri="{9D8B030D-6E8A-4147-A177-3AD203B41FA5}">
                      <a16:colId xmlns:a16="http://schemas.microsoft.com/office/drawing/2014/main" val="317159337"/>
                    </a:ext>
                  </a:extLst>
                </a:gridCol>
                <a:gridCol w="1029192">
                  <a:extLst>
                    <a:ext uri="{9D8B030D-6E8A-4147-A177-3AD203B41FA5}">
                      <a16:colId xmlns:a16="http://schemas.microsoft.com/office/drawing/2014/main" val="3803040299"/>
                    </a:ext>
                  </a:extLst>
                </a:gridCol>
                <a:gridCol w="1029192">
                  <a:extLst>
                    <a:ext uri="{9D8B030D-6E8A-4147-A177-3AD203B41FA5}">
                      <a16:colId xmlns:a16="http://schemas.microsoft.com/office/drawing/2014/main" val="2838046685"/>
                    </a:ext>
                  </a:extLst>
                </a:gridCol>
              </a:tblGrid>
              <a:tr h="140424">
                <a:tc>
                  <a:txBody>
                    <a:bodyPr/>
                    <a:lstStyle/>
                    <a:p>
                      <a:pPr algn="l" latinLnBrk="1"/>
                      <a:r>
                        <a:rPr lang="en-US" altLang="ko-KR" dirty="0"/>
                        <a:t>x</a:t>
                      </a:r>
                      <a:endParaRPr lang="ko-KR" altLang="en-US" dirty="0"/>
                    </a:p>
                  </a:txBody>
                  <a:tcPr/>
                </a:tc>
                <a:tc>
                  <a:txBody>
                    <a:bodyPr/>
                    <a:lstStyle/>
                    <a:p>
                      <a:pPr algn="l" latinLnBrk="1"/>
                      <a:r>
                        <a:rPr lang="en-US" altLang="ko-KR" dirty="0"/>
                        <a:t>y</a:t>
                      </a:r>
                      <a:endParaRPr lang="ko-KR" altLang="en-US" dirty="0"/>
                    </a:p>
                  </a:txBody>
                  <a:tcPr/>
                </a:tc>
                <a:tc>
                  <a:txBody>
                    <a:bodyPr/>
                    <a:lstStyle/>
                    <a:p>
                      <a:pPr algn="l" latinLnBrk="1"/>
                      <a:r>
                        <a:rPr lang="en-US" altLang="ko-KR" dirty="0"/>
                        <a:t>x </a:t>
                      </a:r>
                      <a:r>
                        <a:rPr lang="en-US" altLang="ko-KR" dirty="0">
                          <a:solidFill>
                            <a:srgbClr val="1217DC"/>
                          </a:solidFill>
                        </a:rPr>
                        <a:t>and</a:t>
                      </a:r>
                      <a:r>
                        <a:rPr lang="en-US" altLang="ko-KR" dirty="0"/>
                        <a:t> y</a:t>
                      </a:r>
                      <a:endParaRPr lang="ko-KR" altLang="en-US" dirty="0"/>
                    </a:p>
                  </a:txBody>
                  <a:tcPr/>
                </a:tc>
                <a:tc>
                  <a:txBody>
                    <a:bodyPr/>
                    <a:lstStyle/>
                    <a:p>
                      <a:pPr algn="l" latinLnBrk="1"/>
                      <a:r>
                        <a:rPr lang="en-US" altLang="ko-KR" dirty="0"/>
                        <a:t>x </a:t>
                      </a:r>
                      <a:r>
                        <a:rPr lang="en-US" altLang="ko-KR" dirty="0">
                          <a:solidFill>
                            <a:srgbClr val="1217DC"/>
                          </a:solidFill>
                        </a:rPr>
                        <a:t>or</a:t>
                      </a:r>
                      <a:r>
                        <a:rPr lang="en-US" altLang="ko-KR" dirty="0"/>
                        <a:t> y</a:t>
                      </a:r>
                      <a:endParaRPr lang="ko-KR" altLang="en-US" dirty="0"/>
                    </a:p>
                  </a:txBody>
                  <a:tcPr/>
                </a:tc>
                <a:extLst>
                  <a:ext uri="{0D108BD9-81ED-4DB2-BD59-A6C34878D82A}">
                    <a16:rowId xmlns:a16="http://schemas.microsoft.com/office/drawing/2014/main" val="1140514492"/>
                  </a:ext>
                </a:extLst>
              </a:tr>
              <a:tr h="370840">
                <a:tc>
                  <a:txBody>
                    <a:bodyPr/>
                    <a:lstStyle/>
                    <a:p>
                      <a:pPr algn="l"/>
                      <a:r>
                        <a:rPr lang="en-US" altLang="ko-KR" b="0" dirty="0">
                          <a:effectLst/>
                        </a:rPr>
                        <a:t>0</a:t>
                      </a:r>
                      <a:endParaRPr lang="en-US" altLang="ko-KR" b="0" dirty="0">
                        <a:solidFill>
                          <a:srgbClr val="D4D4D4"/>
                        </a:solidFill>
                        <a:effectLst/>
                        <a:latin typeface="Consolas" panose="020B0609020204030204" pitchFamily="49" charset="0"/>
                      </a:endParaRPr>
                    </a:p>
                  </a:txBody>
                  <a:tcPr/>
                </a:tc>
                <a:tc>
                  <a:txBody>
                    <a:bodyPr/>
                    <a:lstStyle/>
                    <a:p>
                      <a:pPr algn="l" latinLnBrk="1"/>
                      <a:r>
                        <a:rPr lang="en-US" altLang="ko-KR" b="0" dirty="0"/>
                        <a:t>0</a:t>
                      </a:r>
                      <a:endParaRPr lang="ko-KR" altLang="en-US" b="0" dirty="0"/>
                    </a:p>
                  </a:txBody>
                  <a:tcPr/>
                </a:tc>
                <a:tc>
                  <a:txBody>
                    <a:bodyPr/>
                    <a:lstStyle/>
                    <a:p>
                      <a:pPr algn="l" latinLnBrk="1"/>
                      <a:r>
                        <a:rPr lang="en-US" altLang="ko-KR" b="0" dirty="0"/>
                        <a:t>0</a:t>
                      </a:r>
                      <a:endParaRPr lang="ko-KR" altLang="en-US" b="0" dirty="0"/>
                    </a:p>
                  </a:txBody>
                  <a:tcPr/>
                </a:tc>
                <a:tc>
                  <a:txBody>
                    <a:bodyPr/>
                    <a:lstStyle/>
                    <a:p>
                      <a:pPr algn="l" latinLnBrk="1"/>
                      <a:r>
                        <a:rPr lang="en-US" altLang="ko-KR" b="0" dirty="0"/>
                        <a:t>0</a:t>
                      </a:r>
                      <a:endParaRPr lang="ko-KR" altLang="en-US" b="0" dirty="0"/>
                    </a:p>
                  </a:txBody>
                  <a:tcPr/>
                </a:tc>
                <a:extLst>
                  <a:ext uri="{0D108BD9-81ED-4DB2-BD59-A6C34878D82A}">
                    <a16:rowId xmlns:a16="http://schemas.microsoft.com/office/drawing/2014/main" val="4068800339"/>
                  </a:ext>
                </a:extLst>
              </a:tr>
              <a:tr h="370840">
                <a:tc>
                  <a:txBody>
                    <a:bodyPr/>
                    <a:lstStyle/>
                    <a:p>
                      <a:pPr algn="l"/>
                      <a:r>
                        <a:rPr lang="en-US" altLang="ko-KR" b="0" dirty="0">
                          <a:effectLst/>
                        </a:rPr>
                        <a:t>0</a:t>
                      </a:r>
                      <a:endParaRPr lang="en-US" altLang="ko-KR" b="0" dirty="0">
                        <a:solidFill>
                          <a:srgbClr val="D4D4D4"/>
                        </a:solidFill>
                        <a:effectLst/>
                        <a:latin typeface="Consolas" panose="020B0609020204030204" pitchFamily="49"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1</a:t>
                      </a:r>
                      <a:endParaRPr lang="ko-KR" altLang="en-US" b="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0</a:t>
                      </a:r>
                      <a:endParaRPr lang="ko-KR" altLang="en-US" b="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1</a:t>
                      </a:r>
                      <a:endParaRPr lang="ko-KR" altLang="en-US" b="1" dirty="0"/>
                    </a:p>
                  </a:txBody>
                  <a:tcPr/>
                </a:tc>
                <a:extLst>
                  <a:ext uri="{0D108BD9-81ED-4DB2-BD59-A6C34878D82A}">
                    <a16:rowId xmlns:a16="http://schemas.microsoft.com/office/drawing/2014/main" val="3230123257"/>
                  </a:ext>
                </a:extLst>
              </a:tr>
              <a:tr h="370840">
                <a:tc>
                  <a:txBody>
                    <a:bodyPr/>
                    <a:lstStyle/>
                    <a:p>
                      <a:pPr algn="l"/>
                      <a:r>
                        <a:rPr lang="en-US" altLang="ko-KR" b="0" dirty="0">
                          <a:effectLst/>
                        </a:rPr>
                        <a:t>1</a:t>
                      </a:r>
                      <a:endParaRPr lang="en-US" altLang="ko-KR" b="0" dirty="0">
                        <a:solidFill>
                          <a:srgbClr val="D4D4D4"/>
                        </a:solidFill>
                        <a:effectLst/>
                        <a:latin typeface="Consolas" panose="020B0609020204030204" pitchFamily="49"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0</a:t>
                      </a:r>
                      <a:endParaRPr lang="ko-KR" altLang="en-US" b="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0</a:t>
                      </a:r>
                      <a:endParaRPr lang="ko-KR" altLang="en-US" b="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1</a:t>
                      </a:r>
                      <a:endParaRPr lang="ko-KR" altLang="en-US" b="1" dirty="0"/>
                    </a:p>
                  </a:txBody>
                  <a:tcPr/>
                </a:tc>
                <a:extLst>
                  <a:ext uri="{0D108BD9-81ED-4DB2-BD59-A6C34878D82A}">
                    <a16:rowId xmlns:a16="http://schemas.microsoft.com/office/drawing/2014/main" val="2452970446"/>
                  </a:ext>
                </a:extLst>
              </a:tr>
              <a:tr h="370840">
                <a:tc>
                  <a:txBody>
                    <a:bodyPr/>
                    <a:lstStyle/>
                    <a:p>
                      <a:pPr algn="l"/>
                      <a:r>
                        <a:rPr lang="en-US" altLang="ko-KR" b="0" dirty="0">
                          <a:effectLst/>
                        </a:rPr>
                        <a:t>1</a:t>
                      </a:r>
                      <a:endParaRPr lang="en-US" altLang="ko-KR" b="0" dirty="0">
                        <a:solidFill>
                          <a:srgbClr val="D4D4D4"/>
                        </a:solidFill>
                        <a:effectLst/>
                        <a:latin typeface="Consolas" panose="020B0609020204030204" pitchFamily="49"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0" dirty="0"/>
                        <a:t>1</a:t>
                      </a:r>
                      <a:endParaRPr lang="ko-KR" altLang="en-US" b="0"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1</a:t>
                      </a:r>
                      <a:endParaRPr lang="ko-KR" altLang="en-US" b="1" dirty="0"/>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dirty="0"/>
                        <a:t>1</a:t>
                      </a:r>
                      <a:endParaRPr lang="ko-KR" altLang="en-US" b="1" dirty="0"/>
                    </a:p>
                  </a:txBody>
                  <a:tcPr/>
                </a:tc>
                <a:extLst>
                  <a:ext uri="{0D108BD9-81ED-4DB2-BD59-A6C34878D82A}">
                    <a16:rowId xmlns:a16="http://schemas.microsoft.com/office/drawing/2014/main" val="2278394160"/>
                  </a:ext>
                </a:extLst>
              </a:tr>
            </a:tbl>
          </a:graphicData>
        </a:graphic>
      </p:graphicFrame>
      <p:sp>
        <p:nvSpPr>
          <p:cNvPr id="24" name="TextBox 23">
            <a:extLst>
              <a:ext uri="{FF2B5EF4-FFF2-40B4-BE49-F238E27FC236}">
                <a16:creationId xmlns:a16="http://schemas.microsoft.com/office/drawing/2014/main" id="{F94D9529-27DE-4F49-8229-0260FD59A451}"/>
              </a:ext>
            </a:extLst>
          </p:cNvPr>
          <p:cNvSpPr txBox="1"/>
          <p:nvPr/>
        </p:nvSpPr>
        <p:spPr>
          <a:xfrm>
            <a:off x="3527774" y="6105650"/>
            <a:ext cx="2850460" cy="369332"/>
          </a:xfrm>
          <a:prstGeom prst="rect">
            <a:avLst/>
          </a:prstGeom>
          <a:noFill/>
        </p:spPr>
        <p:txBody>
          <a:bodyPr wrap="none" rtlCol="0">
            <a:spAutoFit/>
          </a:bodyPr>
          <a:lstStyle/>
          <a:p>
            <a:pPr algn="ctr"/>
            <a:r>
              <a:rPr lang="ko-KR" altLang="en-US" dirty="0"/>
              <a:t>논리 연산</a:t>
            </a:r>
            <a:r>
              <a:rPr lang="en-US" altLang="ko-KR" dirty="0"/>
              <a:t>(and, or) </a:t>
            </a:r>
            <a:r>
              <a:rPr lang="ko-KR" altLang="en-US" dirty="0" err="1"/>
              <a:t>진리표</a:t>
            </a:r>
            <a:endParaRPr lang="ko-KR" altLang="en-US" dirty="0"/>
          </a:p>
        </p:txBody>
      </p:sp>
      <p:sp>
        <p:nvSpPr>
          <p:cNvPr id="25" name="직사각형 24">
            <a:extLst>
              <a:ext uri="{FF2B5EF4-FFF2-40B4-BE49-F238E27FC236}">
                <a16:creationId xmlns:a16="http://schemas.microsoft.com/office/drawing/2014/main" id="{AB7A5AEB-CB23-4908-9382-34584ADC9348}"/>
              </a:ext>
            </a:extLst>
          </p:cNvPr>
          <p:cNvSpPr/>
          <p:nvPr/>
        </p:nvSpPr>
        <p:spPr>
          <a:xfrm>
            <a:off x="4953000" y="5728300"/>
            <a:ext cx="313944" cy="3745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8AF4675D-A771-4627-BB91-3D436E0BF5FE}"/>
              </a:ext>
            </a:extLst>
          </p:cNvPr>
          <p:cNvSpPr/>
          <p:nvPr/>
        </p:nvSpPr>
        <p:spPr>
          <a:xfrm>
            <a:off x="5982190" y="4967022"/>
            <a:ext cx="313944" cy="1135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46558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1.10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같은 일을 여러 번 반복해야 할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반복문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for, while</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37</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9BC6CE3A-0DE4-4AC5-934D-5CB9BCC8034E}"/>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반복문</a:t>
            </a:r>
            <a:r>
              <a:rPr lang="en-US" altLang="ko-KR" sz="1600"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i</a:t>
            </a:r>
            <a:r>
              <a:rPr lang="ko-KR" altLang="en-US" sz="1600" dirty="0">
                <a:solidFill>
                  <a:srgbClr val="000000"/>
                </a:solidFill>
                <a:latin typeface="Consolas" panose="020B0609020204030204" pitchFamily="49" charset="0"/>
              </a:rPr>
              <a:t>가 데이터 묶음인 </a:t>
            </a:r>
            <a:r>
              <a:rPr lang="en-US" altLang="ko-KR" sz="1600" b="1" dirty="0">
                <a:solidFill>
                  <a:srgbClr val="000000"/>
                </a:solidFill>
                <a:latin typeface="Consolas" panose="020B0609020204030204" pitchFamily="49" charset="0"/>
              </a:rPr>
              <a:t>items </a:t>
            </a:r>
            <a:r>
              <a:rPr lang="ko-KR" altLang="en-US" sz="1600" b="1" dirty="0">
                <a:solidFill>
                  <a:srgbClr val="000000"/>
                </a:solidFill>
                <a:latin typeface="Consolas" panose="020B0609020204030204" pitchFamily="49" charset="0"/>
              </a:rPr>
              <a:t>안에 있는 값일 동안</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반복</a:t>
            </a:r>
            <a:r>
              <a:rPr lang="ko-KR" altLang="en-US" sz="1600" dirty="0">
                <a:solidFill>
                  <a:srgbClr val="000000"/>
                </a:solidFill>
                <a:latin typeface="Consolas" panose="020B0609020204030204" pitchFamily="49" charset="0"/>
              </a:rPr>
              <a:t>해서 </a:t>
            </a:r>
            <a:r>
              <a:rPr lang="ko-KR" altLang="en-US" sz="1600" b="1" dirty="0">
                <a:solidFill>
                  <a:srgbClr val="000000"/>
                </a:solidFill>
                <a:latin typeface="Consolas" panose="020B0609020204030204" pitchFamily="49" charset="0"/>
              </a:rPr>
              <a:t>실행</a:t>
            </a:r>
            <a:r>
              <a:rPr lang="ko-KR" altLang="en-US" sz="1600" dirty="0">
                <a:solidFill>
                  <a:srgbClr val="000000"/>
                </a:solidFill>
                <a:latin typeface="Consolas" panose="020B0609020204030204" pitchFamily="49" charset="0"/>
              </a:rPr>
              <a:t>하라</a:t>
            </a:r>
            <a:r>
              <a:rPr lang="en-US" altLang="ko-KR" sz="1600" dirty="0">
                <a:solidFill>
                  <a:srgbClr val="000000"/>
                </a:solidFill>
                <a:latin typeface="Consolas" panose="020B0609020204030204" pitchFamily="49" charset="0"/>
              </a:rPr>
              <a:t>.</a:t>
            </a:r>
            <a:endParaRPr lang="ko-KR" altLang="en-US" sz="1600" dirty="0"/>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범위 내에서 반복하기</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for</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27" name="직사각형 26">
            <a:extLst>
              <a:ext uri="{FF2B5EF4-FFF2-40B4-BE49-F238E27FC236}">
                <a16:creationId xmlns:a16="http://schemas.microsoft.com/office/drawing/2014/main" id="{96AA096F-5646-4B26-A105-0324BD3D4DC5}"/>
              </a:ext>
            </a:extLst>
          </p:cNvPr>
          <p:cNvSpPr/>
          <p:nvPr/>
        </p:nvSpPr>
        <p:spPr>
          <a:xfrm>
            <a:off x="633000" y="3345468"/>
            <a:ext cx="3575018" cy="1077218"/>
          </a:xfrm>
          <a:prstGeom prst="rect">
            <a:avLst/>
          </a:prstGeom>
          <a:solidFill>
            <a:schemeClr val="tx1"/>
          </a:solidFill>
        </p:spPr>
        <p:txBody>
          <a:bodyPr wrap="none">
            <a:spAutoFit/>
          </a:bodyPr>
          <a:lstStyle/>
          <a:p>
            <a:r>
              <a:rPr lang="en-US" altLang="ko-KR" sz="3200" dirty="0">
                <a:solidFill>
                  <a:srgbClr val="C586C0"/>
                </a:solidFill>
                <a:latin typeface="Consolas" panose="020B0609020204030204" pitchFamily="49" charset="0"/>
              </a:rPr>
              <a:t>for</a:t>
            </a:r>
            <a:r>
              <a:rPr lang="en-US" altLang="ko-KR" sz="3200" dirty="0">
                <a:solidFill>
                  <a:srgbClr val="D4D4D4"/>
                </a:solidFill>
                <a:latin typeface="Consolas" panose="020B0609020204030204" pitchFamily="49" charset="0"/>
              </a:rPr>
              <a:t> </a:t>
            </a:r>
            <a:r>
              <a:rPr lang="en-US" altLang="ko-KR" sz="3200" dirty="0" err="1">
                <a:solidFill>
                  <a:srgbClr val="9CDCFE"/>
                </a:solidFill>
                <a:latin typeface="Consolas" panose="020B0609020204030204" pitchFamily="49" charset="0"/>
              </a:rPr>
              <a:t>i</a:t>
            </a:r>
            <a:r>
              <a:rPr lang="en-US" altLang="ko-KR" sz="3200" dirty="0">
                <a:solidFill>
                  <a:srgbClr val="D4D4D4"/>
                </a:solidFill>
                <a:latin typeface="Consolas" panose="020B0609020204030204" pitchFamily="49" charset="0"/>
              </a:rPr>
              <a:t> </a:t>
            </a:r>
            <a:r>
              <a:rPr lang="en-US" altLang="ko-KR" sz="3200" dirty="0">
                <a:solidFill>
                  <a:srgbClr val="569CD6"/>
                </a:solidFill>
                <a:latin typeface="Consolas" panose="020B0609020204030204" pitchFamily="49" charset="0"/>
              </a:rPr>
              <a:t>in</a:t>
            </a:r>
            <a:r>
              <a:rPr lang="en-US" altLang="ko-KR" sz="3200" dirty="0">
                <a:solidFill>
                  <a:srgbClr val="D4D4D4"/>
                </a:solidFill>
                <a:latin typeface="Consolas" panose="020B0609020204030204" pitchFamily="49" charset="0"/>
              </a:rPr>
              <a:t> </a:t>
            </a:r>
            <a:r>
              <a:rPr lang="en-US" altLang="ko-KR" sz="3200" dirty="0">
                <a:solidFill>
                  <a:srgbClr val="9CDCFE"/>
                </a:solidFill>
                <a:latin typeface="Consolas" panose="020B0609020204030204" pitchFamily="49" charset="0"/>
              </a:rPr>
              <a:t>items</a:t>
            </a:r>
            <a:r>
              <a:rPr lang="en-US" altLang="ko-KR" sz="3200" dirty="0">
                <a:solidFill>
                  <a:srgbClr val="D4D4D4"/>
                </a:solidFill>
                <a:latin typeface="Consolas" panose="020B0609020204030204" pitchFamily="49" charset="0"/>
              </a:rPr>
              <a:t>:</a:t>
            </a:r>
          </a:p>
          <a:p>
            <a:r>
              <a:rPr lang="en-US" altLang="ko-KR" sz="3200" dirty="0">
                <a:solidFill>
                  <a:srgbClr val="D4D4D4"/>
                </a:solidFill>
                <a:latin typeface="Consolas" panose="020B0609020204030204" pitchFamily="49" charset="0"/>
              </a:rPr>
              <a:t>    </a:t>
            </a:r>
            <a:r>
              <a:rPr lang="ko-KR" altLang="en-US" sz="3200" dirty="0">
                <a:solidFill>
                  <a:srgbClr val="D4D4D4"/>
                </a:solidFill>
                <a:latin typeface="Consolas" panose="020B0609020204030204" pitchFamily="49" charset="0"/>
              </a:rPr>
              <a:t>명령어</a:t>
            </a:r>
          </a:p>
        </p:txBody>
      </p:sp>
      <p:sp>
        <p:nvSpPr>
          <p:cNvPr id="29" name="TextBox 28">
            <a:extLst>
              <a:ext uri="{FF2B5EF4-FFF2-40B4-BE49-F238E27FC236}">
                <a16:creationId xmlns:a16="http://schemas.microsoft.com/office/drawing/2014/main" id="{854F3555-0F18-4F36-87B4-E3A0C9CA2A6F}"/>
              </a:ext>
            </a:extLst>
          </p:cNvPr>
          <p:cNvSpPr txBox="1"/>
          <p:nvPr/>
        </p:nvSpPr>
        <p:spPr>
          <a:xfrm>
            <a:off x="812995" y="2869807"/>
            <a:ext cx="510076" cy="461665"/>
          </a:xfrm>
          <a:prstGeom prst="rect">
            <a:avLst/>
          </a:prstGeom>
          <a:noFill/>
        </p:spPr>
        <p:txBody>
          <a:bodyPr wrap="none" rtlCol="0">
            <a:spAutoFit/>
          </a:bodyPr>
          <a:lstStyle/>
          <a:p>
            <a:pPr algn="ctr"/>
            <a:r>
              <a:rPr lang="ko-KR" altLang="en-US" sz="2400" dirty="0">
                <a:solidFill>
                  <a:srgbClr val="FFC000"/>
                </a:solidFill>
                <a:latin typeface="나눔손글씨 펜" panose="03040600000000000000" pitchFamily="66" charset="-127"/>
                <a:ea typeface="나눔손글씨 펜" panose="03040600000000000000" pitchFamily="66" charset="-127"/>
              </a:rPr>
              <a:t>동안</a:t>
            </a:r>
          </a:p>
        </p:txBody>
      </p:sp>
      <p:sp>
        <p:nvSpPr>
          <p:cNvPr id="32" name="TextBox 31">
            <a:extLst>
              <a:ext uri="{FF2B5EF4-FFF2-40B4-BE49-F238E27FC236}">
                <a16:creationId xmlns:a16="http://schemas.microsoft.com/office/drawing/2014/main" id="{32CD4C71-7795-4016-AAB2-1B9FA5600226}"/>
              </a:ext>
            </a:extLst>
          </p:cNvPr>
          <p:cNvSpPr txBox="1"/>
          <p:nvPr/>
        </p:nvSpPr>
        <p:spPr>
          <a:xfrm>
            <a:off x="1498290" y="2869807"/>
            <a:ext cx="2505815" cy="461665"/>
          </a:xfrm>
          <a:prstGeom prst="rect">
            <a:avLst/>
          </a:prstGeom>
          <a:noFill/>
        </p:spPr>
        <p:txBody>
          <a:bodyPr wrap="none" rtlCol="0">
            <a:spAutoFit/>
          </a:bodyPr>
          <a:lstStyle/>
          <a:p>
            <a:pPr algn="ctr"/>
            <a:r>
              <a:rPr lang="en-US" altLang="ko-KR" sz="2400" dirty="0" err="1">
                <a:solidFill>
                  <a:srgbClr val="0070C0"/>
                </a:solidFill>
                <a:latin typeface="나눔손글씨 펜" panose="03040600000000000000" pitchFamily="66" charset="-127"/>
                <a:ea typeface="나눔손글씨 펜" panose="03040600000000000000" pitchFamily="66" charset="-127"/>
              </a:rPr>
              <a:t>i</a:t>
            </a:r>
            <a:r>
              <a:rPr lang="ko-KR" altLang="en-US" sz="2400" dirty="0">
                <a:solidFill>
                  <a:srgbClr val="0070C0"/>
                </a:solidFill>
                <a:latin typeface="나눔손글씨 펜" panose="03040600000000000000" pitchFamily="66" charset="-127"/>
                <a:ea typeface="나눔손글씨 펜" panose="03040600000000000000" pitchFamily="66" charset="-127"/>
              </a:rPr>
              <a:t>가 </a:t>
            </a:r>
            <a:r>
              <a:rPr lang="en-US" altLang="ko-KR" sz="2400" dirty="0">
                <a:solidFill>
                  <a:srgbClr val="0070C0"/>
                </a:solidFill>
                <a:latin typeface="나눔손글씨 펜" panose="03040600000000000000" pitchFamily="66" charset="-127"/>
                <a:ea typeface="나눔손글씨 펜" panose="03040600000000000000" pitchFamily="66" charset="-127"/>
              </a:rPr>
              <a:t>items </a:t>
            </a:r>
            <a:r>
              <a:rPr lang="ko-KR" altLang="en-US" sz="2400" dirty="0">
                <a:solidFill>
                  <a:srgbClr val="0070C0"/>
                </a:solidFill>
                <a:latin typeface="나눔손글씨 펜" panose="03040600000000000000" pitchFamily="66" charset="-127"/>
                <a:ea typeface="나눔손글씨 펜" panose="03040600000000000000" pitchFamily="66" charset="-127"/>
              </a:rPr>
              <a:t>안에 있는 값일</a:t>
            </a:r>
          </a:p>
        </p:txBody>
      </p:sp>
      <p:cxnSp>
        <p:nvCxnSpPr>
          <p:cNvPr id="37" name="직선 연결선 36">
            <a:extLst>
              <a:ext uri="{FF2B5EF4-FFF2-40B4-BE49-F238E27FC236}">
                <a16:creationId xmlns:a16="http://schemas.microsoft.com/office/drawing/2014/main" id="{3C658B6D-B785-48D5-B84A-0A4FE225A34F}"/>
              </a:ext>
            </a:extLst>
          </p:cNvPr>
          <p:cNvCxnSpPr>
            <a:cxnSpLocks/>
          </p:cNvCxnSpPr>
          <p:nvPr/>
        </p:nvCxnSpPr>
        <p:spPr>
          <a:xfrm>
            <a:off x="711459" y="3441440"/>
            <a:ext cx="713149"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C85D52C6-0AE7-45E4-A51A-1C9B420420E9}"/>
              </a:ext>
            </a:extLst>
          </p:cNvPr>
          <p:cNvCxnSpPr>
            <a:cxnSpLocks/>
          </p:cNvCxnSpPr>
          <p:nvPr/>
        </p:nvCxnSpPr>
        <p:spPr>
          <a:xfrm>
            <a:off x="1568624" y="3441440"/>
            <a:ext cx="245788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4C87231A-25B3-4262-A12D-3C898684B67B}"/>
              </a:ext>
            </a:extLst>
          </p:cNvPr>
          <p:cNvCxnSpPr>
            <a:cxnSpLocks/>
          </p:cNvCxnSpPr>
          <p:nvPr/>
        </p:nvCxnSpPr>
        <p:spPr>
          <a:xfrm>
            <a:off x="1635962" y="4377544"/>
            <a:ext cx="117142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9515BF-5029-4D1E-B5D3-9D7FC060DFCC}"/>
              </a:ext>
            </a:extLst>
          </p:cNvPr>
          <p:cNvSpPr txBox="1"/>
          <p:nvPr/>
        </p:nvSpPr>
        <p:spPr>
          <a:xfrm>
            <a:off x="1311010" y="4407048"/>
            <a:ext cx="1821332" cy="461665"/>
          </a:xfrm>
          <a:prstGeom prst="rect">
            <a:avLst/>
          </a:prstGeom>
          <a:noFill/>
        </p:spPr>
        <p:txBody>
          <a:bodyPr wrap="none" rtlCol="0">
            <a:spAutoFit/>
          </a:bodyPr>
          <a:lstStyle/>
          <a:p>
            <a:r>
              <a:rPr lang="ko-KR" altLang="en-US" sz="2400" dirty="0">
                <a:solidFill>
                  <a:schemeClr val="accent3"/>
                </a:solidFill>
                <a:latin typeface="나눔손글씨 펜" panose="03040600000000000000" pitchFamily="66" charset="-127"/>
                <a:ea typeface="나눔손글씨 펜" panose="03040600000000000000" pitchFamily="66" charset="-127"/>
              </a:rPr>
              <a:t>명령어를 실행하라</a:t>
            </a:r>
          </a:p>
        </p:txBody>
      </p:sp>
      <p:graphicFrame>
        <p:nvGraphicFramePr>
          <p:cNvPr id="42" name="표 41">
            <a:extLst>
              <a:ext uri="{FF2B5EF4-FFF2-40B4-BE49-F238E27FC236}">
                <a16:creationId xmlns:a16="http://schemas.microsoft.com/office/drawing/2014/main" id="{35D1AE61-7C20-4D03-992F-074E91BA60AB}"/>
              </a:ext>
            </a:extLst>
          </p:cNvPr>
          <p:cNvGraphicFramePr>
            <a:graphicFrameLocks noGrp="1"/>
          </p:cNvGraphicFramePr>
          <p:nvPr>
            <p:extLst>
              <p:ext uri="{D42A27DB-BD31-4B8C-83A1-F6EECF244321}">
                <p14:modId xmlns:p14="http://schemas.microsoft.com/office/powerpoint/2010/main" val="1142730952"/>
              </p:ext>
            </p:extLst>
          </p:nvPr>
        </p:nvGraphicFramePr>
        <p:xfrm>
          <a:off x="4312351" y="2872641"/>
          <a:ext cx="4960648" cy="3139440"/>
        </p:xfrm>
        <a:graphic>
          <a:graphicData uri="http://schemas.openxmlformats.org/drawingml/2006/table">
            <a:tbl>
              <a:tblPr firstRow="1" bandRow="1">
                <a:tableStyleId>{B301B821-A1FF-4177-AEE7-76D212191A09}</a:tableStyleId>
              </a:tblPr>
              <a:tblGrid>
                <a:gridCol w="600393">
                  <a:extLst>
                    <a:ext uri="{9D8B030D-6E8A-4147-A177-3AD203B41FA5}">
                      <a16:colId xmlns:a16="http://schemas.microsoft.com/office/drawing/2014/main" val="3281501617"/>
                    </a:ext>
                  </a:extLst>
                </a:gridCol>
                <a:gridCol w="582930">
                  <a:extLst>
                    <a:ext uri="{9D8B030D-6E8A-4147-A177-3AD203B41FA5}">
                      <a16:colId xmlns:a16="http://schemas.microsoft.com/office/drawing/2014/main" val="317159337"/>
                    </a:ext>
                  </a:extLst>
                </a:gridCol>
                <a:gridCol w="2151380">
                  <a:extLst>
                    <a:ext uri="{9D8B030D-6E8A-4147-A177-3AD203B41FA5}">
                      <a16:colId xmlns:a16="http://schemas.microsoft.com/office/drawing/2014/main" val="3803040299"/>
                    </a:ext>
                  </a:extLst>
                </a:gridCol>
                <a:gridCol w="1625945">
                  <a:extLst>
                    <a:ext uri="{9D8B030D-6E8A-4147-A177-3AD203B41FA5}">
                      <a16:colId xmlns:a16="http://schemas.microsoft.com/office/drawing/2014/main" val="2838046685"/>
                    </a:ext>
                  </a:extLst>
                </a:gridCol>
              </a:tblGrid>
              <a:tr h="140424">
                <a:tc>
                  <a:txBody>
                    <a:bodyPr/>
                    <a:lstStyle/>
                    <a:p>
                      <a:pPr algn="l" latinLnBrk="1"/>
                      <a:r>
                        <a:rPr lang="ko-KR" altLang="en-US" sz="1400" dirty="0" err="1"/>
                        <a:t>회차</a:t>
                      </a:r>
                      <a:endParaRPr lang="ko-KR" altLang="en-US" sz="1400" dirty="0"/>
                    </a:p>
                  </a:txBody>
                  <a:tcPr/>
                </a:tc>
                <a:tc>
                  <a:txBody>
                    <a:bodyPr/>
                    <a:lstStyle/>
                    <a:p>
                      <a:pPr algn="l" latinLnBrk="1"/>
                      <a:r>
                        <a:rPr lang="en-US" altLang="ko-KR" sz="1400" dirty="0" err="1">
                          <a:latin typeface="Consolas" panose="020B0609020204030204" pitchFamily="49" charset="0"/>
                        </a:rPr>
                        <a:t>i</a:t>
                      </a:r>
                      <a:r>
                        <a:rPr lang="ko-KR" altLang="en-US" sz="1400" dirty="0"/>
                        <a:t> 값</a:t>
                      </a:r>
                    </a:p>
                  </a:txBody>
                  <a:tcPr/>
                </a:tc>
                <a:tc>
                  <a:txBody>
                    <a:bodyPr/>
                    <a:lstStyle/>
                    <a:p>
                      <a:pPr algn="l" latinLnBrk="1"/>
                      <a:r>
                        <a:rPr lang="ko-KR" altLang="en-US" sz="1400" dirty="0" err="1"/>
                        <a:t>반복문</a:t>
                      </a:r>
                      <a:endParaRPr lang="ko-KR" altLang="en-US" sz="1400" dirty="0"/>
                    </a:p>
                  </a:txBody>
                  <a:tcPr/>
                </a:tc>
                <a:tc>
                  <a:txBody>
                    <a:bodyPr/>
                    <a:lstStyle/>
                    <a:p>
                      <a:pPr algn="l" latinLnBrk="1"/>
                      <a:r>
                        <a:rPr lang="ko-KR" altLang="en-US" sz="1400" dirty="0"/>
                        <a:t>설명</a:t>
                      </a:r>
                    </a:p>
                  </a:txBody>
                  <a:tcPr/>
                </a:tc>
                <a:extLst>
                  <a:ext uri="{0D108BD9-81ED-4DB2-BD59-A6C34878D82A}">
                    <a16:rowId xmlns:a16="http://schemas.microsoft.com/office/drawing/2014/main" val="1140514492"/>
                  </a:ext>
                </a:extLst>
              </a:tr>
              <a:tr h="370840">
                <a:tc>
                  <a:txBody>
                    <a:bodyPr/>
                    <a:lstStyle/>
                    <a:p>
                      <a:pPr algn="l"/>
                      <a:endParaRPr lang="en-US" altLang="ko-KR" sz="1400" dirty="0">
                        <a:effectLst/>
                      </a:endParaRPr>
                    </a:p>
                    <a:p>
                      <a:pPr algn="l"/>
                      <a:r>
                        <a:rPr lang="en-US" altLang="ko-KR" sz="1400" dirty="0">
                          <a:effectLst/>
                        </a:rPr>
                        <a:t>1</a:t>
                      </a:r>
                      <a:endParaRPr lang="en-US" altLang="ko-KR" sz="1400" b="0" dirty="0">
                        <a:solidFill>
                          <a:srgbClr val="D4D4D4"/>
                        </a:solidFill>
                        <a:effectLst/>
                        <a:latin typeface="Consolas" panose="020B0609020204030204" pitchFamily="49" charset="0"/>
                      </a:endParaRPr>
                    </a:p>
                  </a:txBody>
                  <a:tcPr/>
                </a:tc>
                <a:tc>
                  <a:txBody>
                    <a:bodyPr/>
                    <a:lstStyle/>
                    <a:p>
                      <a:pPr algn="l" latinLnBrk="1"/>
                      <a:endParaRPr lang="en-US" altLang="ko-KR" sz="1400" dirty="0"/>
                    </a:p>
                    <a:p>
                      <a:pPr algn="l" latinLnBrk="1"/>
                      <a:r>
                        <a:rPr lang="en-US" altLang="ko-KR" sz="1400" dirty="0"/>
                        <a:t>1</a:t>
                      </a:r>
                      <a:endParaRPr lang="ko-KR" altLang="en-US" sz="1400" b="0" dirty="0"/>
                    </a:p>
                  </a:txBody>
                  <a:tcPr/>
                </a:tc>
                <a:tc>
                  <a:txBody>
                    <a:bodyPr/>
                    <a:lstStyle/>
                    <a:p>
                      <a:endParaRPr lang="en-US" altLang="ko-KR" sz="1400" b="0" dirty="0">
                        <a:solidFill>
                          <a:srgbClr val="C586C0"/>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for</a:t>
                      </a:r>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in</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3</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a:t>
                      </a:r>
                    </a:p>
                    <a:p>
                      <a:endParaRPr lang="en-US" altLang="ko-KR" sz="1400" b="0" dirty="0">
                        <a:solidFill>
                          <a:srgbClr val="D4D4D4"/>
                        </a:solidFill>
                        <a:effectLst/>
                        <a:latin typeface="Consolas" panose="020B0609020204030204" pitchFamily="49" charset="0"/>
                      </a:endParaRPr>
                    </a:p>
                  </a:txBody>
                  <a:tcPr>
                    <a:solidFill>
                      <a:schemeClr val="tx1"/>
                    </a:solidFill>
                  </a:tcPr>
                </a:tc>
                <a:tc>
                  <a:txBody>
                    <a:bodyPr/>
                    <a:lstStyle/>
                    <a:p>
                      <a:pPr algn="l" latinLnBrk="1"/>
                      <a:endParaRPr lang="en-US" altLang="ko-KR" sz="1400" b="0" dirty="0">
                        <a:latin typeface="Consolas" panose="020B0609020204030204" pitchFamily="49" charset="0"/>
                      </a:endParaRPr>
                    </a:p>
                    <a:p>
                      <a:pPr algn="l" latinLnBrk="1"/>
                      <a:r>
                        <a:rPr lang="en-US" altLang="ko-KR" sz="1400" b="0" dirty="0" err="1">
                          <a:latin typeface="Consolas" panose="020B0609020204030204" pitchFamily="49" charset="0"/>
                        </a:rPr>
                        <a:t>i</a:t>
                      </a:r>
                      <a:r>
                        <a:rPr lang="ko-KR" altLang="en-US" sz="1400" b="0" dirty="0"/>
                        <a:t>에 </a:t>
                      </a:r>
                      <a:r>
                        <a:rPr lang="en-US" altLang="ko-KR" sz="1400" b="0" dirty="0"/>
                        <a:t>1</a:t>
                      </a:r>
                      <a:r>
                        <a:rPr lang="ko-KR" altLang="en-US" sz="1400" b="0" dirty="0"/>
                        <a:t>이 저장되고</a:t>
                      </a:r>
                      <a:r>
                        <a:rPr lang="en-US" altLang="ko-KR" sz="1400" b="0" dirty="0"/>
                        <a:t>, </a:t>
                      </a:r>
                      <a:r>
                        <a:rPr lang="en-US" altLang="ko-KR" sz="1400" b="0" dirty="0">
                          <a:latin typeface="Consolas" panose="020B0609020204030204" pitchFamily="49" charset="0"/>
                        </a:rPr>
                        <a:t>1</a:t>
                      </a:r>
                      <a:r>
                        <a:rPr lang="ko-KR" altLang="en-US" sz="1400" b="0" dirty="0"/>
                        <a:t>을 출력</a:t>
                      </a:r>
                    </a:p>
                  </a:txBody>
                  <a:tcPr/>
                </a:tc>
                <a:extLst>
                  <a:ext uri="{0D108BD9-81ED-4DB2-BD59-A6C34878D82A}">
                    <a16:rowId xmlns:a16="http://schemas.microsoft.com/office/drawing/2014/main" val="4068800339"/>
                  </a:ext>
                </a:extLst>
              </a:tr>
              <a:tr h="370840">
                <a:tc>
                  <a:txBody>
                    <a:bodyPr/>
                    <a:lstStyle/>
                    <a:p>
                      <a:pPr algn="l"/>
                      <a:endParaRPr lang="en-US" altLang="ko-KR" sz="1400" dirty="0">
                        <a:effectLst/>
                      </a:endParaRPr>
                    </a:p>
                    <a:p>
                      <a:pPr algn="l"/>
                      <a:r>
                        <a:rPr lang="en-US" altLang="ko-KR" sz="1400" dirty="0">
                          <a:effectLst/>
                        </a:rPr>
                        <a:t>2</a:t>
                      </a:r>
                      <a:endParaRPr lang="en-US" altLang="ko-KR" sz="1400" b="0" dirty="0">
                        <a:solidFill>
                          <a:srgbClr val="D4D4D4"/>
                        </a:solidFill>
                        <a:effectLst/>
                        <a:latin typeface="Consolas" panose="020B0609020204030204" pitchFamily="49"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4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t>2</a:t>
                      </a:r>
                      <a:endParaRPr lang="ko-KR" altLang="en-US" sz="1400" b="0" dirty="0"/>
                    </a:p>
                  </a:txBody>
                  <a:tcPr/>
                </a:tc>
                <a:tc>
                  <a:txBody>
                    <a:bodyPr/>
                    <a:lstStyle/>
                    <a:p>
                      <a:endParaRPr lang="en-US" altLang="ko-KR" sz="1400" b="0" dirty="0">
                        <a:solidFill>
                          <a:srgbClr val="C586C0"/>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for</a:t>
                      </a:r>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in</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3</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a:t>
                      </a:r>
                    </a:p>
                    <a:p>
                      <a:endParaRPr lang="en-US" altLang="ko-KR"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Consolas" panose="020B0609020204030204" pitchFamily="49" charset="0"/>
                          <a:ea typeface="맑은 고딕" panose="020B0503020000020004" pitchFamily="50" charset="-127"/>
                          <a:cs typeface="+mn-cs"/>
                        </a:rPr>
                        <a:t>i</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에 </a:t>
                      </a:r>
                      <a:r>
                        <a:rPr kumimoji="0" lang="en-US" altLang="ko-KR"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2</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가 저장되고</a:t>
                      </a:r>
                      <a:r>
                        <a:rPr kumimoji="0" lang="en-US" altLang="ko-KR"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 </a:t>
                      </a: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2</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를 출력</a:t>
                      </a:r>
                    </a:p>
                  </a:txBody>
                  <a:tcPr/>
                </a:tc>
                <a:extLst>
                  <a:ext uri="{0D108BD9-81ED-4DB2-BD59-A6C34878D82A}">
                    <a16:rowId xmlns:a16="http://schemas.microsoft.com/office/drawing/2014/main" val="3230123257"/>
                  </a:ext>
                </a:extLst>
              </a:tr>
              <a:tr h="370840">
                <a:tc>
                  <a:txBody>
                    <a:bodyPr/>
                    <a:lstStyle/>
                    <a:p>
                      <a:pPr algn="l"/>
                      <a:endParaRPr lang="en-US" altLang="ko-KR" sz="1400" dirty="0">
                        <a:effectLst/>
                      </a:endParaRPr>
                    </a:p>
                    <a:p>
                      <a:pPr algn="l"/>
                      <a:r>
                        <a:rPr lang="en-US" altLang="ko-KR" sz="1400" dirty="0">
                          <a:effectLst/>
                        </a:rPr>
                        <a:t>3</a:t>
                      </a:r>
                      <a:endParaRPr lang="en-US" altLang="ko-KR" sz="1400" b="0" dirty="0">
                        <a:solidFill>
                          <a:srgbClr val="D4D4D4"/>
                        </a:solidFill>
                        <a:effectLst/>
                        <a:latin typeface="Consolas" panose="020B0609020204030204" pitchFamily="49"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4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t>3</a:t>
                      </a:r>
                      <a:endParaRPr lang="ko-KR" altLang="en-US" sz="1400" b="0" dirty="0"/>
                    </a:p>
                  </a:txBody>
                  <a:tcPr/>
                </a:tc>
                <a:tc>
                  <a:txBody>
                    <a:bodyPr/>
                    <a:lstStyle/>
                    <a:p>
                      <a:endParaRPr lang="en-US" altLang="ko-KR" sz="1400" b="0" dirty="0">
                        <a:solidFill>
                          <a:srgbClr val="C586C0"/>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for</a:t>
                      </a:r>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in</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3</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a:t>
                      </a:r>
                    </a:p>
                    <a:p>
                      <a:endParaRPr lang="en-US" altLang="ko-KR"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Consolas" panose="020B0609020204030204" pitchFamily="49" charset="0"/>
                          <a:ea typeface="맑은 고딕" panose="020B0503020000020004" pitchFamily="50" charset="-127"/>
                          <a:cs typeface="+mn-cs"/>
                        </a:rPr>
                        <a:t>i</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에 </a:t>
                      </a:r>
                      <a:r>
                        <a:rPr kumimoji="0" lang="en-US" altLang="ko-KR"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3</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이 저장되고</a:t>
                      </a:r>
                      <a:r>
                        <a:rPr kumimoji="0" lang="en-US" altLang="ko-KR"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 </a:t>
                      </a: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3</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을 출력</a:t>
                      </a:r>
                    </a:p>
                  </a:txBody>
                  <a:tcPr/>
                </a:tc>
                <a:extLst>
                  <a:ext uri="{0D108BD9-81ED-4DB2-BD59-A6C34878D82A}">
                    <a16:rowId xmlns:a16="http://schemas.microsoft.com/office/drawing/2014/main" val="2452970446"/>
                  </a:ext>
                </a:extLst>
              </a:tr>
            </a:tbl>
          </a:graphicData>
        </a:graphic>
      </p:graphicFrame>
      <p:sp>
        <p:nvSpPr>
          <p:cNvPr id="43" name="TextBox 42">
            <a:extLst>
              <a:ext uri="{FF2B5EF4-FFF2-40B4-BE49-F238E27FC236}">
                <a16:creationId xmlns:a16="http://schemas.microsoft.com/office/drawing/2014/main" id="{CB2A6549-166F-422B-9A5C-AD8E70558731}"/>
              </a:ext>
            </a:extLst>
          </p:cNvPr>
          <p:cNvSpPr txBox="1"/>
          <p:nvPr/>
        </p:nvSpPr>
        <p:spPr>
          <a:xfrm>
            <a:off x="5736138" y="6024617"/>
            <a:ext cx="2113079" cy="369332"/>
          </a:xfrm>
          <a:prstGeom prst="rect">
            <a:avLst/>
          </a:prstGeom>
          <a:noFill/>
        </p:spPr>
        <p:txBody>
          <a:bodyPr wrap="none" rtlCol="0">
            <a:spAutoFit/>
          </a:bodyPr>
          <a:lstStyle/>
          <a:p>
            <a:pPr algn="ctr"/>
            <a:r>
              <a:rPr lang="ko-KR" altLang="en-US" dirty="0"/>
              <a:t>반복문의 실행과정</a:t>
            </a:r>
          </a:p>
        </p:txBody>
      </p:sp>
      <p:sp>
        <p:nvSpPr>
          <p:cNvPr id="66" name="직사각형 65">
            <a:extLst>
              <a:ext uri="{FF2B5EF4-FFF2-40B4-BE49-F238E27FC236}">
                <a16:creationId xmlns:a16="http://schemas.microsoft.com/office/drawing/2014/main" id="{E6DFF140-E7A9-4336-B24E-8861A37D7070}"/>
              </a:ext>
            </a:extLst>
          </p:cNvPr>
          <p:cNvSpPr/>
          <p:nvPr/>
        </p:nvSpPr>
        <p:spPr>
          <a:xfrm>
            <a:off x="6552049" y="3455206"/>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571D962A-16AD-4CC6-9650-5525C5A8E898}"/>
              </a:ext>
            </a:extLst>
          </p:cNvPr>
          <p:cNvSpPr/>
          <p:nvPr/>
        </p:nvSpPr>
        <p:spPr>
          <a:xfrm>
            <a:off x="5961112" y="3455206"/>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연결선: 구부러짐 68">
            <a:extLst>
              <a:ext uri="{FF2B5EF4-FFF2-40B4-BE49-F238E27FC236}">
                <a16:creationId xmlns:a16="http://schemas.microsoft.com/office/drawing/2014/main" id="{90B58BCC-1F89-460F-A6DC-5AD86E17125B}"/>
              </a:ext>
            </a:extLst>
          </p:cNvPr>
          <p:cNvCxnSpPr>
            <a:cxnSpLocks/>
            <a:stCxn id="66" idx="0"/>
            <a:endCxn id="67" idx="0"/>
          </p:cNvCxnSpPr>
          <p:nvPr/>
        </p:nvCxnSpPr>
        <p:spPr>
          <a:xfrm rot="16200000" flipV="1">
            <a:off x="6322206" y="3159737"/>
            <a:ext cx="12700" cy="590937"/>
          </a:xfrm>
          <a:prstGeom prst="curvedConnector3">
            <a:avLst>
              <a:gd name="adj1" fmla="val 1800000"/>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sp>
        <p:nvSpPr>
          <p:cNvPr id="71" name="직사각형 70">
            <a:extLst>
              <a:ext uri="{FF2B5EF4-FFF2-40B4-BE49-F238E27FC236}">
                <a16:creationId xmlns:a16="http://schemas.microsoft.com/office/drawing/2014/main" id="{D16E9AD1-38B8-48BE-908B-9F6BDCED10C3}"/>
              </a:ext>
            </a:extLst>
          </p:cNvPr>
          <p:cNvSpPr/>
          <p:nvPr/>
        </p:nvSpPr>
        <p:spPr>
          <a:xfrm>
            <a:off x="6852843" y="4398530"/>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7639D5B0-FBD6-43D3-BB93-BD95776881DF}"/>
              </a:ext>
            </a:extLst>
          </p:cNvPr>
          <p:cNvSpPr/>
          <p:nvPr/>
        </p:nvSpPr>
        <p:spPr>
          <a:xfrm>
            <a:off x="5961112" y="4398530"/>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3" name="연결선: 구부러짐 72">
            <a:extLst>
              <a:ext uri="{FF2B5EF4-FFF2-40B4-BE49-F238E27FC236}">
                <a16:creationId xmlns:a16="http://schemas.microsoft.com/office/drawing/2014/main" id="{DB062F49-30EC-46D6-B924-AD57901AA9ED}"/>
              </a:ext>
            </a:extLst>
          </p:cNvPr>
          <p:cNvCxnSpPr>
            <a:cxnSpLocks/>
            <a:stCxn id="71" idx="0"/>
            <a:endCxn id="72" idx="0"/>
          </p:cNvCxnSpPr>
          <p:nvPr/>
        </p:nvCxnSpPr>
        <p:spPr>
          <a:xfrm rot="16200000" flipV="1">
            <a:off x="6472603" y="3952664"/>
            <a:ext cx="12700" cy="891731"/>
          </a:xfrm>
          <a:prstGeom prst="curvedConnector3">
            <a:avLst>
              <a:gd name="adj1" fmla="val 1800000"/>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sp>
        <p:nvSpPr>
          <p:cNvPr id="74" name="직사각형 73">
            <a:extLst>
              <a:ext uri="{FF2B5EF4-FFF2-40B4-BE49-F238E27FC236}">
                <a16:creationId xmlns:a16="http://schemas.microsoft.com/office/drawing/2014/main" id="{32CE67AC-31E4-4467-98DC-337292CFD0E5}"/>
              </a:ext>
            </a:extLst>
          </p:cNvPr>
          <p:cNvSpPr/>
          <p:nvPr/>
        </p:nvSpPr>
        <p:spPr>
          <a:xfrm>
            <a:off x="7140875" y="5341854"/>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F42C2D9A-B2DF-48EE-8E44-635AE6FAC3FC}"/>
              </a:ext>
            </a:extLst>
          </p:cNvPr>
          <p:cNvSpPr/>
          <p:nvPr/>
        </p:nvSpPr>
        <p:spPr>
          <a:xfrm>
            <a:off x="5961112" y="5341854"/>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6" name="연결선: 구부러짐 75">
            <a:extLst>
              <a:ext uri="{FF2B5EF4-FFF2-40B4-BE49-F238E27FC236}">
                <a16:creationId xmlns:a16="http://schemas.microsoft.com/office/drawing/2014/main" id="{CF26E903-916B-47D1-AFA5-D88D27C42F34}"/>
              </a:ext>
            </a:extLst>
          </p:cNvPr>
          <p:cNvCxnSpPr>
            <a:cxnSpLocks/>
            <a:stCxn id="74" idx="0"/>
            <a:endCxn id="75" idx="0"/>
          </p:cNvCxnSpPr>
          <p:nvPr/>
        </p:nvCxnSpPr>
        <p:spPr>
          <a:xfrm rot="16200000" flipV="1">
            <a:off x="6616619" y="4751972"/>
            <a:ext cx="12700" cy="1179763"/>
          </a:xfrm>
          <a:prstGeom prst="curvedConnector3">
            <a:avLst>
              <a:gd name="adj1" fmla="val 1800000"/>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988520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1.10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같은 일을 여러 번 반복해야 할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반복문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for, while</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38</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9BC6CE3A-0DE4-4AC5-934D-5CB9BCC8034E}"/>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연속된 숫자</a:t>
            </a:r>
            <a:r>
              <a:rPr lang="ko-KR" altLang="en-US" sz="1600" dirty="0">
                <a:solidFill>
                  <a:srgbClr val="000000"/>
                </a:solidFill>
                <a:latin typeface="Consolas" panose="020B0609020204030204" pitchFamily="49" charset="0"/>
              </a:rPr>
              <a:t>를 </a:t>
            </a:r>
            <a:r>
              <a:rPr lang="en-US" altLang="ko-KR" sz="1600" b="1" dirty="0">
                <a:solidFill>
                  <a:srgbClr val="000000"/>
                </a:solidFill>
                <a:latin typeface="Consolas" panose="020B0609020204030204" pitchFamily="49" charset="0"/>
              </a:rPr>
              <a:t>range()</a:t>
            </a:r>
            <a:r>
              <a:rPr lang="ko-KR" altLang="en-US" sz="1600" dirty="0">
                <a:solidFill>
                  <a:srgbClr val="000000"/>
                </a:solidFill>
                <a:latin typeface="Consolas" panose="020B0609020204030204" pitchFamily="49" charset="0"/>
              </a:rPr>
              <a:t>로 간단하게 </a:t>
            </a:r>
            <a:r>
              <a:rPr lang="ko-KR" altLang="en-US" sz="1600" b="1" dirty="0">
                <a:solidFill>
                  <a:srgbClr val="000000"/>
                </a:solidFill>
                <a:latin typeface="Consolas" panose="020B0609020204030204" pitchFamily="49" charset="0"/>
              </a:rPr>
              <a:t>표현</a:t>
            </a:r>
            <a:r>
              <a:rPr lang="ko-KR" altLang="en-US" sz="1600" dirty="0">
                <a:solidFill>
                  <a:srgbClr val="000000"/>
                </a:solidFill>
                <a:latin typeface="Consolas" panose="020B0609020204030204" pitchFamily="49" charset="0"/>
              </a:rPr>
              <a:t>하기</a:t>
            </a:r>
            <a:endParaRPr lang="ko-KR" altLang="en-US" sz="1600" dirty="0"/>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범위 내에서 반복하기</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for</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27" name="직사각형 26">
            <a:extLst>
              <a:ext uri="{FF2B5EF4-FFF2-40B4-BE49-F238E27FC236}">
                <a16:creationId xmlns:a16="http://schemas.microsoft.com/office/drawing/2014/main" id="{96AA096F-5646-4B26-A105-0324BD3D4DC5}"/>
              </a:ext>
            </a:extLst>
          </p:cNvPr>
          <p:cNvSpPr/>
          <p:nvPr/>
        </p:nvSpPr>
        <p:spPr>
          <a:xfrm>
            <a:off x="542907" y="3345468"/>
            <a:ext cx="3603872" cy="646331"/>
          </a:xfrm>
          <a:prstGeom prst="rect">
            <a:avLst/>
          </a:prstGeom>
          <a:solidFill>
            <a:schemeClr val="tx1"/>
          </a:solidFill>
        </p:spPr>
        <p:txBody>
          <a:bodyPr wrap="none">
            <a:spAutoFit/>
          </a:bodyPr>
          <a:lstStyle/>
          <a:p>
            <a:r>
              <a:rPr lang="en-US" altLang="ko-KR" dirty="0">
                <a:solidFill>
                  <a:srgbClr val="C586C0"/>
                </a:solidFill>
                <a:latin typeface="Consolas" panose="020B0609020204030204" pitchFamily="49" charset="0"/>
              </a:rPr>
              <a:t>for</a:t>
            </a:r>
            <a:r>
              <a:rPr lang="en-US" altLang="ko-KR" dirty="0">
                <a:solidFill>
                  <a:srgbClr val="D4D4D4"/>
                </a:solidFill>
                <a:latin typeface="Consolas" panose="020B0609020204030204" pitchFamily="49" charset="0"/>
              </a:rPr>
              <a:t> </a:t>
            </a:r>
            <a:r>
              <a:rPr lang="en-US" altLang="ko-KR" dirty="0" err="1">
                <a:solidFill>
                  <a:srgbClr val="9CDCFE"/>
                </a:solidFill>
                <a:latin typeface="Consolas" panose="020B0609020204030204" pitchFamily="49" charset="0"/>
              </a:rPr>
              <a:t>i</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in</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range</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start</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end</a:t>
            </a:r>
            <a:r>
              <a:rPr lang="en-US" altLang="ko-KR" dirty="0">
                <a:solidFill>
                  <a:srgbClr val="D4D4D4"/>
                </a:solidFill>
                <a:latin typeface="Consolas" panose="020B0609020204030204" pitchFamily="49" charset="0"/>
              </a:rPr>
              <a:t>):</a:t>
            </a:r>
          </a:p>
          <a:p>
            <a:r>
              <a:rPr lang="en-US" altLang="ko-KR" dirty="0">
                <a:solidFill>
                  <a:srgbClr val="D4D4D4"/>
                </a:solidFill>
                <a:latin typeface="Consolas" panose="020B0609020204030204" pitchFamily="49" charset="0"/>
              </a:rPr>
              <a:t>    </a:t>
            </a:r>
            <a:r>
              <a:rPr lang="en-US" altLang="ko-KR" dirty="0">
                <a:solidFill>
                  <a:srgbClr val="DCDCAA"/>
                </a:solidFill>
                <a:latin typeface="Consolas" panose="020B0609020204030204" pitchFamily="49" charset="0"/>
              </a:rPr>
              <a:t>print</a:t>
            </a:r>
            <a:r>
              <a:rPr lang="en-US" altLang="ko-KR" dirty="0">
                <a:solidFill>
                  <a:srgbClr val="D4D4D4"/>
                </a:solidFill>
                <a:latin typeface="Consolas" panose="020B0609020204030204" pitchFamily="49" charset="0"/>
              </a:rPr>
              <a:t>(</a:t>
            </a:r>
            <a:r>
              <a:rPr lang="en-US" altLang="ko-KR" dirty="0" err="1">
                <a:solidFill>
                  <a:srgbClr val="9CDCFE"/>
                </a:solidFill>
                <a:latin typeface="Consolas" panose="020B0609020204030204" pitchFamily="49" charset="0"/>
              </a:rPr>
              <a:t>i</a:t>
            </a:r>
            <a:r>
              <a:rPr lang="en-US" altLang="ko-KR" dirty="0">
                <a:solidFill>
                  <a:srgbClr val="D4D4D4"/>
                </a:solidFill>
                <a:latin typeface="Consolas" panose="020B0609020204030204" pitchFamily="49" charset="0"/>
              </a:rPr>
              <a:t>)</a:t>
            </a:r>
          </a:p>
        </p:txBody>
      </p:sp>
      <p:sp>
        <p:nvSpPr>
          <p:cNvPr id="29" name="TextBox 28">
            <a:extLst>
              <a:ext uri="{FF2B5EF4-FFF2-40B4-BE49-F238E27FC236}">
                <a16:creationId xmlns:a16="http://schemas.microsoft.com/office/drawing/2014/main" id="{854F3555-0F18-4F36-87B4-E3A0C9CA2A6F}"/>
              </a:ext>
            </a:extLst>
          </p:cNvPr>
          <p:cNvSpPr txBox="1"/>
          <p:nvPr/>
        </p:nvSpPr>
        <p:spPr>
          <a:xfrm>
            <a:off x="600019" y="2883355"/>
            <a:ext cx="510076" cy="461665"/>
          </a:xfrm>
          <a:prstGeom prst="rect">
            <a:avLst/>
          </a:prstGeom>
          <a:noFill/>
        </p:spPr>
        <p:txBody>
          <a:bodyPr wrap="none" rtlCol="0">
            <a:spAutoFit/>
          </a:bodyPr>
          <a:lstStyle/>
          <a:p>
            <a:pPr algn="ctr"/>
            <a:r>
              <a:rPr lang="ko-KR" altLang="en-US" sz="2400" dirty="0">
                <a:solidFill>
                  <a:srgbClr val="FFC000"/>
                </a:solidFill>
                <a:latin typeface="나눔손글씨 펜" panose="03040600000000000000" pitchFamily="66" charset="-127"/>
                <a:ea typeface="나눔손글씨 펜" panose="03040600000000000000" pitchFamily="66" charset="-127"/>
              </a:rPr>
              <a:t>동안</a:t>
            </a:r>
          </a:p>
        </p:txBody>
      </p:sp>
      <p:sp>
        <p:nvSpPr>
          <p:cNvPr id="32" name="TextBox 31">
            <a:extLst>
              <a:ext uri="{FF2B5EF4-FFF2-40B4-BE49-F238E27FC236}">
                <a16:creationId xmlns:a16="http://schemas.microsoft.com/office/drawing/2014/main" id="{32CD4C71-7795-4016-AAB2-1B9FA5600226}"/>
              </a:ext>
            </a:extLst>
          </p:cNvPr>
          <p:cNvSpPr txBox="1"/>
          <p:nvPr/>
        </p:nvSpPr>
        <p:spPr>
          <a:xfrm>
            <a:off x="1371593" y="2883355"/>
            <a:ext cx="2097048" cy="461665"/>
          </a:xfrm>
          <a:prstGeom prst="rect">
            <a:avLst/>
          </a:prstGeom>
          <a:noFill/>
        </p:spPr>
        <p:txBody>
          <a:bodyPr wrap="none" rtlCol="0">
            <a:spAutoFit/>
          </a:bodyPr>
          <a:lstStyle/>
          <a:p>
            <a:pPr algn="ctr"/>
            <a:r>
              <a:rPr lang="en-US" altLang="ko-KR" sz="2400" dirty="0">
                <a:solidFill>
                  <a:srgbClr val="0070C0"/>
                </a:solidFill>
                <a:latin typeface="나눔손글씨 펜" panose="03040600000000000000" pitchFamily="66" charset="-127"/>
                <a:ea typeface="나눔손글씨 펜" panose="03040600000000000000" pitchFamily="66" charset="-127"/>
              </a:rPr>
              <a:t>start</a:t>
            </a:r>
            <a:r>
              <a:rPr lang="ko-KR" altLang="en-US" sz="2400" dirty="0">
                <a:solidFill>
                  <a:srgbClr val="0070C0"/>
                </a:solidFill>
                <a:latin typeface="나눔손글씨 펜" panose="03040600000000000000" pitchFamily="66" charset="-127"/>
                <a:ea typeface="나눔손글씨 펜" panose="03040600000000000000" pitchFamily="66" charset="-127"/>
              </a:rPr>
              <a:t>부터 </a:t>
            </a:r>
            <a:r>
              <a:rPr lang="en-US" altLang="ko-KR" sz="2400" dirty="0">
                <a:solidFill>
                  <a:srgbClr val="0070C0"/>
                </a:solidFill>
                <a:latin typeface="나눔손글씨 펜" panose="03040600000000000000" pitchFamily="66" charset="-127"/>
                <a:ea typeface="나눔손글씨 펜" panose="03040600000000000000" pitchFamily="66" charset="-127"/>
              </a:rPr>
              <a:t>end-1</a:t>
            </a:r>
            <a:r>
              <a:rPr lang="ko-KR" altLang="en-US" sz="2400" dirty="0">
                <a:solidFill>
                  <a:srgbClr val="0070C0"/>
                </a:solidFill>
                <a:latin typeface="나눔손글씨 펜" panose="03040600000000000000" pitchFamily="66" charset="-127"/>
                <a:ea typeface="나눔손글씨 펜" panose="03040600000000000000" pitchFamily="66" charset="-127"/>
              </a:rPr>
              <a:t>까지</a:t>
            </a:r>
          </a:p>
        </p:txBody>
      </p:sp>
      <p:cxnSp>
        <p:nvCxnSpPr>
          <p:cNvPr id="37" name="직선 연결선 36">
            <a:extLst>
              <a:ext uri="{FF2B5EF4-FFF2-40B4-BE49-F238E27FC236}">
                <a16:creationId xmlns:a16="http://schemas.microsoft.com/office/drawing/2014/main" id="{3C658B6D-B785-48D5-B84A-0A4FE225A34F}"/>
              </a:ext>
            </a:extLst>
          </p:cNvPr>
          <p:cNvCxnSpPr>
            <a:cxnSpLocks/>
          </p:cNvCxnSpPr>
          <p:nvPr/>
        </p:nvCxnSpPr>
        <p:spPr>
          <a:xfrm>
            <a:off x="614051" y="3404865"/>
            <a:ext cx="42511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C85D52C6-0AE7-45E4-A51A-1C9B420420E9}"/>
              </a:ext>
            </a:extLst>
          </p:cNvPr>
          <p:cNvCxnSpPr>
            <a:cxnSpLocks/>
          </p:cNvCxnSpPr>
          <p:nvPr/>
        </p:nvCxnSpPr>
        <p:spPr>
          <a:xfrm>
            <a:off x="1161239" y="3404865"/>
            <a:ext cx="2837572"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4C87231A-25B3-4262-A12D-3C898684B67B}"/>
              </a:ext>
            </a:extLst>
          </p:cNvPr>
          <p:cNvCxnSpPr>
            <a:cxnSpLocks/>
          </p:cNvCxnSpPr>
          <p:nvPr/>
        </p:nvCxnSpPr>
        <p:spPr>
          <a:xfrm>
            <a:off x="1112709" y="3976950"/>
            <a:ext cx="1013894"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09515BF-5029-4D1E-B5D3-9D7FC060DFCC}"/>
              </a:ext>
            </a:extLst>
          </p:cNvPr>
          <p:cNvSpPr txBox="1"/>
          <p:nvPr/>
        </p:nvSpPr>
        <p:spPr>
          <a:xfrm>
            <a:off x="713965" y="4006454"/>
            <a:ext cx="1821332" cy="461665"/>
          </a:xfrm>
          <a:prstGeom prst="rect">
            <a:avLst/>
          </a:prstGeom>
          <a:noFill/>
        </p:spPr>
        <p:txBody>
          <a:bodyPr wrap="none" rtlCol="0">
            <a:spAutoFit/>
          </a:bodyPr>
          <a:lstStyle/>
          <a:p>
            <a:r>
              <a:rPr lang="ko-KR" altLang="en-US" sz="2400" dirty="0">
                <a:solidFill>
                  <a:schemeClr val="accent3"/>
                </a:solidFill>
                <a:latin typeface="나눔손글씨 펜" panose="03040600000000000000" pitchFamily="66" charset="-127"/>
                <a:ea typeface="나눔손글씨 펜" panose="03040600000000000000" pitchFamily="66" charset="-127"/>
              </a:rPr>
              <a:t>명령어를 실행하라</a:t>
            </a:r>
          </a:p>
        </p:txBody>
      </p:sp>
      <p:graphicFrame>
        <p:nvGraphicFramePr>
          <p:cNvPr id="42" name="표 41">
            <a:extLst>
              <a:ext uri="{FF2B5EF4-FFF2-40B4-BE49-F238E27FC236}">
                <a16:creationId xmlns:a16="http://schemas.microsoft.com/office/drawing/2014/main" id="{35D1AE61-7C20-4D03-992F-074E91BA60AB}"/>
              </a:ext>
            </a:extLst>
          </p:cNvPr>
          <p:cNvGraphicFramePr>
            <a:graphicFrameLocks noGrp="1"/>
          </p:cNvGraphicFramePr>
          <p:nvPr>
            <p:extLst>
              <p:ext uri="{D42A27DB-BD31-4B8C-83A1-F6EECF244321}">
                <p14:modId xmlns:p14="http://schemas.microsoft.com/office/powerpoint/2010/main" val="2541554573"/>
              </p:ext>
            </p:extLst>
          </p:nvPr>
        </p:nvGraphicFramePr>
        <p:xfrm>
          <a:off x="4239862" y="2872641"/>
          <a:ext cx="5033137" cy="3510280"/>
        </p:xfrm>
        <a:graphic>
          <a:graphicData uri="http://schemas.openxmlformats.org/drawingml/2006/table">
            <a:tbl>
              <a:tblPr firstRow="1" bandRow="1">
                <a:tableStyleId>{B301B821-A1FF-4177-AEE7-76D212191A09}</a:tableStyleId>
              </a:tblPr>
              <a:tblGrid>
                <a:gridCol w="600393">
                  <a:extLst>
                    <a:ext uri="{9D8B030D-6E8A-4147-A177-3AD203B41FA5}">
                      <a16:colId xmlns:a16="http://schemas.microsoft.com/office/drawing/2014/main" val="3281501617"/>
                    </a:ext>
                  </a:extLst>
                </a:gridCol>
                <a:gridCol w="582930">
                  <a:extLst>
                    <a:ext uri="{9D8B030D-6E8A-4147-A177-3AD203B41FA5}">
                      <a16:colId xmlns:a16="http://schemas.microsoft.com/office/drawing/2014/main" val="317159337"/>
                    </a:ext>
                  </a:extLst>
                </a:gridCol>
                <a:gridCol w="2446655">
                  <a:extLst>
                    <a:ext uri="{9D8B030D-6E8A-4147-A177-3AD203B41FA5}">
                      <a16:colId xmlns:a16="http://schemas.microsoft.com/office/drawing/2014/main" val="3803040299"/>
                    </a:ext>
                  </a:extLst>
                </a:gridCol>
                <a:gridCol w="1403159">
                  <a:extLst>
                    <a:ext uri="{9D8B030D-6E8A-4147-A177-3AD203B41FA5}">
                      <a16:colId xmlns:a16="http://schemas.microsoft.com/office/drawing/2014/main" val="2838046685"/>
                    </a:ext>
                  </a:extLst>
                </a:gridCol>
              </a:tblGrid>
              <a:tr h="140424">
                <a:tc>
                  <a:txBody>
                    <a:bodyPr/>
                    <a:lstStyle/>
                    <a:p>
                      <a:pPr algn="l" latinLnBrk="1"/>
                      <a:r>
                        <a:rPr lang="ko-KR" altLang="en-US" sz="1400" dirty="0" err="1"/>
                        <a:t>회차</a:t>
                      </a:r>
                      <a:endParaRPr lang="ko-KR" altLang="en-US" sz="1400" dirty="0"/>
                    </a:p>
                  </a:txBody>
                  <a:tcPr/>
                </a:tc>
                <a:tc>
                  <a:txBody>
                    <a:bodyPr/>
                    <a:lstStyle/>
                    <a:p>
                      <a:pPr algn="l" latinLnBrk="1"/>
                      <a:r>
                        <a:rPr lang="en-US" altLang="ko-KR" sz="1400" dirty="0" err="1">
                          <a:latin typeface="Consolas" panose="020B0609020204030204" pitchFamily="49" charset="0"/>
                        </a:rPr>
                        <a:t>i</a:t>
                      </a:r>
                      <a:r>
                        <a:rPr lang="ko-KR" altLang="en-US" sz="1400" dirty="0"/>
                        <a:t> 값</a:t>
                      </a:r>
                    </a:p>
                  </a:txBody>
                  <a:tcPr/>
                </a:tc>
                <a:tc>
                  <a:txBody>
                    <a:bodyPr/>
                    <a:lstStyle/>
                    <a:p>
                      <a:pPr algn="l" latinLnBrk="1"/>
                      <a:r>
                        <a:rPr lang="ko-KR" altLang="en-US" sz="1400" dirty="0" err="1"/>
                        <a:t>반복문</a:t>
                      </a:r>
                      <a:endParaRPr lang="ko-KR" altLang="en-US" sz="1400" dirty="0"/>
                    </a:p>
                  </a:txBody>
                  <a:tcPr/>
                </a:tc>
                <a:tc>
                  <a:txBody>
                    <a:bodyPr/>
                    <a:lstStyle/>
                    <a:p>
                      <a:pPr algn="l" latinLnBrk="1"/>
                      <a:r>
                        <a:rPr lang="ko-KR" altLang="en-US" sz="1400" dirty="0"/>
                        <a:t>설명</a:t>
                      </a:r>
                    </a:p>
                  </a:txBody>
                  <a:tcPr/>
                </a:tc>
                <a:extLst>
                  <a:ext uri="{0D108BD9-81ED-4DB2-BD59-A6C34878D82A}">
                    <a16:rowId xmlns:a16="http://schemas.microsoft.com/office/drawing/2014/main" val="1140514492"/>
                  </a:ext>
                </a:extLst>
              </a:tr>
              <a:tr h="370840">
                <a:tc>
                  <a:txBody>
                    <a:bodyPr/>
                    <a:lstStyle/>
                    <a:p>
                      <a:pPr algn="l"/>
                      <a:endParaRPr lang="en-US" altLang="ko-KR" sz="1400" dirty="0">
                        <a:effectLst/>
                      </a:endParaRPr>
                    </a:p>
                    <a:p>
                      <a:pPr algn="l"/>
                      <a:r>
                        <a:rPr lang="en-US" altLang="ko-KR" sz="1400" dirty="0">
                          <a:effectLst/>
                        </a:rPr>
                        <a:t>1</a:t>
                      </a:r>
                      <a:endParaRPr lang="en-US" altLang="ko-KR" sz="1400" b="0" dirty="0">
                        <a:solidFill>
                          <a:srgbClr val="D4D4D4"/>
                        </a:solidFill>
                        <a:effectLst/>
                        <a:latin typeface="Consolas" panose="020B0609020204030204" pitchFamily="49" charset="0"/>
                      </a:endParaRPr>
                    </a:p>
                  </a:txBody>
                  <a:tcPr/>
                </a:tc>
                <a:tc>
                  <a:txBody>
                    <a:bodyPr/>
                    <a:lstStyle/>
                    <a:p>
                      <a:pPr algn="l" latinLnBrk="1"/>
                      <a:endParaRPr lang="en-US" altLang="ko-KR" sz="1400" dirty="0"/>
                    </a:p>
                    <a:p>
                      <a:pPr algn="l" latinLnBrk="1"/>
                      <a:r>
                        <a:rPr lang="en-US" altLang="ko-KR" sz="1400" dirty="0"/>
                        <a:t>1</a:t>
                      </a:r>
                      <a:endParaRPr lang="ko-KR" altLang="en-US" sz="1400" b="0" dirty="0"/>
                    </a:p>
                  </a:txBody>
                  <a:tcPr/>
                </a:tc>
                <a:tc>
                  <a:txBody>
                    <a:bodyPr/>
                    <a:lstStyle/>
                    <a:p>
                      <a:endParaRPr lang="en-US" altLang="ko-KR" sz="1400" b="0" dirty="0">
                        <a:solidFill>
                          <a:srgbClr val="C586C0"/>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for</a:t>
                      </a:r>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in</a:t>
                      </a:r>
                      <a:r>
                        <a:rPr lang="en-US" altLang="ko-KR" sz="1400" b="0" dirty="0">
                          <a:solidFill>
                            <a:srgbClr val="D4D4D4"/>
                          </a:solidFill>
                          <a:effectLst/>
                          <a:latin typeface="Consolas" panose="020B0609020204030204" pitchFamily="49" charset="0"/>
                        </a:rPr>
                        <a:t> </a:t>
                      </a:r>
                      <a:r>
                        <a:rPr lang="en-US" altLang="ko-KR" sz="1400" b="0" dirty="0">
                          <a:solidFill>
                            <a:srgbClr val="4EC9B0"/>
                          </a:solidFill>
                          <a:effectLst/>
                          <a:latin typeface="Consolas" panose="020B0609020204030204" pitchFamily="49" charset="0"/>
                        </a:rPr>
                        <a:t>range</a:t>
                      </a:r>
                      <a:r>
                        <a:rPr lang="en-US" altLang="ko-KR" sz="1400" b="0" dirty="0">
                          <a:solidFill>
                            <a:srgbClr val="D4D4D4"/>
                          </a:solidFill>
                          <a:effectLst/>
                          <a:latin typeface="Consolas" panose="020B0609020204030204" pitchFamily="49" charset="0"/>
                        </a:rPr>
                        <a:t>(</a:t>
                      </a:r>
                      <a:r>
                        <a:rPr lang="en-US" altLang="ko-KR" sz="1400" b="0" dirty="0">
                          <a:solidFill>
                            <a:srgbClr val="B5CEA8"/>
                          </a:solidFill>
                          <a:effectLst/>
                          <a:latin typeface="Consolas" panose="020B0609020204030204" pitchFamily="49" charset="0"/>
                        </a:rPr>
                        <a:t>1</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10</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a:t>
                      </a:r>
                    </a:p>
                  </a:txBody>
                  <a:tcPr>
                    <a:solidFill>
                      <a:schemeClr val="tx1"/>
                    </a:solidFill>
                  </a:tcPr>
                </a:tc>
                <a:tc>
                  <a:txBody>
                    <a:bodyPr/>
                    <a:lstStyle/>
                    <a:p>
                      <a:pPr algn="l" latinLnBrk="1"/>
                      <a:endParaRPr lang="en-US" altLang="ko-KR" sz="1400" b="0" dirty="0">
                        <a:latin typeface="Consolas" panose="020B0609020204030204" pitchFamily="49" charset="0"/>
                      </a:endParaRPr>
                    </a:p>
                    <a:p>
                      <a:pPr algn="l" latinLnBrk="1"/>
                      <a:r>
                        <a:rPr lang="en-US" altLang="ko-KR" sz="1400" b="0" dirty="0" err="1">
                          <a:latin typeface="Consolas" panose="020B0609020204030204" pitchFamily="49" charset="0"/>
                        </a:rPr>
                        <a:t>i</a:t>
                      </a:r>
                      <a:r>
                        <a:rPr lang="ko-KR" altLang="en-US" sz="1400" b="0" dirty="0"/>
                        <a:t>에 </a:t>
                      </a:r>
                      <a:r>
                        <a:rPr lang="en-US" altLang="ko-KR" sz="1400" b="0" dirty="0"/>
                        <a:t>1</a:t>
                      </a:r>
                      <a:r>
                        <a:rPr lang="ko-KR" altLang="en-US" sz="1400" b="0" dirty="0"/>
                        <a:t>이 저장되고</a:t>
                      </a:r>
                      <a:r>
                        <a:rPr lang="en-US" altLang="ko-KR" sz="1400" b="0" dirty="0"/>
                        <a:t>, </a:t>
                      </a:r>
                      <a:r>
                        <a:rPr lang="en-US" altLang="ko-KR" sz="1400" b="0" dirty="0">
                          <a:latin typeface="Consolas" panose="020B0609020204030204" pitchFamily="49" charset="0"/>
                        </a:rPr>
                        <a:t>1</a:t>
                      </a:r>
                      <a:r>
                        <a:rPr lang="ko-KR" altLang="en-US" sz="1400" b="0" dirty="0"/>
                        <a:t>을 출력</a:t>
                      </a:r>
                      <a:endParaRPr lang="en-US" altLang="ko-KR" sz="1400" b="0" dirty="0"/>
                    </a:p>
                    <a:p>
                      <a:pPr algn="l" latinLnBrk="1"/>
                      <a:endParaRPr lang="ko-KR" altLang="en-US" sz="1400" b="0" dirty="0"/>
                    </a:p>
                  </a:txBody>
                  <a:tcPr/>
                </a:tc>
                <a:extLst>
                  <a:ext uri="{0D108BD9-81ED-4DB2-BD59-A6C34878D82A}">
                    <a16:rowId xmlns:a16="http://schemas.microsoft.com/office/drawing/2014/main" val="4068800339"/>
                  </a:ext>
                </a:extLst>
              </a:tr>
              <a:tr h="370840">
                <a:tc>
                  <a:txBody>
                    <a:bodyPr/>
                    <a:lstStyle/>
                    <a:p>
                      <a:pPr algn="l"/>
                      <a:endParaRPr lang="en-US" altLang="ko-KR" sz="1400" dirty="0">
                        <a:effectLst/>
                      </a:endParaRPr>
                    </a:p>
                    <a:p>
                      <a:pPr algn="l"/>
                      <a:r>
                        <a:rPr lang="en-US" altLang="ko-KR" sz="1400" dirty="0">
                          <a:effectLst/>
                        </a:rPr>
                        <a:t>2</a:t>
                      </a:r>
                      <a:endParaRPr lang="en-US" altLang="ko-KR" sz="1400" b="0" dirty="0">
                        <a:solidFill>
                          <a:srgbClr val="D4D4D4"/>
                        </a:solidFill>
                        <a:effectLst/>
                        <a:latin typeface="Consolas" panose="020B0609020204030204" pitchFamily="49" charset="0"/>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400"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t>2</a:t>
                      </a:r>
                      <a:endParaRPr lang="ko-KR" altLang="en-US" sz="1400" b="0" dirty="0"/>
                    </a:p>
                  </a:txBody>
                  <a:tcPr/>
                </a:tc>
                <a:tc>
                  <a:txBody>
                    <a:bodyPr/>
                    <a:lstStyle/>
                    <a:p>
                      <a:endParaRPr lang="en-US" altLang="ko-KR" sz="1400" b="0" dirty="0">
                        <a:solidFill>
                          <a:srgbClr val="C586C0"/>
                        </a:solidFill>
                        <a:effectLst/>
                        <a:latin typeface="Consolas" panose="020B0609020204030204" pitchFamily="49" charset="0"/>
                      </a:endParaRPr>
                    </a:p>
                    <a:p>
                      <a:pPr marL="0" algn="l" rtl="0" eaLnBrk="1" latinLnBrk="1" hangingPunct="1">
                        <a:spcBef>
                          <a:spcPts val="0"/>
                        </a:spcBef>
                        <a:spcAft>
                          <a:spcPts val="0"/>
                        </a:spcAft>
                      </a:pPr>
                      <a:r>
                        <a:rPr lang="en-US" altLang="ko-KR" sz="1400" b="0" kern="1200" dirty="0">
                          <a:solidFill>
                            <a:srgbClr val="C586C0"/>
                          </a:solidFill>
                          <a:effectLst/>
                          <a:latin typeface="Consolas" panose="020B0609020204030204" pitchFamily="49" charset="0"/>
                          <a:ea typeface="+mn-ea"/>
                          <a:cs typeface="+mn-cs"/>
                        </a:rPr>
                        <a:t>for</a:t>
                      </a: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err="1">
                          <a:solidFill>
                            <a:srgbClr val="9CDCFE"/>
                          </a:solidFill>
                          <a:effectLst/>
                          <a:latin typeface="Consolas" panose="020B0609020204030204" pitchFamily="49" charset="0"/>
                          <a:ea typeface="+mn-ea"/>
                          <a:cs typeface="+mn-cs"/>
                        </a:rPr>
                        <a:t>i</a:t>
                      </a: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a:solidFill>
                            <a:srgbClr val="569CD6"/>
                          </a:solidFill>
                          <a:effectLst/>
                          <a:latin typeface="Consolas" panose="020B0609020204030204" pitchFamily="49" charset="0"/>
                          <a:ea typeface="+mn-ea"/>
                          <a:cs typeface="+mn-cs"/>
                        </a:rPr>
                        <a:t>in</a:t>
                      </a: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a:solidFill>
                            <a:srgbClr val="4EC9B0"/>
                          </a:solidFill>
                          <a:effectLst/>
                          <a:latin typeface="Consolas" panose="020B0609020204030204" pitchFamily="49" charset="0"/>
                          <a:ea typeface="+mn-ea"/>
                          <a:cs typeface="+mn-cs"/>
                        </a:rPr>
                        <a:t>range</a:t>
                      </a:r>
                      <a:r>
                        <a:rPr lang="en-US" altLang="ko-KR" sz="1400" b="0" kern="1200" dirty="0">
                          <a:solidFill>
                            <a:srgbClr val="D4D4D4"/>
                          </a:solidFill>
                          <a:effectLst/>
                          <a:latin typeface="Consolas" panose="020B0609020204030204" pitchFamily="49" charset="0"/>
                          <a:ea typeface="+mn-ea"/>
                          <a:cs typeface="+mn-cs"/>
                        </a:rPr>
                        <a:t>(</a:t>
                      </a:r>
                      <a:r>
                        <a:rPr lang="en-US" altLang="ko-KR" sz="1400" b="0" kern="1200" dirty="0">
                          <a:solidFill>
                            <a:srgbClr val="B5CEA8"/>
                          </a:solidFill>
                          <a:effectLst/>
                          <a:latin typeface="Consolas" panose="020B0609020204030204" pitchFamily="49" charset="0"/>
                          <a:ea typeface="+mn-ea"/>
                          <a:cs typeface="+mn-cs"/>
                        </a:rPr>
                        <a:t>1</a:t>
                      </a: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a:solidFill>
                            <a:srgbClr val="B5CEA8"/>
                          </a:solidFill>
                          <a:effectLst/>
                          <a:latin typeface="Consolas" panose="020B0609020204030204" pitchFamily="49" charset="0"/>
                          <a:ea typeface="+mn-ea"/>
                          <a:cs typeface="+mn-cs"/>
                        </a:rPr>
                        <a:t>10</a:t>
                      </a:r>
                      <a:r>
                        <a:rPr lang="en-US" altLang="ko-KR" sz="1400" b="0" kern="1200" dirty="0">
                          <a:solidFill>
                            <a:srgbClr val="D4D4D4"/>
                          </a:solidFill>
                          <a:effectLst/>
                          <a:latin typeface="Consolas" panose="020B0609020204030204" pitchFamily="49" charset="0"/>
                          <a:ea typeface="+mn-ea"/>
                          <a:cs typeface="+mn-cs"/>
                        </a:rPr>
                        <a:t>):</a:t>
                      </a:r>
                      <a:endParaRPr lang="ko-KR" altLang="ko-KR" sz="1400" dirty="0">
                        <a:effectLst/>
                      </a:endParaRPr>
                    </a:p>
                    <a:p>
                      <a:pPr marL="0" algn="l" rtl="0" eaLnBrk="1" latinLnBrk="1" hangingPunct="1">
                        <a:spcBef>
                          <a:spcPts val="0"/>
                        </a:spcBef>
                        <a:spcAft>
                          <a:spcPts val="0"/>
                        </a:spcAft>
                      </a:pP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a:solidFill>
                            <a:srgbClr val="DCDCAA"/>
                          </a:solidFill>
                          <a:effectLst/>
                          <a:latin typeface="Consolas" panose="020B0609020204030204" pitchFamily="49" charset="0"/>
                          <a:ea typeface="+mn-ea"/>
                          <a:cs typeface="+mn-cs"/>
                        </a:rPr>
                        <a:t>print</a:t>
                      </a:r>
                      <a:r>
                        <a:rPr lang="en-US" altLang="ko-KR" sz="1400" b="0" kern="1200" dirty="0">
                          <a:solidFill>
                            <a:srgbClr val="D4D4D4"/>
                          </a:solidFill>
                          <a:effectLst/>
                          <a:latin typeface="Consolas" panose="020B0609020204030204" pitchFamily="49" charset="0"/>
                          <a:ea typeface="+mn-ea"/>
                          <a:cs typeface="+mn-cs"/>
                        </a:rPr>
                        <a:t>(</a:t>
                      </a:r>
                      <a:r>
                        <a:rPr lang="en-US" altLang="ko-KR" sz="1400" b="0" kern="1200" dirty="0" err="1">
                          <a:solidFill>
                            <a:srgbClr val="9CDCFE"/>
                          </a:solidFill>
                          <a:effectLst/>
                          <a:latin typeface="Consolas" panose="020B0609020204030204" pitchFamily="49" charset="0"/>
                          <a:ea typeface="+mn-ea"/>
                          <a:cs typeface="+mn-cs"/>
                        </a:rPr>
                        <a:t>i</a:t>
                      </a:r>
                      <a:r>
                        <a:rPr lang="en-US" altLang="ko-KR" sz="1400" b="0" kern="1200" dirty="0">
                          <a:solidFill>
                            <a:srgbClr val="D4D4D4"/>
                          </a:solidFill>
                          <a:effectLst/>
                          <a:latin typeface="Consolas" panose="020B0609020204030204" pitchFamily="49" charset="0"/>
                          <a:ea typeface="+mn-ea"/>
                          <a:cs typeface="+mn-cs"/>
                        </a:rPr>
                        <a:t>)</a:t>
                      </a:r>
                      <a:endParaRPr lang="ko-KR" altLang="ko-KR" sz="1400" dirty="0">
                        <a:effectLst/>
                      </a:endParaRPr>
                    </a:p>
                    <a:p>
                      <a:endParaRPr lang="en-US" altLang="ko-KR"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Consolas" panose="020B0609020204030204" pitchFamily="49" charset="0"/>
                          <a:ea typeface="맑은 고딕" panose="020B0503020000020004" pitchFamily="50" charset="-127"/>
                          <a:cs typeface="+mn-cs"/>
                        </a:rPr>
                        <a:t>i</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에 </a:t>
                      </a:r>
                      <a:r>
                        <a:rPr kumimoji="0" lang="en-US" altLang="ko-KR"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2</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가 저장되고</a:t>
                      </a:r>
                      <a:r>
                        <a:rPr kumimoji="0" lang="en-US" altLang="ko-KR"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 </a:t>
                      </a: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2</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를 출력</a:t>
                      </a:r>
                    </a:p>
                  </a:txBody>
                  <a:tcPr/>
                </a:tc>
                <a:extLst>
                  <a:ext uri="{0D108BD9-81ED-4DB2-BD59-A6C34878D82A}">
                    <a16:rowId xmlns:a16="http://schemas.microsoft.com/office/drawing/2014/main" val="3230123257"/>
                  </a:ext>
                </a:extLst>
              </a:tr>
              <a:tr h="370840">
                <a:tc>
                  <a:txBody>
                    <a:bodyPr/>
                    <a:lstStyle/>
                    <a:p>
                      <a:pPr algn="l"/>
                      <a:endParaRPr lang="en-US" altLang="ko-KR" sz="1400" b="0" dirty="0">
                        <a:solidFill>
                          <a:srgbClr val="D4D4D4"/>
                        </a:solidFill>
                        <a:effectLst/>
                        <a:latin typeface="Consolas" panose="020B0609020204030204" pitchFamily="49" charset="0"/>
                      </a:endParaRPr>
                    </a:p>
                  </a:txBody>
                  <a:tcPr>
                    <a:lnL w="12700" cap="flat" cmpd="sng" algn="ctr">
                      <a:noFill/>
                      <a:prstDash val="solid"/>
                      <a:round/>
                      <a:headEnd type="none" w="med" len="med"/>
                      <a:tailEnd type="none" w="med" len="med"/>
                    </a:lnL>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400" b="0" dirty="0"/>
                    </a:p>
                  </a:txBody>
                  <a:tcPr>
                    <a:noFill/>
                  </a:tcPr>
                </a:tc>
                <a:tc>
                  <a:txBody>
                    <a:bodyPr/>
                    <a:lstStyle/>
                    <a:p>
                      <a:pPr algn="ctr"/>
                      <a:r>
                        <a:rPr lang="en-US" altLang="ko-KR" sz="1400" b="0" dirty="0">
                          <a:solidFill>
                            <a:schemeClr val="tx1"/>
                          </a:solidFill>
                          <a:effectLst/>
                          <a:latin typeface="Consolas" panose="020B0609020204030204" pitchFamily="49" charset="0"/>
                        </a:rPr>
                        <a:t>…</a:t>
                      </a:r>
                    </a:p>
                  </a:txBody>
                  <a:tcP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lnR w="12700" cap="flat" cmpd="sng" algn="ctr">
                      <a:noFill/>
                      <a:prstDash val="solid"/>
                      <a:round/>
                      <a:headEnd type="none" w="med" len="med"/>
                      <a:tailEnd type="none" w="med" len="med"/>
                    </a:lnR>
                    <a:noFill/>
                  </a:tcPr>
                </a:tc>
                <a:extLst>
                  <a:ext uri="{0D108BD9-81ED-4DB2-BD59-A6C34878D82A}">
                    <a16:rowId xmlns:a16="http://schemas.microsoft.com/office/drawing/2014/main" val="25625771"/>
                  </a:ext>
                </a:extLst>
              </a:tr>
              <a:tr h="370840">
                <a:tc>
                  <a:txBody>
                    <a:bodyPr/>
                    <a:lstStyle/>
                    <a:p>
                      <a:pPr algn="l"/>
                      <a:endParaRPr lang="en-US" altLang="ko-KR" sz="1400" kern="1200" dirty="0">
                        <a:solidFill>
                          <a:schemeClr val="dk1"/>
                        </a:solidFill>
                        <a:effectLst/>
                        <a:latin typeface="+mn-lt"/>
                        <a:ea typeface="+mn-ea"/>
                        <a:cs typeface="+mn-cs"/>
                      </a:endParaRPr>
                    </a:p>
                    <a:p>
                      <a:pPr algn="l"/>
                      <a:r>
                        <a:rPr lang="en-US" altLang="ko-KR" sz="1400" kern="1200" dirty="0">
                          <a:solidFill>
                            <a:schemeClr val="dk1"/>
                          </a:solidFill>
                          <a:effectLst/>
                          <a:latin typeface="+mn-lt"/>
                          <a:ea typeface="+mn-ea"/>
                          <a:cs typeface="+mn-cs"/>
                        </a:rPr>
                        <a:t>9</a:t>
                      </a:r>
                    </a:p>
                  </a:txBody>
                  <a:tcPr>
                    <a:solidFill>
                      <a:srgbClr val="E9EDF4"/>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400" kern="1200" dirty="0">
                        <a:solidFill>
                          <a:schemeClr val="dk1"/>
                        </a:solidFill>
                        <a:effectLst/>
                        <a:latin typeface="+mn-lt"/>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effectLst/>
                          <a:latin typeface="+mn-lt"/>
                          <a:ea typeface="+mn-ea"/>
                          <a:cs typeface="+mn-cs"/>
                        </a:rPr>
                        <a:t>9</a:t>
                      </a:r>
                      <a:endParaRPr lang="ko-KR" altLang="en-US" sz="1400" kern="1200" dirty="0">
                        <a:solidFill>
                          <a:schemeClr val="dk1"/>
                        </a:solidFill>
                        <a:effectLst/>
                        <a:latin typeface="+mn-lt"/>
                        <a:ea typeface="+mn-ea"/>
                        <a:cs typeface="+mn-cs"/>
                      </a:endParaRPr>
                    </a:p>
                  </a:txBody>
                  <a:tcPr>
                    <a:solidFill>
                      <a:srgbClr val="E9EDF4"/>
                    </a:solidFill>
                  </a:tcPr>
                </a:tc>
                <a:tc>
                  <a:txBody>
                    <a:bodyPr/>
                    <a:lstStyle/>
                    <a:p>
                      <a:endParaRPr lang="en-US" altLang="ko-KR" sz="1400" b="0" dirty="0">
                        <a:solidFill>
                          <a:srgbClr val="C586C0"/>
                        </a:solidFill>
                        <a:effectLst/>
                        <a:latin typeface="Consolas" panose="020B0609020204030204" pitchFamily="49" charset="0"/>
                      </a:endParaRPr>
                    </a:p>
                    <a:p>
                      <a:pPr marL="0" algn="l" rtl="0" eaLnBrk="1" latinLnBrk="1" hangingPunct="1">
                        <a:spcBef>
                          <a:spcPts val="0"/>
                        </a:spcBef>
                        <a:spcAft>
                          <a:spcPts val="0"/>
                        </a:spcAft>
                      </a:pPr>
                      <a:r>
                        <a:rPr lang="en-US" altLang="ko-KR" sz="1400" b="0" kern="1200" dirty="0">
                          <a:solidFill>
                            <a:srgbClr val="C586C0"/>
                          </a:solidFill>
                          <a:effectLst/>
                          <a:latin typeface="Consolas" panose="020B0609020204030204" pitchFamily="49" charset="0"/>
                          <a:ea typeface="+mn-ea"/>
                          <a:cs typeface="+mn-cs"/>
                        </a:rPr>
                        <a:t>for</a:t>
                      </a: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err="1">
                          <a:solidFill>
                            <a:srgbClr val="9CDCFE"/>
                          </a:solidFill>
                          <a:effectLst/>
                          <a:latin typeface="Consolas" panose="020B0609020204030204" pitchFamily="49" charset="0"/>
                          <a:ea typeface="+mn-ea"/>
                          <a:cs typeface="+mn-cs"/>
                        </a:rPr>
                        <a:t>i</a:t>
                      </a: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a:solidFill>
                            <a:srgbClr val="569CD6"/>
                          </a:solidFill>
                          <a:effectLst/>
                          <a:latin typeface="Consolas" panose="020B0609020204030204" pitchFamily="49" charset="0"/>
                          <a:ea typeface="+mn-ea"/>
                          <a:cs typeface="+mn-cs"/>
                        </a:rPr>
                        <a:t>in</a:t>
                      </a: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a:solidFill>
                            <a:srgbClr val="4EC9B0"/>
                          </a:solidFill>
                          <a:effectLst/>
                          <a:latin typeface="Consolas" panose="020B0609020204030204" pitchFamily="49" charset="0"/>
                          <a:ea typeface="+mn-ea"/>
                          <a:cs typeface="+mn-cs"/>
                        </a:rPr>
                        <a:t>range</a:t>
                      </a:r>
                      <a:r>
                        <a:rPr lang="en-US" altLang="ko-KR" sz="1400" b="0" kern="1200" dirty="0">
                          <a:solidFill>
                            <a:srgbClr val="D4D4D4"/>
                          </a:solidFill>
                          <a:effectLst/>
                          <a:latin typeface="Consolas" panose="020B0609020204030204" pitchFamily="49" charset="0"/>
                          <a:ea typeface="+mn-ea"/>
                          <a:cs typeface="+mn-cs"/>
                        </a:rPr>
                        <a:t>(</a:t>
                      </a:r>
                      <a:r>
                        <a:rPr lang="en-US" altLang="ko-KR" sz="1400" b="0" kern="1200" dirty="0">
                          <a:solidFill>
                            <a:srgbClr val="B5CEA8"/>
                          </a:solidFill>
                          <a:effectLst/>
                          <a:latin typeface="Consolas" panose="020B0609020204030204" pitchFamily="49" charset="0"/>
                          <a:ea typeface="+mn-ea"/>
                          <a:cs typeface="+mn-cs"/>
                        </a:rPr>
                        <a:t>1</a:t>
                      </a: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a:solidFill>
                            <a:srgbClr val="B5CEA8"/>
                          </a:solidFill>
                          <a:effectLst/>
                          <a:latin typeface="Consolas" panose="020B0609020204030204" pitchFamily="49" charset="0"/>
                          <a:ea typeface="+mn-ea"/>
                          <a:cs typeface="+mn-cs"/>
                        </a:rPr>
                        <a:t>10</a:t>
                      </a:r>
                      <a:r>
                        <a:rPr lang="en-US" altLang="ko-KR" sz="1400" b="0" kern="1200" dirty="0">
                          <a:solidFill>
                            <a:srgbClr val="D4D4D4"/>
                          </a:solidFill>
                          <a:effectLst/>
                          <a:latin typeface="Consolas" panose="020B0609020204030204" pitchFamily="49" charset="0"/>
                          <a:ea typeface="+mn-ea"/>
                          <a:cs typeface="+mn-cs"/>
                        </a:rPr>
                        <a:t>):</a:t>
                      </a:r>
                      <a:endParaRPr lang="ko-KR" altLang="ko-KR" sz="1400" dirty="0">
                        <a:effectLst/>
                      </a:endParaRPr>
                    </a:p>
                    <a:p>
                      <a:pPr marL="0" algn="l" rtl="0" eaLnBrk="1" latinLnBrk="1" hangingPunct="1">
                        <a:spcBef>
                          <a:spcPts val="0"/>
                        </a:spcBef>
                        <a:spcAft>
                          <a:spcPts val="0"/>
                        </a:spcAft>
                      </a:pPr>
                      <a:r>
                        <a:rPr lang="en-US" altLang="ko-KR" sz="1400" b="0" kern="1200" dirty="0">
                          <a:solidFill>
                            <a:srgbClr val="D4D4D4"/>
                          </a:solidFill>
                          <a:effectLst/>
                          <a:latin typeface="Consolas" panose="020B0609020204030204" pitchFamily="49" charset="0"/>
                          <a:ea typeface="+mn-ea"/>
                          <a:cs typeface="+mn-cs"/>
                        </a:rPr>
                        <a:t>    </a:t>
                      </a:r>
                      <a:r>
                        <a:rPr lang="en-US" altLang="ko-KR" sz="1400" b="0" kern="1200" dirty="0">
                          <a:solidFill>
                            <a:srgbClr val="DCDCAA"/>
                          </a:solidFill>
                          <a:effectLst/>
                          <a:latin typeface="Consolas" panose="020B0609020204030204" pitchFamily="49" charset="0"/>
                          <a:ea typeface="+mn-ea"/>
                          <a:cs typeface="+mn-cs"/>
                        </a:rPr>
                        <a:t>print</a:t>
                      </a:r>
                      <a:r>
                        <a:rPr lang="en-US" altLang="ko-KR" sz="1400" b="0" kern="1200" dirty="0">
                          <a:solidFill>
                            <a:srgbClr val="D4D4D4"/>
                          </a:solidFill>
                          <a:effectLst/>
                          <a:latin typeface="Consolas" panose="020B0609020204030204" pitchFamily="49" charset="0"/>
                          <a:ea typeface="+mn-ea"/>
                          <a:cs typeface="+mn-cs"/>
                        </a:rPr>
                        <a:t>(</a:t>
                      </a:r>
                      <a:r>
                        <a:rPr lang="en-US" altLang="ko-KR" sz="1400" b="0" kern="1200" dirty="0" err="1">
                          <a:solidFill>
                            <a:srgbClr val="9CDCFE"/>
                          </a:solidFill>
                          <a:effectLst/>
                          <a:latin typeface="Consolas" panose="020B0609020204030204" pitchFamily="49" charset="0"/>
                          <a:ea typeface="+mn-ea"/>
                          <a:cs typeface="+mn-cs"/>
                        </a:rPr>
                        <a:t>i</a:t>
                      </a:r>
                      <a:r>
                        <a:rPr lang="en-US" altLang="ko-KR" sz="1400" b="0" kern="1200" dirty="0">
                          <a:solidFill>
                            <a:srgbClr val="D4D4D4"/>
                          </a:solidFill>
                          <a:effectLst/>
                          <a:latin typeface="Consolas" panose="020B0609020204030204" pitchFamily="49" charset="0"/>
                          <a:ea typeface="+mn-ea"/>
                          <a:cs typeface="+mn-cs"/>
                        </a:rPr>
                        <a:t>)</a:t>
                      </a:r>
                      <a:endParaRPr lang="ko-KR" altLang="ko-KR" sz="1400" dirty="0">
                        <a:effectLst/>
                      </a:endParaRPr>
                    </a:p>
                    <a:p>
                      <a:endParaRPr lang="en-US" altLang="ko-KR"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Consolas" panose="020B0609020204030204" pitchFamily="49" charset="0"/>
                          <a:ea typeface="맑은 고딕" panose="020B0503020000020004" pitchFamily="50" charset="-127"/>
                          <a:cs typeface="+mn-cs"/>
                        </a:rPr>
                        <a:t>i</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에 </a:t>
                      </a:r>
                      <a:r>
                        <a:rPr kumimoji="0" lang="en-US" altLang="ko-KR"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9</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가 저장되고</a:t>
                      </a:r>
                      <a:r>
                        <a:rPr kumimoji="0" lang="en-US" altLang="ko-KR"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 </a:t>
                      </a:r>
                      <a:r>
                        <a:rPr kumimoji="0" lang="en-US" altLang="ko-KR" sz="1400" b="0" i="0" u="none" strike="noStrike" kern="1200" cap="none" spc="0" normalizeH="0" baseline="0" noProof="0" dirty="0">
                          <a:ln>
                            <a:noFill/>
                          </a:ln>
                          <a:solidFill>
                            <a:prstClr val="black"/>
                          </a:solidFill>
                          <a:effectLst/>
                          <a:uLnTx/>
                          <a:uFillTx/>
                          <a:latin typeface="Consolas" panose="020B0609020204030204" pitchFamily="49" charset="0"/>
                          <a:ea typeface="맑은 고딕" panose="020B0503020000020004" pitchFamily="50" charset="-127"/>
                          <a:cs typeface="+mn-cs"/>
                        </a:rPr>
                        <a:t>9</a:t>
                      </a:r>
                      <a:r>
                        <a:rPr kumimoji="0" lang="ko-KR" altLang="en-US" sz="14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rPr>
                        <a:t>를 출력</a:t>
                      </a:r>
                    </a:p>
                  </a:txBody>
                  <a:tcPr>
                    <a:solidFill>
                      <a:srgbClr val="E9EDF4"/>
                    </a:solidFill>
                  </a:tcPr>
                </a:tc>
                <a:extLst>
                  <a:ext uri="{0D108BD9-81ED-4DB2-BD59-A6C34878D82A}">
                    <a16:rowId xmlns:a16="http://schemas.microsoft.com/office/drawing/2014/main" val="2452970446"/>
                  </a:ext>
                </a:extLst>
              </a:tr>
            </a:tbl>
          </a:graphicData>
        </a:graphic>
      </p:graphicFrame>
      <p:sp>
        <p:nvSpPr>
          <p:cNvPr id="66" name="직사각형 65">
            <a:extLst>
              <a:ext uri="{FF2B5EF4-FFF2-40B4-BE49-F238E27FC236}">
                <a16:creationId xmlns:a16="http://schemas.microsoft.com/office/drawing/2014/main" id="{E6DFF140-E7A9-4336-B24E-8861A37D7070}"/>
              </a:ext>
            </a:extLst>
          </p:cNvPr>
          <p:cNvSpPr/>
          <p:nvPr/>
        </p:nvSpPr>
        <p:spPr>
          <a:xfrm>
            <a:off x="6974676" y="3455206"/>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571D962A-16AD-4CC6-9650-5525C5A8E898}"/>
              </a:ext>
            </a:extLst>
          </p:cNvPr>
          <p:cNvSpPr/>
          <p:nvPr/>
        </p:nvSpPr>
        <p:spPr>
          <a:xfrm>
            <a:off x="5888623" y="3455206"/>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9" name="연결선: 구부러짐 68">
            <a:extLst>
              <a:ext uri="{FF2B5EF4-FFF2-40B4-BE49-F238E27FC236}">
                <a16:creationId xmlns:a16="http://schemas.microsoft.com/office/drawing/2014/main" id="{90B58BCC-1F89-460F-A6DC-5AD86E17125B}"/>
              </a:ext>
            </a:extLst>
          </p:cNvPr>
          <p:cNvCxnSpPr>
            <a:cxnSpLocks/>
            <a:stCxn id="66" idx="0"/>
            <a:endCxn id="67" idx="0"/>
          </p:cNvCxnSpPr>
          <p:nvPr/>
        </p:nvCxnSpPr>
        <p:spPr>
          <a:xfrm rot="16200000" flipV="1">
            <a:off x="6497275" y="2912179"/>
            <a:ext cx="12700" cy="1086053"/>
          </a:xfrm>
          <a:prstGeom prst="curvedConnector3">
            <a:avLst>
              <a:gd name="adj1" fmla="val 1800000"/>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sp>
        <p:nvSpPr>
          <p:cNvPr id="71" name="직사각형 70">
            <a:extLst>
              <a:ext uri="{FF2B5EF4-FFF2-40B4-BE49-F238E27FC236}">
                <a16:creationId xmlns:a16="http://schemas.microsoft.com/office/drawing/2014/main" id="{D16E9AD1-38B8-48BE-908B-9F6BDCED10C3}"/>
              </a:ext>
            </a:extLst>
          </p:cNvPr>
          <p:cNvSpPr/>
          <p:nvPr/>
        </p:nvSpPr>
        <p:spPr>
          <a:xfrm>
            <a:off x="7075944" y="4398530"/>
            <a:ext cx="131249" cy="187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직사각형 71">
            <a:extLst>
              <a:ext uri="{FF2B5EF4-FFF2-40B4-BE49-F238E27FC236}">
                <a16:creationId xmlns:a16="http://schemas.microsoft.com/office/drawing/2014/main" id="{7639D5B0-FBD6-43D3-BB93-BD95776881DF}"/>
              </a:ext>
            </a:extLst>
          </p:cNvPr>
          <p:cNvSpPr/>
          <p:nvPr/>
        </p:nvSpPr>
        <p:spPr>
          <a:xfrm>
            <a:off x="5888623" y="4398530"/>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3" name="연결선: 구부러짐 72">
            <a:extLst>
              <a:ext uri="{FF2B5EF4-FFF2-40B4-BE49-F238E27FC236}">
                <a16:creationId xmlns:a16="http://schemas.microsoft.com/office/drawing/2014/main" id="{DB062F49-30EC-46D6-B924-AD57901AA9ED}"/>
              </a:ext>
            </a:extLst>
          </p:cNvPr>
          <p:cNvCxnSpPr>
            <a:cxnSpLocks/>
            <a:stCxn id="71" idx="0"/>
            <a:endCxn id="72" idx="0"/>
          </p:cNvCxnSpPr>
          <p:nvPr/>
        </p:nvCxnSpPr>
        <p:spPr>
          <a:xfrm rot="16200000" flipV="1">
            <a:off x="6547909" y="3804869"/>
            <a:ext cx="12700" cy="1187321"/>
          </a:xfrm>
          <a:prstGeom prst="curvedConnector3">
            <a:avLst>
              <a:gd name="adj1" fmla="val 1800000"/>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sp>
        <p:nvSpPr>
          <p:cNvPr id="74" name="직사각형 73">
            <a:extLst>
              <a:ext uri="{FF2B5EF4-FFF2-40B4-BE49-F238E27FC236}">
                <a16:creationId xmlns:a16="http://schemas.microsoft.com/office/drawing/2014/main" id="{32CE67AC-31E4-4467-98DC-337292CFD0E5}"/>
              </a:ext>
            </a:extLst>
          </p:cNvPr>
          <p:cNvSpPr/>
          <p:nvPr/>
        </p:nvSpPr>
        <p:spPr>
          <a:xfrm>
            <a:off x="7187989" y="5715740"/>
            <a:ext cx="212141" cy="187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직사각형 74">
            <a:extLst>
              <a:ext uri="{FF2B5EF4-FFF2-40B4-BE49-F238E27FC236}">
                <a16:creationId xmlns:a16="http://schemas.microsoft.com/office/drawing/2014/main" id="{F42C2D9A-B2DF-48EE-8E44-635AE6FAC3FC}"/>
              </a:ext>
            </a:extLst>
          </p:cNvPr>
          <p:cNvSpPr/>
          <p:nvPr/>
        </p:nvSpPr>
        <p:spPr>
          <a:xfrm>
            <a:off x="5888623" y="5715740"/>
            <a:ext cx="131249" cy="1875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6" name="연결선: 구부러짐 75">
            <a:extLst>
              <a:ext uri="{FF2B5EF4-FFF2-40B4-BE49-F238E27FC236}">
                <a16:creationId xmlns:a16="http://schemas.microsoft.com/office/drawing/2014/main" id="{CF26E903-916B-47D1-AFA5-D88D27C42F34}"/>
              </a:ext>
            </a:extLst>
          </p:cNvPr>
          <p:cNvCxnSpPr>
            <a:cxnSpLocks/>
            <a:stCxn id="74" idx="0"/>
            <a:endCxn id="75" idx="0"/>
          </p:cNvCxnSpPr>
          <p:nvPr/>
        </p:nvCxnSpPr>
        <p:spPr>
          <a:xfrm rot="16200000" flipV="1">
            <a:off x="6624154" y="5045834"/>
            <a:ext cx="12700" cy="1339812"/>
          </a:xfrm>
          <a:prstGeom prst="curvedConnector3">
            <a:avLst>
              <a:gd name="adj1" fmla="val 1800000"/>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577952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1.10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같은 일을 여러 번 반복해야 할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반복문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for, while</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39</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for </a:t>
            </a:r>
            <a:r>
              <a:rPr lang="ko-KR" altLang="en-US" sz="1800" b="1" dirty="0">
                <a:ln>
                  <a:solidFill>
                    <a:schemeClr val="bg1">
                      <a:lumMod val="75000"/>
                      <a:alpha val="3000"/>
                    </a:schemeClr>
                  </a:solidFill>
                </a:ln>
                <a:solidFill>
                  <a:schemeClr val="tx2">
                    <a:lumMod val="50000"/>
                  </a:schemeClr>
                </a:solidFill>
                <a:latin typeface="+mj-lt"/>
                <a:ea typeface="+mn-ea"/>
              </a:rPr>
              <a:t>반복문으로 간단한 프로그램 만들기</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41" name="TextBox 40">
            <a:extLst>
              <a:ext uri="{FF2B5EF4-FFF2-40B4-BE49-F238E27FC236}">
                <a16:creationId xmlns:a16="http://schemas.microsoft.com/office/drawing/2014/main" id="{9967A52A-76CC-4F77-A8BE-B1FEED34FE0F}"/>
              </a:ext>
            </a:extLst>
          </p:cNvPr>
          <p:cNvSpPr txBox="1"/>
          <p:nvPr/>
        </p:nvSpPr>
        <p:spPr>
          <a:xfrm>
            <a:off x="632999" y="2203742"/>
            <a:ext cx="1192955"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숫자 합 구하기</a:t>
            </a:r>
          </a:p>
        </p:txBody>
      </p:sp>
      <p:graphicFrame>
        <p:nvGraphicFramePr>
          <p:cNvPr id="43" name="표 42">
            <a:extLst>
              <a:ext uri="{FF2B5EF4-FFF2-40B4-BE49-F238E27FC236}">
                <a16:creationId xmlns:a16="http://schemas.microsoft.com/office/drawing/2014/main" id="{BC07C6D3-1D7C-498F-A0F9-93A988928A61}"/>
              </a:ext>
            </a:extLst>
          </p:cNvPr>
          <p:cNvGraphicFramePr>
            <a:graphicFrameLocks noGrp="1"/>
          </p:cNvGraphicFramePr>
          <p:nvPr>
            <p:extLst>
              <p:ext uri="{D42A27DB-BD31-4B8C-83A1-F6EECF244321}">
                <p14:modId xmlns:p14="http://schemas.microsoft.com/office/powerpoint/2010/main" val="880697124"/>
              </p:ext>
            </p:extLst>
          </p:nvPr>
        </p:nvGraphicFramePr>
        <p:xfrm>
          <a:off x="632999" y="2603852"/>
          <a:ext cx="4175985" cy="2072640"/>
        </p:xfrm>
        <a:graphic>
          <a:graphicData uri="http://schemas.openxmlformats.org/drawingml/2006/table">
            <a:tbl>
              <a:tblPr>
                <a:tableStyleId>{2D5ABB26-0587-4C30-8999-92F81FD0307C}</a:tableStyleId>
              </a:tblPr>
              <a:tblGrid>
                <a:gridCol w="4175985">
                  <a:extLst>
                    <a:ext uri="{9D8B030D-6E8A-4147-A177-3AD203B41FA5}">
                      <a16:colId xmlns:a16="http://schemas.microsoft.com/office/drawing/2014/main" val="2581132580"/>
                    </a:ext>
                  </a:extLst>
                </a:gridCol>
              </a:tblGrid>
              <a:tr h="370840">
                <a:tc>
                  <a:txBody>
                    <a:bodyPr/>
                    <a:lstStyle/>
                    <a:p>
                      <a:r>
                        <a:rPr lang="en-US" altLang="ko-KR" sz="1400" b="0" dirty="0">
                          <a:solidFill>
                            <a:srgbClr val="6A9955"/>
                          </a:solidFill>
                          <a:effectLst/>
                          <a:latin typeface="Consolas" panose="020B0609020204030204" pitchFamily="49" charset="0"/>
                        </a:rPr>
                        <a:t># 1</a:t>
                      </a:r>
                      <a:r>
                        <a:rPr lang="ko-KR" altLang="en-US" sz="1400" b="0" dirty="0">
                          <a:solidFill>
                            <a:srgbClr val="6A9955"/>
                          </a:solidFill>
                          <a:effectLst/>
                          <a:latin typeface="Consolas" panose="020B0609020204030204" pitchFamily="49" charset="0"/>
                        </a:rPr>
                        <a:t>부터 </a:t>
                      </a:r>
                      <a:r>
                        <a:rPr lang="en-US" altLang="ko-KR" sz="1400" b="0" dirty="0">
                          <a:solidFill>
                            <a:srgbClr val="6A9955"/>
                          </a:solidFill>
                          <a:effectLst/>
                          <a:latin typeface="Consolas" panose="020B0609020204030204" pitchFamily="49" charset="0"/>
                        </a:rPr>
                        <a:t>100</a:t>
                      </a:r>
                      <a:r>
                        <a:rPr lang="ko-KR" altLang="en-US" sz="1400" b="0" dirty="0">
                          <a:solidFill>
                            <a:srgbClr val="6A9955"/>
                          </a:solidFill>
                          <a:effectLst/>
                          <a:latin typeface="Consolas" panose="020B0609020204030204" pitchFamily="49" charset="0"/>
                        </a:rPr>
                        <a:t>까지 숫자의 합을 구하는 프로그램</a:t>
                      </a:r>
                      <a:endParaRPr lang="ko-KR" altLang="en-US" sz="1400" b="0" dirty="0">
                        <a:solidFill>
                          <a:srgbClr val="D4D4D4"/>
                        </a:solidFill>
                        <a:effectLst/>
                        <a:latin typeface="Consolas" panose="020B0609020204030204" pitchFamily="49" charset="0"/>
                      </a:endParaRPr>
                    </a:p>
                    <a:p>
                      <a:endParaRPr lang="en-US" altLang="ko-KR" sz="1400" b="0" dirty="0">
                        <a:solidFill>
                          <a:srgbClr val="9CDCFE"/>
                        </a:solidFill>
                        <a:effectLst/>
                        <a:latin typeface="Consolas" panose="020B0609020204030204" pitchFamily="49" charset="0"/>
                      </a:endParaRPr>
                    </a:p>
                    <a:p>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0</a:t>
                      </a:r>
                      <a:endParaRPr lang="en-US" altLang="ko-KR" sz="1400" b="0" dirty="0">
                        <a:solidFill>
                          <a:srgbClr val="D4D4D4"/>
                        </a:solidFill>
                        <a:effectLst/>
                        <a:latin typeface="Consolas" panose="020B0609020204030204" pitchFamily="49" charset="0"/>
                      </a:endParaRPr>
                    </a:p>
                    <a:p>
                      <a:endParaRPr lang="en-US" altLang="ko-KR" sz="1400" b="0" dirty="0">
                        <a:solidFill>
                          <a:srgbClr val="C586C0"/>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for</a:t>
                      </a:r>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in</a:t>
                      </a:r>
                      <a:r>
                        <a:rPr lang="en-US" altLang="ko-KR" sz="1400" b="0" dirty="0">
                          <a:solidFill>
                            <a:srgbClr val="D4D4D4"/>
                          </a:solidFill>
                          <a:effectLst/>
                          <a:latin typeface="Consolas" panose="020B0609020204030204" pitchFamily="49" charset="0"/>
                        </a:rPr>
                        <a:t> </a:t>
                      </a:r>
                      <a:r>
                        <a:rPr lang="en-US" altLang="ko-KR" sz="1400" b="0" dirty="0">
                          <a:solidFill>
                            <a:srgbClr val="4EC9B0"/>
                          </a:solidFill>
                          <a:effectLst/>
                          <a:latin typeface="Consolas" panose="020B0609020204030204" pitchFamily="49" charset="0"/>
                        </a:rPr>
                        <a:t>range</a:t>
                      </a:r>
                      <a:r>
                        <a:rPr lang="en-US" altLang="ko-KR" sz="1400" b="0" dirty="0">
                          <a:solidFill>
                            <a:srgbClr val="D4D4D4"/>
                          </a:solidFill>
                          <a:effectLst/>
                          <a:latin typeface="Consolas" panose="020B0609020204030204" pitchFamily="49" charset="0"/>
                        </a:rPr>
                        <a:t>(</a:t>
                      </a:r>
                      <a:r>
                        <a:rPr lang="en-US" altLang="ko-KR" sz="1400" b="0" dirty="0">
                          <a:solidFill>
                            <a:srgbClr val="B5CEA8"/>
                          </a:solidFill>
                          <a:effectLst/>
                          <a:latin typeface="Consolas" panose="020B0609020204030204" pitchFamily="49" charset="0"/>
                        </a:rPr>
                        <a:t>1</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101</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err="1">
                          <a:solidFill>
                            <a:srgbClr val="9CDCFE"/>
                          </a:solidFill>
                          <a:effectLst/>
                          <a:latin typeface="Consolas" panose="020B0609020204030204" pitchFamily="49" charset="0"/>
                        </a:rPr>
                        <a:t>i</a:t>
                      </a:r>
                      <a:endParaRPr lang="en-US" altLang="ko-KR" sz="1400" b="0" dirty="0">
                        <a:solidFill>
                          <a:srgbClr val="D4D4D4"/>
                        </a:solidFill>
                        <a:effectLst/>
                        <a:latin typeface="Consolas" panose="020B0609020204030204" pitchFamily="49" charset="0"/>
                      </a:endParaRPr>
                    </a:p>
                    <a:p>
                      <a:endParaRPr lang="en-US" altLang="ko-KR" sz="1400" b="0" dirty="0">
                        <a:solidFill>
                          <a:srgbClr val="DCDCAA"/>
                        </a:solidFill>
                        <a:effectLst/>
                        <a:latin typeface="Consolas" panose="020B0609020204030204" pitchFamily="49" charset="0"/>
                      </a:endParaRPr>
                    </a:p>
                    <a:p>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200" b="0" dirty="0">
                          <a:solidFill>
                            <a:schemeClr val="bg1"/>
                          </a:solidFill>
                          <a:effectLst/>
                          <a:latin typeface="Consolas" panose="020B0609020204030204" pitchFamily="49" charset="0"/>
                        </a:rPr>
                        <a:t>5050</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45" name="TextBox 44">
            <a:extLst>
              <a:ext uri="{FF2B5EF4-FFF2-40B4-BE49-F238E27FC236}">
                <a16:creationId xmlns:a16="http://schemas.microsoft.com/office/drawing/2014/main" id="{2A32CD05-7F5F-4830-9087-9DF2B5FCCDA5}"/>
              </a:ext>
            </a:extLst>
          </p:cNvPr>
          <p:cNvSpPr txBox="1"/>
          <p:nvPr/>
        </p:nvSpPr>
        <p:spPr>
          <a:xfrm>
            <a:off x="5097018" y="2203742"/>
            <a:ext cx="1125629"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숫자 곱 구하기</a:t>
            </a:r>
          </a:p>
        </p:txBody>
      </p:sp>
      <p:graphicFrame>
        <p:nvGraphicFramePr>
          <p:cNvPr id="46" name="표 45">
            <a:extLst>
              <a:ext uri="{FF2B5EF4-FFF2-40B4-BE49-F238E27FC236}">
                <a16:creationId xmlns:a16="http://schemas.microsoft.com/office/drawing/2014/main" id="{6314756B-E0FE-4610-BE5F-82E5E662B35F}"/>
              </a:ext>
            </a:extLst>
          </p:cNvPr>
          <p:cNvGraphicFramePr>
            <a:graphicFrameLocks noGrp="1"/>
          </p:cNvGraphicFramePr>
          <p:nvPr>
            <p:extLst>
              <p:ext uri="{D42A27DB-BD31-4B8C-83A1-F6EECF244321}">
                <p14:modId xmlns:p14="http://schemas.microsoft.com/office/powerpoint/2010/main" val="634398296"/>
              </p:ext>
            </p:extLst>
          </p:nvPr>
        </p:nvGraphicFramePr>
        <p:xfrm>
          <a:off x="5097018" y="2603852"/>
          <a:ext cx="4175985" cy="2072640"/>
        </p:xfrm>
        <a:graphic>
          <a:graphicData uri="http://schemas.openxmlformats.org/drawingml/2006/table">
            <a:tbl>
              <a:tblPr>
                <a:tableStyleId>{2D5ABB26-0587-4C30-8999-92F81FD0307C}</a:tableStyleId>
              </a:tblPr>
              <a:tblGrid>
                <a:gridCol w="4175985">
                  <a:extLst>
                    <a:ext uri="{9D8B030D-6E8A-4147-A177-3AD203B41FA5}">
                      <a16:colId xmlns:a16="http://schemas.microsoft.com/office/drawing/2014/main" val="2581132580"/>
                    </a:ext>
                  </a:extLst>
                </a:gridCol>
              </a:tblGrid>
              <a:tr h="370840">
                <a:tc>
                  <a:txBody>
                    <a:bodyPr/>
                    <a:lstStyle/>
                    <a:p>
                      <a:r>
                        <a:rPr lang="en-US" altLang="ko-KR" sz="1400" b="0" dirty="0">
                          <a:solidFill>
                            <a:srgbClr val="6A9955"/>
                          </a:solidFill>
                          <a:effectLst/>
                          <a:latin typeface="Consolas" panose="020B0609020204030204" pitchFamily="49" charset="0"/>
                        </a:rPr>
                        <a:t># 1</a:t>
                      </a:r>
                      <a:r>
                        <a:rPr lang="ko-KR" altLang="en-US" sz="1400" b="0" dirty="0">
                          <a:solidFill>
                            <a:srgbClr val="6A9955"/>
                          </a:solidFill>
                          <a:effectLst/>
                          <a:latin typeface="Consolas" panose="020B0609020204030204" pitchFamily="49" charset="0"/>
                        </a:rPr>
                        <a:t>부터 </a:t>
                      </a:r>
                      <a:r>
                        <a:rPr lang="en-US" altLang="ko-KR" sz="1400" b="0" dirty="0">
                          <a:solidFill>
                            <a:srgbClr val="6A9955"/>
                          </a:solidFill>
                          <a:effectLst/>
                          <a:latin typeface="Consolas" panose="020B0609020204030204" pitchFamily="49" charset="0"/>
                        </a:rPr>
                        <a:t>10</a:t>
                      </a:r>
                      <a:r>
                        <a:rPr lang="ko-KR" altLang="en-US" sz="1400" b="0" dirty="0">
                          <a:solidFill>
                            <a:srgbClr val="6A9955"/>
                          </a:solidFill>
                          <a:effectLst/>
                          <a:latin typeface="Consolas" panose="020B0609020204030204" pitchFamily="49" charset="0"/>
                        </a:rPr>
                        <a:t>까지 숫자의 곱을 구하는 프로그램</a:t>
                      </a:r>
                      <a:endParaRPr lang="ko-KR" altLang="en-US" sz="1400" b="0" dirty="0">
                        <a:solidFill>
                          <a:srgbClr val="D4D4D4"/>
                        </a:solidFill>
                        <a:effectLst/>
                        <a:latin typeface="Consolas" panose="020B0609020204030204" pitchFamily="49" charset="0"/>
                      </a:endParaRPr>
                    </a:p>
                    <a:p>
                      <a:endParaRPr lang="en-US" altLang="ko-KR" sz="1400" b="0" dirty="0">
                        <a:solidFill>
                          <a:srgbClr val="9CDCFE"/>
                        </a:solidFill>
                        <a:effectLst/>
                        <a:latin typeface="Consolas" panose="020B0609020204030204" pitchFamily="49" charset="0"/>
                      </a:endParaRPr>
                    </a:p>
                    <a:p>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1</a:t>
                      </a:r>
                      <a:endParaRPr lang="en-US" altLang="ko-KR" sz="1400" b="0" dirty="0">
                        <a:solidFill>
                          <a:srgbClr val="D4D4D4"/>
                        </a:solidFill>
                        <a:effectLst/>
                        <a:latin typeface="Consolas" panose="020B0609020204030204" pitchFamily="49" charset="0"/>
                      </a:endParaRPr>
                    </a:p>
                    <a:p>
                      <a:endParaRPr lang="en-US" altLang="ko-KR" sz="1400" b="0" dirty="0">
                        <a:solidFill>
                          <a:srgbClr val="C586C0"/>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for</a:t>
                      </a:r>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in</a:t>
                      </a:r>
                      <a:r>
                        <a:rPr lang="en-US" altLang="ko-KR" sz="1400" b="0" dirty="0">
                          <a:solidFill>
                            <a:srgbClr val="D4D4D4"/>
                          </a:solidFill>
                          <a:effectLst/>
                          <a:latin typeface="Consolas" panose="020B0609020204030204" pitchFamily="49" charset="0"/>
                        </a:rPr>
                        <a:t> </a:t>
                      </a:r>
                      <a:r>
                        <a:rPr lang="en-US" altLang="ko-KR" sz="1400" b="0" dirty="0">
                          <a:solidFill>
                            <a:srgbClr val="4EC9B0"/>
                          </a:solidFill>
                          <a:effectLst/>
                          <a:latin typeface="Consolas" panose="020B0609020204030204" pitchFamily="49" charset="0"/>
                        </a:rPr>
                        <a:t>range</a:t>
                      </a:r>
                      <a:r>
                        <a:rPr lang="en-US" altLang="ko-KR" sz="1400" b="0" dirty="0">
                          <a:solidFill>
                            <a:srgbClr val="D4D4D4"/>
                          </a:solidFill>
                          <a:effectLst/>
                          <a:latin typeface="Consolas" panose="020B0609020204030204" pitchFamily="49" charset="0"/>
                        </a:rPr>
                        <a:t>(</a:t>
                      </a:r>
                      <a:r>
                        <a:rPr lang="en-US" altLang="ko-KR" sz="1400" b="0" dirty="0">
                          <a:solidFill>
                            <a:srgbClr val="B5CEA8"/>
                          </a:solidFill>
                          <a:effectLst/>
                          <a:latin typeface="Consolas" panose="020B0609020204030204" pitchFamily="49" charset="0"/>
                        </a:rPr>
                        <a:t>1</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11</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err="1">
                          <a:solidFill>
                            <a:srgbClr val="9CDCFE"/>
                          </a:solidFill>
                          <a:effectLst/>
                          <a:latin typeface="Consolas" panose="020B0609020204030204" pitchFamily="49" charset="0"/>
                        </a:rPr>
                        <a:t>i</a:t>
                      </a:r>
                      <a:endParaRPr lang="en-US" altLang="ko-KR" sz="1400" b="0" dirty="0">
                        <a:solidFill>
                          <a:srgbClr val="D4D4D4"/>
                        </a:solidFill>
                        <a:effectLst/>
                        <a:latin typeface="Consolas" panose="020B0609020204030204" pitchFamily="49" charset="0"/>
                      </a:endParaRPr>
                    </a:p>
                    <a:p>
                      <a:endParaRPr lang="en-US" altLang="ko-KR" sz="1400" b="0" dirty="0">
                        <a:solidFill>
                          <a:srgbClr val="DCDCAA"/>
                        </a:solidFill>
                        <a:effectLst/>
                        <a:latin typeface="Consolas" panose="020B0609020204030204" pitchFamily="49" charset="0"/>
                      </a:endParaRPr>
                    </a:p>
                    <a:p>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200" b="0" dirty="0">
                          <a:solidFill>
                            <a:schemeClr val="bg1"/>
                          </a:solidFill>
                          <a:effectLst/>
                          <a:latin typeface="Consolas" panose="020B0609020204030204" pitchFamily="49" charset="0"/>
                        </a:rPr>
                        <a:t>3628800</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Tree>
    <p:extLst>
      <p:ext uri="{BB962C8B-B14F-4D97-AF65-F5344CB8AC3E}">
        <p14:creationId xmlns:p14="http://schemas.microsoft.com/office/powerpoint/2010/main" val="306369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프로그램과 프로그래밍</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프로그램</a:t>
            </a:r>
            <a:r>
              <a:rPr lang="en-US" altLang="ko-KR" sz="1800" b="1" dirty="0">
                <a:ln>
                  <a:solidFill>
                    <a:schemeClr val="bg1">
                      <a:lumMod val="75000"/>
                      <a:alpha val="3000"/>
                    </a:schemeClr>
                  </a:solidFill>
                </a:ln>
                <a:solidFill>
                  <a:schemeClr val="tx2">
                    <a:lumMod val="50000"/>
                  </a:schemeClr>
                </a:solidFill>
                <a:latin typeface="+mj-lt"/>
                <a:ea typeface="+mn-ea"/>
              </a:rPr>
              <a:t>(program)</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카카오톡 PC버전 화면">
            <a:extLst>
              <a:ext uri="{FF2B5EF4-FFF2-40B4-BE49-F238E27FC236}">
                <a16:creationId xmlns:a16="http://schemas.microsoft.com/office/drawing/2014/main" id="{5536C2AD-558E-4F6B-8621-9251620C91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3596" y="2288964"/>
            <a:ext cx="7638808" cy="42968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551691F-2ABA-4E43-945B-3344184A5B99}"/>
              </a:ext>
            </a:extLst>
          </p:cNvPr>
          <p:cNvSpPr txBox="1"/>
          <p:nvPr/>
        </p:nvSpPr>
        <p:spPr>
          <a:xfrm>
            <a:off x="3393919" y="6181658"/>
            <a:ext cx="3118161" cy="369332"/>
          </a:xfrm>
          <a:prstGeom prst="rect">
            <a:avLst/>
          </a:prstGeom>
          <a:noFill/>
        </p:spPr>
        <p:txBody>
          <a:bodyPr wrap="none" rtlCol="0">
            <a:spAutoFit/>
          </a:bodyPr>
          <a:lstStyle/>
          <a:p>
            <a:pPr algn="ctr"/>
            <a:r>
              <a:rPr lang="ko-KR" altLang="en-US" dirty="0"/>
              <a:t>메신저 프로그램에서 명령어</a:t>
            </a:r>
          </a:p>
        </p:txBody>
      </p:sp>
      <p:sp>
        <p:nvSpPr>
          <p:cNvPr id="5" name="직사각형 4">
            <a:extLst>
              <a:ext uri="{FF2B5EF4-FFF2-40B4-BE49-F238E27FC236}">
                <a16:creationId xmlns:a16="http://schemas.microsoft.com/office/drawing/2014/main" id="{24B78F76-60FB-4ACF-A106-7140453D84AA}"/>
              </a:ext>
            </a:extLst>
          </p:cNvPr>
          <p:cNvSpPr/>
          <p:nvPr/>
        </p:nvSpPr>
        <p:spPr>
          <a:xfrm>
            <a:off x="3152800" y="3212976"/>
            <a:ext cx="197562"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76F572FB-1EDD-448B-98EF-150A0FC0EF26}"/>
              </a:ext>
            </a:extLst>
          </p:cNvPr>
          <p:cNvSpPr/>
          <p:nvPr/>
        </p:nvSpPr>
        <p:spPr>
          <a:xfrm>
            <a:off x="6487312" y="5311338"/>
            <a:ext cx="279248" cy="197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a:extLst>
              <a:ext uri="{FF2B5EF4-FFF2-40B4-BE49-F238E27FC236}">
                <a16:creationId xmlns:a16="http://schemas.microsoft.com/office/drawing/2014/main" id="{F97CF7EA-09B7-437C-B3F8-B48F1B0B4584}"/>
              </a:ext>
            </a:extLst>
          </p:cNvPr>
          <p:cNvSpPr/>
          <p:nvPr/>
        </p:nvSpPr>
        <p:spPr>
          <a:xfrm>
            <a:off x="5168047" y="5603202"/>
            <a:ext cx="987425" cy="1971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사각형: 둥근 모서리 19">
            <a:extLst>
              <a:ext uri="{FF2B5EF4-FFF2-40B4-BE49-F238E27FC236}">
                <a16:creationId xmlns:a16="http://schemas.microsoft.com/office/drawing/2014/main" id="{3E7BB5F8-4CFF-4944-AC33-BC6E7CAFB841}"/>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dirty="0">
                <a:solidFill>
                  <a:srgbClr val="000000"/>
                </a:solidFill>
                <a:latin typeface="Consolas" panose="020B0609020204030204" pitchFamily="49" charset="0"/>
              </a:rPr>
              <a:t>어떤 </a:t>
            </a:r>
            <a:r>
              <a:rPr lang="ko-KR" altLang="en-US" sz="1600" b="1" dirty="0">
                <a:solidFill>
                  <a:srgbClr val="000000"/>
                </a:solidFill>
                <a:latin typeface="Consolas" panose="020B0609020204030204" pitchFamily="49" charset="0"/>
              </a:rPr>
              <a:t>문제</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해결</a:t>
            </a:r>
            <a:r>
              <a:rPr lang="ko-KR" altLang="en-US" sz="1600" dirty="0">
                <a:solidFill>
                  <a:srgbClr val="000000"/>
                </a:solidFill>
                <a:latin typeface="Consolas" panose="020B0609020204030204" pitchFamily="49" charset="0"/>
              </a:rPr>
              <a:t>하기 위해 </a:t>
            </a:r>
            <a:r>
              <a:rPr lang="ko-KR" altLang="en-US" sz="1600" b="1" dirty="0">
                <a:solidFill>
                  <a:srgbClr val="000000"/>
                </a:solidFill>
                <a:latin typeface="Consolas" panose="020B0609020204030204" pitchFamily="49" charset="0"/>
              </a:rPr>
              <a:t>컴퓨터</a:t>
            </a:r>
            <a:r>
              <a:rPr lang="ko-KR" altLang="en-US" sz="1600" dirty="0">
                <a:solidFill>
                  <a:srgbClr val="000000"/>
                </a:solidFill>
                <a:latin typeface="Consolas" panose="020B0609020204030204" pitchFamily="49" charset="0"/>
              </a:rPr>
              <a:t>가 </a:t>
            </a:r>
            <a:r>
              <a:rPr lang="ko-KR" altLang="en-US" sz="1600" b="1" dirty="0">
                <a:solidFill>
                  <a:srgbClr val="000000"/>
                </a:solidFill>
                <a:latin typeface="Consolas" panose="020B0609020204030204" pitchFamily="49" charset="0"/>
              </a:rPr>
              <a:t>실행</a:t>
            </a:r>
            <a:r>
              <a:rPr lang="ko-KR" altLang="en-US" sz="1600" dirty="0">
                <a:solidFill>
                  <a:srgbClr val="000000"/>
                </a:solidFill>
                <a:latin typeface="Consolas" panose="020B0609020204030204" pitchFamily="49" charset="0"/>
              </a:rPr>
              <a:t>해야 하는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집합체</a:t>
            </a:r>
            <a:endParaRPr lang="ko-KR" altLang="en-US" sz="1600" b="1" dirty="0"/>
          </a:p>
        </p:txBody>
      </p:sp>
    </p:spTree>
    <p:extLst>
      <p:ext uri="{BB962C8B-B14F-4D97-AF65-F5344CB8AC3E}">
        <p14:creationId xmlns:p14="http://schemas.microsoft.com/office/powerpoint/2010/main" val="32009644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1.10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같은 일을 여러 번 반복해야 할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반복문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for, while</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40</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구구단 출력하기</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graphicFrame>
        <p:nvGraphicFramePr>
          <p:cNvPr id="43" name="표 42">
            <a:extLst>
              <a:ext uri="{FF2B5EF4-FFF2-40B4-BE49-F238E27FC236}">
                <a16:creationId xmlns:a16="http://schemas.microsoft.com/office/drawing/2014/main" id="{BC07C6D3-1D7C-498F-A0F9-93A988928A61}"/>
              </a:ext>
            </a:extLst>
          </p:cNvPr>
          <p:cNvGraphicFramePr>
            <a:graphicFrameLocks noGrp="1"/>
          </p:cNvGraphicFramePr>
          <p:nvPr>
            <p:extLst>
              <p:ext uri="{D42A27DB-BD31-4B8C-83A1-F6EECF244321}">
                <p14:modId xmlns:p14="http://schemas.microsoft.com/office/powerpoint/2010/main" val="68252462"/>
              </p:ext>
            </p:extLst>
          </p:nvPr>
        </p:nvGraphicFramePr>
        <p:xfrm>
          <a:off x="632999" y="2203742"/>
          <a:ext cx="4968073" cy="3352800"/>
        </p:xfrm>
        <a:graphic>
          <a:graphicData uri="http://schemas.openxmlformats.org/drawingml/2006/table">
            <a:tbl>
              <a:tblPr>
                <a:tableStyleId>{2D5ABB26-0587-4C30-8999-92F81FD0307C}</a:tableStyleId>
              </a:tblPr>
              <a:tblGrid>
                <a:gridCol w="4968073">
                  <a:extLst>
                    <a:ext uri="{9D8B030D-6E8A-4147-A177-3AD203B41FA5}">
                      <a16:colId xmlns:a16="http://schemas.microsoft.com/office/drawing/2014/main" val="2581132580"/>
                    </a:ext>
                  </a:extLst>
                </a:gridCol>
              </a:tblGrid>
              <a:tr h="370840">
                <a:tc>
                  <a:txBody>
                    <a:bodyPr/>
                    <a:lstStyle/>
                    <a:p>
                      <a:r>
                        <a:rPr lang="en-US" altLang="ko-KR" sz="1600" b="0" dirty="0">
                          <a:solidFill>
                            <a:srgbClr val="9CDCFE"/>
                          </a:solidFill>
                          <a:effectLst/>
                          <a:latin typeface="Consolas" panose="020B0609020204030204" pitchFamily="49" charset="0"/>
                        </a:rPr>
                        <a:t>number</a:t>
                      </a:r>
                      <a:r>
                        <a:rPr lang="en-US" altLang="ko-KR" sz="1600" b="0" dirty="0">
                          <a:solidFill>
                            <a:srgbClr val="D4D4D4"/>
                          </a:solidFill>
                          <a:effectLst/>
                          <a:latin typeface="Consolas" panose="020B0609020204030204" pitchFamily="49" charset="0"/>
                        </a:rPr>
                        <a:t> = </a:t>
                      </a:r>
                      <a:r>
                        <a:rPr lang="en-US" altLang="ko-KR" sz="1600" b="0" dirty="0">
                          <a:solidFill>
                            <a:srgbClr val="4EC9B0"/>
                          </a:solidFill>
                          <a:effectLst/>
                          <a:latin typeface="Consolas" panose="020B0609020204030204" pitchFamily="49" charset="0"/>
                        </a:rPr>
                        <a:t>int</a:t>
                      </a:r>
                      <a:r>
                        <a:rPr lang="en-US" altLang="ko-KR" sz="1600" b="0" dirty="0">
                          <a:solidFill>
                            <a:srgbClr val="D4D4D4"/>
                          </a:solidFill>
                          <a:effectLst/>
                          <a:latin typeface="Consolas" panose="020B0609020204030204" pitchFamily="49" charset="0"/>
                        </a:rPr>
                        <a:t>(</a:t>
                      </a:r>
                      <a:r>
                        <a:rPr lang="en-US" altLang="ko-KR" sz="1600" b="0" dirty="0">
                          <a:solidFill>
                            <a:srgbClr val="DCDCAA"/>
                          </a:solidFill>
                          <a:effectLst/>
                          <a:latin typeface="Consolas" panose="020B0609020204030204" pitchFamily="49" charset="0"/>
                        </a:rPr>
                        <a:t>input</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몇 단을 외울까요</a:t>
                      </a:r>
                      <a:r>
                        <a:rPr lang="en-US" altLang="ko-KR" sz="1600" b="0" dirty="0">
                          <a:solidFill>
                            <a:srgbClr val="CE9178"/>
                          </a:solidFill>
                          <a:effectLst/>
                          <a:latin typeface="Consolas" panose="020B0609020204030204" pitchFamily="49" charset="0"/>
                        </a:rPr>
                        <a:t>? '</a:t>
                      </a:r>
                      <a:r>
                        <a:rPr lang="en-US" altLang="ko-KR" sz="1600" b="0" dirty="0">
                          <a:solidFill>
                            <a:srgbClr val="D4D4D4"/>
                          </a:solidFill>
                          <a:effectLst/>
                          <a:latin typeface="Consolas" panose="020B0609020204030204" pitchFamily="49" charset="0"/>
                        </a:rPr>
                        <a:t>))</a:t>
                      </a:r>
                    </a:p>
                    <a:p>
                      <a:endParaRPr lang="en-US" altLang="ko-KR" sz="1600" b="0" dirty="0">
                        <a:solidFill>
                          <a:srgbClr val="C586C0"/>
                        </a:solidFill>
                        <a:effectLst/>
                        <a:latin typeface="Consolas" panose="020B0609020204030204" pitchFamily="49" charset="0"/>
                      </a:endParaRPr>
                    </a:p>
                    <a:p>
                      <a:r>
                        <a:rPr lang="en-US" altLang="ko-KR" sz="1600" b="0" dirty="0">
                          <a:solidFill>
                            <a:srgbClr val="C586C0"/>
                          </a:solidFill>
                          <a:effectLst/>
                          <a:latin typeface="Consolas" panose="020B0609020204030204" pitchFamily="49" charset="0"/>
                        </a:rPr>
                        <a:t>for</a:t>
                      </a:r>
                      <a:r>
                        <a:rPr lang="en-US" altLang="ko-KR" sz="1600" b="0" dirty="0">
                          <a:solidFill>
                            <a:srgbClr val="D4D4D4"/>
                          </a:solidFill>
                          <a:effectLst/>
                          <a:latin typeface="Consolas" panose="020B0609020204030204" pitchFamily="49" charset="0"/>
                        </a:rPr>
                        <a:t> </a:t>
                      </a:r>
                      <a:r>
                        <a:rPr lang="en-US" altLang="ko-KR" sz="1600" b="0" dirty="0" err="1">
                          <a:solidFill>
                            <a:srgbClr val="9CDCFE"/>
                          </a:solidFill>
                          <a:effectLst/>
                          <a:latin typeface="Consolas" panose="020B0609020204030204" pitchFamily="49" charset="0"/>
                        </a:rPr>
                        <a:t>i</a:t>
                      </a:r>
                      <a:r>
                        <a:rPr lang="en-US" altLang="ko-KR" sz="1600" b="0" dirty="0">
                          <a:solidFill>
                            <a:srgbClr val="D4D4D4"/>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in</a:t>
                      </a:r>
                      <a:r>
                        <a:rPr lang="en-US" altLang="ko-KR" sz="1600" b="0" dirty="0">
                          <a:solidFill>
                            <a:srgbClr val="D4D4D4"/>
                          </a:solidFill>
                          <a:effectLst/>
                          <a:latin typeface="Consolas" panose="020B0609020204030204" pitchFamily="49" charset="0"/>
                        </a:rPr>
                        <a:t> </a:t>
                      </a:r>
                      <a:r>
                        <a:rPr lang="en-US" altLang="ko-KR" sz="1600" b="0" dirty="0">
                          <a:solidFill>
                            <a:srgbClr val="4EC9B0"/>
                          </a:solidFill>
                          <a:effectLst/>
                          <a:latin typeface="Consolas" panose="020B0609020204030204" pitchFamily="49" charset="0"/>
                        </a:rPr>
                        <a:t>range</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1</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10</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number</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err="1">
                          <a:solidFill>
                            <a:srgbClr val="9CDCFE"/>
                          </a:solidFill>
                          <a:effectLst/>
                          <a:latin typeface="Consolas" panose="020B0609020204030204" pitchFamily="49" charset="0"/>
                        </a:rPr>
                        <a:t>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number</a:t>
                      </a:r>
                      <a:r>
                        <a:rPr lang="en-US" altLang="ko-KR" sz="1600" b="0" dirty="0">
                          <a:solidFill>
                            <a:srgbClr val="D4D4D4"/>
                          </a:solidFill>
                          <a:effectLst/>
                          <a:latin typeface="Consolas" panose="020B0609020204030204" pitchFamily="49" charset="0"/>
                        </a:rPr>
                        <a:t> * </a:t>
                      </a:r>
                      <a:r>
                        <a:rPr lang="en-US" altLang="ko-KR" sz="1600" b="0" dirty="0" err="1">
                          <a:solidFill>
                            <a:srgbClr val="9CDCFE"/>
                          </a:solidFill>
                          <a:effectLst/>
                          <a:latin typeface="Consolas" panose="020B0609020204030204" pitchFamily="49" charset="0"/>
                        </a:rPr>
                        <a:t>i</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600" b="0" dirty="0">
                          <a:solidFill>
                            <a:schemeClr val="bg1"/>
                          </a:solidFill>
                          <a:effectLst/>
                          <a:latin typeface="Consolas" panose="020B0609020204030204" pitchFamily="49" charset="0"/>
                        </a:rPr>
                        <a:t>9 × 1 = 9</a:t>
                      </a:r>
                    </a:p>
                    <a:p>
                      <a:r>
                        <a:rPr lang="en-US" altLang="ko-KR" sz="1600" b="0" dirty="0">
                          <a:solidFill>
                            <a:schemeClr val="bg1"/>
                          </a:solidFill>
                          <a:effectLst/>
                          <a:latin typeface="Consolas" panose="020B0609020204030204" pitchFamily="49" charset="0"/>
                        </a:rPr>
                        <a:t>9 × 2 = 18</a:t>
                      </a:r>
                    </a:p>
                    <a:p>
                      <a:r>
                        <a:rPr lang="en-US" altLang="ko-KR" sz="1600" b="0" dirty="0">
                          <a:solidFill>
                            <a:schemeClr val="bg1"/>
                          </a:solidFill>
                          <a:effectLst/>
                          <a:latin typeface="Consolas" panose="020B0609020204030204" pitchFamily="49" charset="0"/>
                        </a:rPr>
                        <a:t>9 × 3 = 27</a:t>
                      </a:r>
                    </a:p>
                    <a:p>
                      <a:r>
                        <a:rPr lang="en-US" altLang="ko-KR" sz="1600" b="0" dirty="0">
                          <a:solidFill>
                            <a:schemeClr val="bg1"/>
                          </a:solidFill>
                          <a:effectLst/>
                          <a:latin typeface="Consolas" panose="020B0609020204030204" pitchFamily="49" charset="0"/>
                        </a:rPr>
                        <a:t>9 × 4 = 36</a:t>
                      </a:r>
                    </a:p>
                    <a:p>
                      <a:r>
                        <a:rPr lang="en-US" altLang="ko-KR" sz="1600" b="0" dirty="0">
                          <a:solidFill>
                            <a:schemeClr val="bg1"/>
                          </a:solidFill>
                          <a:effectLst/>
                          <a:latin typeface="Consolas" panose="020B0609020204030204" pitchFamily="49" charset="0"/>
                        </a:rPr>
                        <a:t>9 × 5 = 45</a:t>
                      </a:r>
                    </a:p>
                    <a:p>
                      <a:r>
                        <a:rPr lang="en-US" altLang="ko-KR" sz="1600" b="0" dirty="0">
                          <a:solidFill>
                            <a:schemeClr val="bg1"/>
                          </a:solidFill>
                          <a:effectLst/>
                          <a:latin typeface="Consolas" panose="020B0609020204030204" pitchFamily="49" charset="0"/>
                        </a:rPr>
                        <a:t>9 × 6 = 54</a:t>
                      </a:r>
                    </a:p>
                    <a:p>
                      <a:r>
                        <a:rPr lang="en-US" altLang="ko-KR" sz="1600" b="0" dirty="0">
                          <a:solidFill>
                            <a:schemeClr val="bg1"/>
                          </a:solidFill>
                          <a:effectLst/>
                          <a:latin typeface="Consolas" panose="020B0609020204030204" pitchFamily="49" charset="0"/>
                        </a:rPr>
                        <a:t>9 × 7 = 63</a:t>
                      </a:r>
                    </a:p>
                    <a:p>
                      <a:r>
                        <a:rPr lang="en-US" altLang="ko-KR" sz="1600" b="0" dirty="0">
                          <a:solidFill>
                            <a:schemeClr val="bg1"/>
                          </a:solidFill>
                          <a:effectLst/>
                          <a:latin typeface="Consolas" panose="020B0609020204030204" pitchFamily="49" charset="0"/>
                        </a:rPr>
                        <a:t>9 × 8 = 72</a:t>
                      </a:r>
                    </a:p>
                    <a:p>
                      <a:r>
                        <a:rPr lang="en-US" altLang="ko-KR" sz="1600" b="0" dirty="0">
                          <a:solidFill>
                            <a:schemeClr val="bg1"/>
                          </a:solidFill>
                          <a:effectLst/>
                          <a:latin typeface="Consolas" panose="020B0609020204030204" pitchFamily="49" charset="0"/>
                        </a:rPr>
                        <a:t>9 × 9 = 81</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graphicFrame>
        <p:nvGraphicFramePr>
          <p:cNvPr id="19" name="표 18">
            <a:extLst>
              <a:ext uri="{FF2B5EF4-FFF2-40B4-BE49-F238E27FC236}">
                <a16:creationId xmlns:a16="http://schemas.microsoft.com/office/drawing/2014/main" id="{B42D1561-E8E8-4C0F-9793-96C4F6149E3F}"/>
              </a:ext>
            </a:extLst>
          </p:cNvPr>
          <p:cNvGraphicFramePr>
            <a:graphicFrameLocks noGrp="1"/>
          </p:cNvGraphicFramePr>
          <p:nvPr>
            <p:extLst>
              <p:ext uri="{D42A27DB-BD31-4B8C-83A1-F6EECF244321}">
                <p14:modId xmlns:p14="http://schemas.microsoft.com/office/powerpoint/2010/main" val="2084862736"/>
              </p:ext>
            </p:extLst>
          </p:nvPr>
        </p:nvGraphicFramePr>
        <p:xfrm>
          <a:off x="6537176" y="2196644"/>
          <a:ext cx="2185988" cy="3332480"/>
        </p:xfrm>
        <a:graphic>
          <a:graphicData uri="http://schemas.openxmlformats.org/drawingml/2006/table">
            <a:tbl>
              <a:tblPr bandRow="1">
                <a:tableStyleId>{2D5ABB26-0587-4C30-8999-92F81FD0307C}</a:tableStyleId>
              </a:tblPr>
              <a:tblGrid>
                <a:gridCol w="433705">
                  <a:extLst>
                    <a:ext uri="{9D8B030D-6E8A-4147-A177-3AD203B41FA5}">
                      <a16:colId xmlns:a16="http://schemas.microsoft.com/office/drawing/2014/main" val="3281501617"/>
                    </a:ext>
                  </a:extLst>
                </a:gridCol>
                <a:gridCol w="424180">
                  <a:extLst>
                    <a:ext uri="{9D8B030D-6E8A-4147-A177-3AD203B41FA5}">
                      <a16:colId xmlns:a16="http://schemas.microsoft.com/office/drawing/2014/main" val="317159337"/>
                    </a:ext>
                  </a:extLst>
                </a:gridCol>
                <a:gridCol w="389255">
                  <a:extLst>
                    <a:ext uri="{9D8B030D-6E8A-4147-A177-3AD203B41FA5}">
                      <a16:colId xmlns:a16="http://schemas.microsoft.com/office/drawing/2014/main" val="3803040299"/>
                    </a:ext>
                  </a:extLst>
                </a:gridCol>
                <a:gridCol w="424180">
                  <a:extLst>
                    <a:ext uri="{9D8B030D-6E8A-4147-A177-3AD203B41FA5}">
                      <a16:colId xmlns:a16="http://schemas.microsoft.com/office/drawing/2014/main" val="2838046685"/>
                    </a:ext>
                  </a:extLst>
                </a:gridCol>
                <a:gridCol w="514668">
                  <a:extLst>
                    <a:ext uri="{9D8B030D-6E8A-4147-A177-3AD203B41FA5}">
                      <a16:colId xmlns:a16="http://schemas.microsoft.com/office/drawing/2014/main" val="335077898"/>
                    </a:ext>
                  </a:extLst>
                </a:gridCol>
              </a:tblGrid>
              <a:tr h="140424">
                <a:tc>
                  <a:txBody>
                    <a:bodyPr/>
                    <a:lstStyle/>
                    <a:p>
                      <a:pPr algn="ctr" latinLnBrk="1"/>
                      <a:r>
                        <a:rPr lang="en-US" altLang="ko-KR" dirty="0"/>
                        <a:t>9</a:t>
                      </a:r>
                    </a:p>
                  </a:txBody>
                  <a:tcPr>
                    <a:solidFill>
                      <a:srgbClr val="92D050"/>
                    </a:solidFill>
                  </a:tcPr>
                </a:tc>
                <a:tc>
                  <a:txBody>
                    <a:bodyPr/>
                    <a:lstStyle/>
                    <a:p>
                      <a:pPr algn="ctr" latinLnBrk="1"/>
                      <a:r>
                        <a:rPr lang="en-US" altLang="ko-KR" dirty="0"/>
                        <a:t>×</a:t>
                      </a:r>
                      <a:endParaRPr lang="ko-KR" altLang="en-US" dirty="0"/>
                    </a:p>
                  </a:txBody>
                  <a:tcPr>
                    <a:solidFill>
                      <a:srgbClr val="FFC000"/>
                    </a:solidFill>
                  </a:tcPr>
                </a:tc>
                <a:tc>
                  <a:txBody>
                    <a:bodyPr/>
                    <a:lstStyle/>
                    <a:p>
                      <a:pPr algn="ctr" latinLnBrk="1"/>
                      <a:r>
                        <a:rPr lang="en-US" altLang="ko-KR" dirty="0"/>
                        <a:t>1</a:t>
                      </a:r>
                      <a:endParaRPr lang="ko-KR" altLang="en-US" dirty="0"/>
                    </a:p>
                  </a:txBody>
                  <a:tcPr>
                    <a:solidFill>
                      <a:srgbClr val="00B0F0"/>
                    </a:solidFill>
                  </a:tcPr>
                </a:tc>
                <a:tc>
                  <a:txBody>
                    <a:bodyPr/>
                    <a:lstStyle/>
                    <a:p>
                      <a:pPr algn="ctr" latinLnBrk="1"/>
                      <a:r>
                        <a:rPr lang="en-US" altLang="ko-KR" dirty="0"/>
                        <a:t>=</a:t>
                      </a:r>
                    </a:p>
                  </a:txBody>
                  <a:tcPr>
                    <a:solidFill>
                      <a:srgbClr val="FFC000"/>
                    </a:solidFill>
                  </a:tcPr>
                </a:tc>
                <a:tc>
                  <a:txBody>
                    <a:bodyPr/>
                    <a:lstStyle/>
                    <a:p>
                      <a:pPr algn="l" latinLnBrk="1"/>
                      <a:r>
                        <a:rPr lang="en-US" altLang="ko-KR" dirty="0"/>
                        <a:t>9</a:t>
                      </a:r>
                      <a:endParaRPr lang="ko-KR" altLang="en-US" dirty="0"/>
                    </a:p>
                  </a:txBody>
                  <a:tcPr>
                    <a:solidFill>
                      <a:srgbClr val="00B0F0"/>
                    </a:solidFill>
                  </a:tcPr>
                </a:tc>
                <a:extLst>
                  <a:ext uri="{0D108BD9-81ED-4DB2-BD59-A6C34878D82A}">
                    <a16:rowId xmlns:a16="http://schemas.microsoft.com/office/drawing/2014/main" val="1140514492"/>
                  </a:ext>
                </a:extLst>
              </a:tr>
              <a:tr h="370840">
                <a:tc>
                  <a:txBody>
                    <a:bodyPr/>
                    <a:lstStyle/>
                    <a:p>
                      <a:pPr algn="ctr"/>
                      <a:r>
                        <a:rPr lang="en-US" altLang="ko-KR" dirty="0">
                          <a:effectLst/>
                        </a:rPr>
                        <a:t>9</a:t>
                      </a:r>
                      <a:endParaRPr lang="en-US" altLang="ko-KR" b="0" dirty="0">
                        <a:solidFill>
                          <a:srgbClr val="D4D4D4"/>
                        </a:solidFill>
                        <a:effectLst/>
                        <a:latin typeface="Consolas" panose="020B0609020204030204" pitchFamily="49" charset="0"/>
                      </a:endParaRPr>
                    </a:p>
                  </a:txBody>
                  <a:tcPr>
                    <a:solidFill>
                      <a:srgbClr val="92D05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solidFill>
                      <a:srgbClr val="FFC000"/>
                    </a:solidFill>
                  </a:tcPr>
                </a:tc>
                <a:tc>
                  <a:txBody>
                    <a:bodyPr/>
                    <a:lstStyle/>
                    <a:p>
                      <a:pPr algn="ctr" latinLnBrk="1"/>
                      <a:r>
                        <a:rPr lang="en-US" altLang="ko-KR" dirty="0"/>
                        <a:t>2</a:t>
                      </a:r>
                      <a:endParaRPr lang="ko-KR" altLang="en-US" b="0" dirty="0"/>
                    </a:p>
                  </a:txBody>
                  <a:tcPr>
                    <a:solidFill>
                      <a:srgbClr val="00B0F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u="none" strike="noStrike" kern="1200" cap="none" spc="0" normalizeH="0" baseline="0" noProof="0" dirty="0">
                          <a:ln>
                            <a:noFill/>
                          </a:ln>
                          <a:effectLst/>
                          <a:uLnTx/>
                          <a:uFillTx/>
                        </a:rPr>
                        <a:t>=</a:t>
                      </a:r>
                      <a:endParaRPr kumimoji="0" lang="en-US" altLang="ko-KR"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solidFill>
                      <a:srgbClr val="FFC000"/>
                    </a:solidFill>
                  </a:tcPr>
                </a:tc>
                <a:tc>
                  <a:txBody>
                    <a:bodyPr/>
                    <a:lstStyle/>
                    <a:p>
                      <a:pPr algn="l" latinLnBrk="1"/>
                      <a:r>
                        <a:rPr lang="en-US" altLang="ko-KR" dirty="0"/>
                        <a:t>18</a:t>
                      </a:r>
                      <a:endParaRPr lang="ko-KR" altLang="en-US" b="0" dirty="0"/>
                    </a:p>
                  </a:txBody>
                  <a:tcPr>
                    <a:solidFill>
                      <a:srgbClr val="00B0F0"/>
                    </a:solidFill>
                  </a:tcPr>
                </a:tc>
                <a:extLst>
                  <a:ext uri="{0D108BD9-81ED-4DB2-BD59-A6C34878D82A}">
                    <a16:rowId xmlns:a16="http://schemas.microsoft.com/office/drawing/2014/main" val="4068800339"/>
                  </a:ext>
                </a:extLst>
              </a:tr>
              <a:tr h="370840">
                <a:tc>
                  <a:txBody>
                    <a:bodyPr/>
                    <a:lstStyle/>
                    <a:p>
                      <a:pPr algn="ctr"/>
                      <a:r>
                        <a:rPr lang="en-US" altLang="ko-KR" dirty="0">
                          <a:effectLst/>
                        </a:rPr>
                        <a:t>9</a:t>
                      </a:r>
                      <a:endParaRPr lang="en-US" altLang="ko-KR" b="0" dirty="0">
                        <a:solidFill>
                          <a:srgbClr val="D4D4D4"/>
                        </a:solidFill>
                        <a:effectLst/>
                        <a:latin typeface="Consolas" panose="020B0609020204030204" pitchFamily="49" charset="0"/>
                      </a:endParaRPr>
                    </a:p>
                  </a:txBody>
                  <a:tcPr>
                    <a:solidFill>
                      <a:srgbClr val="92D05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3</a:t>
                      </a:r>
                      <a:endParaRPr lang="ko-KR" altLang="en-US" b="0" dirty="0"/>
                    </a:p>
                  </a:txBody>
                  <a:tcPr>
                    <a:solidFill>
                      <a:srgbClr val="00B0F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u="none" strike="noStrike" kern="1200" cap="none" spc="0" normalizeH="0" baseline="0" noProof="0" dirty="0">
                          <a:ln>
                            <a:noFill/>
                          </a:ln>
                          <a:effectLst/>
                          <a:uLnTx/>
                          <a:uFillTx/>
                        </a:rPr>
                        <a:t>=</a:t>
                      </a:r>
                      <a:endParaRPr kumimoji="0" lang="en-US" altLang="ko-KR"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solidFill>
                      <a:srgbClr val="FFC00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27</a:t>
                      </a:r>
                      <a:endParaRPr lang="ko-KR" altLang="en-US" b="1" dirty="0"/>
                    </a:p>
                  </a:txBody>
                  <a:tcPr>
                    <a:solidFill>
                      <a:srgbClr val="00B0F0"/>
                    </a:solidFill>
                  </a:tcPr>
                </a:tc>
                <a:extLst>
                  <a:ext uri="{0D108BD9-81ED-4DB2-BD59-A6C34878D82A}">
                    <a16:rowId xmlns:a16="http://schemas.microsoft.com/office/drawing/2014/main" val="3230123257"/>
                  </a:ext>
                </a:extLst>
              </a:tr>
              <a:tr h="370840">
                <a:tc>
                  <a:txBody>
                    <a:bodyPr/>
                    <a:lstStyle/>
                    <a:p>
                      <a:pPr algn="ctr"/>
                      <a:r>
                        <a:rPr lang="en-US" altLang="ko-KR" dirty="0">
                          <a:effectLst/>
                        </a:rPr>
                        <a:t>9</a:t>
                      </a:r>
                      <a:endParaRPr lang="en-US" altLang="ko-KR" b="0" dirty="0">
                        <a:solidFill>
                          <a:srgbClr val="D4D4D4"/>
                        </a:solidFill>
                        <a:effectLst/>
                        <a:latin typeface="Consolas" panose="020B0609020204030204" pitchFamily="49" charset="0"/>
                      </a:endParaRPr>
                    </a:p>
                  </a:txBody>
                  <a:tcPr>
                    <a:solidFill>
                      <a:srgbClr val="92D05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4</a:t>
                      </a:r>
                      <a:endParaRPr lang="ko-KR" altLang="en-US" b="0" dirty="0"/>
                    </a:p>
                  </a:txBody>
                  <a:tcPr>
                    <a:solidFill>
                      <a:srgbClr val="00B0F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u="none" strike="noStrike" kern="1200" cap="none" spc="0" normalizeH="0" baseline="0" noProof="0" dirty="0">
                          <a:ln>
                            <a:noFill/>
                          </a:ln>
                          <a:effectLst/>
                          <a:uLnTx/>
                          <a:uFillTx/>
                        </a:rPr>
                        <a:t>=</a:t>
                      </a:r>
                      <a:endParaRPr kumimoji="0" lang="en-US" altLang="ko-KR"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solidFill>
                      <a:srgbClr val="FFC00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36</a:t>
                      </a:r>
                      <a:endParaRPr lang="ko-KR" altLang="en-US" b="1" dirty="0"/>
                    </a:p>
                  </a:txBody>
                  <a:tcPr>
                    <a:solidFill>
                      <a:srgbClr val="00B0F0"/>
                    </a:solidFill>
                  </a:tcPr>
                </a:tc>
                <a:extLst>
                  <a:ext uri="{0D108BD9-81ED-4DB2-BD59-A6C34878D82A}">
                    <a16:rowId xmlns:a16="http://schemas.microsoft.com/office/drawing/2014/main" val="2452970446"/>
                  </a:ext>
                </a:extLst>
              </a:tr>
              <a:tr h="370840">
                <a:tc>
                  <a:txBody>
                    <a:bodyPr/>
                    <a:lstStyle/>
                    <a:p>
                      <a:pPr algn="ctr"/>
                      <a:r>
                        <a:rPr lang="en-US" altLang="ko-KR" dirty="0">
                          <a:effectLst/>
                        </a:rPr>
                        <a:t>9</a:t>
                      </a:r>
                      <a:endParaRPr lang="en-US" altLang="ko-KR" b="0" dirty="0">
                        <a:solidFill>
                          <a:srgbClr val="D4D4D4"/>
                        </a:solidFill>
                        <a:effectLst/>
                        <a:latin typeface="Consolas" panose="020B0609020204030204" pitchFamily="49" charset="0"/>
                      </a:endParaRPr>
                    </a:p>
                  </a:txBody>
                  <a:tcPr>
                    <a:solidFill>
                      <a:srgbClr val="92D05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5</a:t>
                      </a:r>
                      <a:endParaRPr lang="ko-KR" altLang="en-US" b="1" dirty="0"/>
                    </a:p>
                  </a:txBody>
                  <a:tcPr>
                    <a:solidFill>
                      <a:srgbClr val="00B0F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u="none" strike="noStrike" kern="1200" cap="none" spc="0" normalizeH="0" baseline="0" noProof="0" dirty="0">
                          <a:ln>
                            <a:noFill/>
                          </a:ln>
                          <a:effectLst/>
                          <a:uLnTx/>
                          <a:uFillTx/>
                        </a:rPr>
                        <a:t>=</a:t>
                      </a:r>
                      <a:endParaRPr kumimoji="0" lang="en-US" altLang="ko-KR"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solidFill>
                      <a:srgbClr val="FFC00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45</a:t>
                      </a:r>
                      <a:endParaRPr lang="ko-KR" altLang="en-US" b="1" dirty="0"/>
                    </a:p>
                  </a:txBody>
                  <a:tcPr>
                    <a:solidFill>
                      <a:srgbClr val="00B0F0"/>
                    </a:solidFill>
                  </a:tcPr>
                </a:tc>
                <a:extLst>
                  <a:ext uri="{0D108BD9-81ED-4DB2-BD59-A6C34878D82A}">
                    <a16:rowId xmlns:a16="http://schemas.microsoft.com/office/drawing/2014/main" val="2278394160"/>
                  </a:ext>
                </a:extLst>
              </a:tr>
              <a:tr h="370840">
                <a:tc>
                  <a:txBody>
                    <a:bodyPr/>
                    <a:lstStyle/>
                    <a:p>
                      <a:pPr algn="ctr"/>
                      <a:r>
                        <a:rPr lang="en-US" altLang="ko-KR" dirty="0">
                          <a:effectLst/>
                        </a:rPr>
                        <a:t>9</a:t>
                      </a:r>
                      <a:endParaRPr lang="en-US" altLang="ko-KR" b="0" dirty="0">
                        <a:solidFill>
                          <a:srgbClr val="D4D4D4"/>
                        </a:solidFill>
                        <a:effectLst/>
                        <a:latin typeface="Consolas" panose="020B0609020204030204" pitchFamily="49" charset="0"/>
                      </a:endParaRPr>
                    </a:p>
                  </a:txBody>
                  <a:tcPr>
                    <a:solidFill>
                      <a:srgbClr val="92D05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6</a:t>
                      </a:r>
                      <a:endParaRPr lang="ko-KR" altLang="en-US" b="1" dirty="0"/>
                    </a:p>
                  </a:txBody>
                  <a:tcPr>
                    <a:solidFill>
                      <a:srgbClr val="00B0F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u="none" strike="noStrike" kern="1200" cap="none" spc="0" normalizeH="0" baseline="0" noProof="0" dirty="0">
                          <a:ln>
                            <a:noFill/>
                          </a:ln>
                          <a:effectLst/>
                          <a:uLnTx/>
                          <a:uFillTx/>
                        </a:rPr>
                        <a:t>=</a:t>
                      </a:r>
                      <a:endParaRPr kumimoji="0" lang="en-US" altLang="ko-KR"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solidFill>
                      <a:srgbClr val="FFC00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54</a:t>
                      </a:r>
                      <a:endParaRPr lang="ko-KR" altLang="en-US" b="1" dirty="0"/>
                    </a:p>
                  </a:txBody>
                  <a:tcPr>
                    <a:solidFill>
                      <a:srgbClr val="00B0F0"/>
                    </a:solidFill>
                  </a:tcPr>
                </a:tc>
                <a:extLst>
                  <a:ext uri="{0D108BD9-81ED-4DB2-BD59-A6C34878D82A}">
                    <a16:rowId xmlns:a16="http://schemas.microsoft.com/office/drawing/2014/main" val="305300582"/>
                  </a:ext>
                </a:extLst>
              </a:tr>
              <a:tr h="370840">
                <a:tc>
                  <a:txBody>
                    <a:bodyPr/>
                    <a:lstStyle/>
                    <a:p>
                      <a:pPr algn="ctr"/>
                      <a:r>
                        <a:rPr lang="en-US" altLang="ko-KR" dirty="0">
                          <a:effectLst/>
                        </a:rPr>
                        <a:t>9</a:t>
                      </a:r>
                      <a:endParaRPr lang="en-US" altLang="ko-KR" b="0" dirty="0">
                        <a:solidFill>
                          <a:srgbClr val="D4D4D4"/>
                        </a:solidFill>
                        <a:effectLst/>
                        <a:latin typeface="Consolas" panose="020B0609020204030204" pitchFamily="49" charset="0"/>
                      </a:endParaRPr>
                    </a:p>
                  </a:txBody>
                  <a:tcPr>
                    <a:solidFill>
                      <a:srgbClr val="92D05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7</a:t>
                      </a:r>
                      <a:endParaRPr lang="ko-KR" altLang="en-US" b="1" dirty="0"/>
                    </a:p>
                  </a:txBody>
                  <a:tcPr>
                    <a:solidFill>
                      <a:srgbClr val="00B0F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u="none" strike="noStrike" kern="1200" cap="none" spc="0" normalizeH="0" baseline="0" noProof="0" dirty="0">
                          <a:ln>
                            <a:noFill/>
                          </a:ln>
                          <a:effectLst/>
                          <a:uLnTx/>
                          <a:uFillTx/>
                        </a:rPr>
                        <a:t>=</a:t>
                      </a:r>
                      <a:endParaRPr kumimoji="0" lang="en-US" altLang="ko-KR"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solidFill>
                      <a:srgbClr val="FFC00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63</a:t>
                      </a:r>
                      <a:endParaRPr lang="ko-KR" altLang="en-US" b="1" dirty="0"/>
                    </a:p>
                  </a:txBody>
                  <a:tcPr>
                    <a:solidFill>
                      <a:srgbClr val="00B0F0"/>
                    </a:solidFill>
                  </a:tcPr>
                </a:tc>
                <a:extLst>
                  <a:ext uri="{0D108BD9-81ED-4DB2-BD59-A6C34878D82A}">
                    <a16:rowId xmlns:a16="http://schemas.microsoft.com/office/drawing/2014/main" val="1046627396"/>
                  </a:ext>
                </a:extLst>
              </a:tr>
              <a:tr h="370840">
                <a:tc>
                  <a:txBody>
                    <a:bodyPr/>
                    <a:lstStyle/>
                    <a:p>
                      <a:pPr algn="ctr"/>
                      <a:r>
                        <a:rPr lang="en-US" altLang="ko-KR" dirty="0">
                          <a:effectLst/>
                        </a:rPr>
                        <a:t>9</a:t>
                      </a:r>
                      <a:endParaRPr lang="en-US" altLang="ko-KR" b="0" dirty="0">
                        <a:solidFill>
                          <a:srgbClr val="D4D4D4"/>
                        </a:solidFill>
                        <a:effectLst/>
                        <a:latin typeface="Consolas" panose="020B0609020204030204" pitchFamily="49" charset="0"/>
                      </a:endParaRPr>
                    </a:p>
                  </a:txBody>
                  <a:tcPr>
                    <a:solidFill>
                      <a:srgbClr val="92D05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8</a:t>
                      </a:r>
                      <a:endParaRPr lang="ko-KR" altLang="en-US" b="1" dirty="0"/>
                    </a:p>
                  </a:txBody>
                  <a:tcPr>
                    <a:solidFill>
                      <a:srgbClr val="00B0F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u="none" strike="noStrike" kern="1200" cap="none" spc="0" normalizeH="0" baseline="0" noProof="0" dirty="0">
                          <a:ln>
                            <a:noFill/>
                          </a:ln>
                          <a:effectLst/>
                          <a:uLnTx/>
                          <a:uFillTx/>
                        </a:rPr>
                        <a:t>=</a:t>
                      </a:r>
                      <a:endParaRPr kumimoji="0" lang="en-US" altLang="ko-KR"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solidFill>
                      <a:srgbClr val="FFC00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72</a:t>
                      </a:r>
                      <a:endParaRPr lang="ko-KR" altLang="en-US" b="1" dirty="0"/>
                    </a:p>
                  </a:txBody>
                  <a:tcPr>
                    <a:solidFill>
                      <a:srgbClr val="00B0F0"/>
                    </a:solidFill>
                  </a:tcPr>
                </a:tc>
                <a:extLst>
                  <a:ext uri="{0D108BD9-81ED-4DB2-BD59-A6C34878D82A}">
                    <a16:rowId xmlns:a16="http://schemas.microsoft.com/office/drawing/2014/main" val="2728312840"/>
                  </a:ext>
                </a:extLst>
              </a:tr>
              <a:tr h="370840">
                <a:tc>
                  <a:txBody>
                    <a:bodyPr/>
                    <a:lstStyle/>
                    <a:p>
                      <a:pPr algn="ctr"/>
                      <a:r>
                        <a:rPr lang="en-US" altLang="ko-KR" dirty="0">
                          <a:effectLst/>
                        </a:rPr>
                        <a:t>9</a:t>
                      </a:r>
                      <a:endParaRPr lang="en-US" altLang="ko-KR" b="0" dirty="0">
                        <a:solidFill>
                          <a:srgbClr val="D4D4D4"/>
                        </a:solidFill>
                        <a:effectLst/>
                        <a:latin typeface="Consolas" panose="020B0609020204030204" pitchFamily="49" charset="0"/>
                      </a:endParaRPr>
                    </a:p>
                  </a:txBody>
                  <a:tcPr>
                    <a:solidFill>
                      <a:srgbClr val="92D05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a:t>
                      </a:r>
                      <a:endParaRPr lang="ko-KR" altLang="en-US" dirty="0"/>
                    </a:p>
                  </a:txBody>
                  <a:tcP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dirty="0"/>
                        <a:t>9</a:t>
                      </a:r>
                      <a:endParaRPr lang="ko-KR" altLang="en-US" b="1" dirty="0"/>
                    </a:p>
                  </a:txBody>
                  <a:tcPr>
                    <a:solidFill>
                      <a:srgbClr val="00B0F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800" u="none" strike="noStrike" kern="1200" cap="none" spc="0" normalizeH="0" baseline="0" noProof="0" dirty="0">
                          <a:ln>
                            <a:noFill/>
                          </a:ln>
                          <a:effectLst/>
                          <a:uLnTx/>
                          <a:uFillTx/>
                        </a:rPr>
                        <a:t>=</a:t>
                      </a:r>
                      <a:endParaRPr kumimoji="0" lang="en-US" altLang="ko-KR" sz="18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a:txBody>
                  <a:tcPr>
                    <a:solidFill>
                      <a:srgbClr val="FFC00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81</a:t>
                      </a:r>
                      <a:endParaRPr lang="ko-KR" altLang="en-US" b="1" dirty="0"/>
                    </a:p>
                  </a:txBody>
                  <a:tcPr>
                    <a:solidFill>
                      <a:srgbClr val="00B0F0"/>
                    </a:solidFill>
                  </a:tcPr>
                </a:tc>
                <a:extLst>
                  <a:ext uri="{0D108BD9-81ED-4DB2-BD59-A6C34878D82A}">
                    <a16:rowId xmlns:a16="http://schemas.microsoft.com/office/drawing/2014/main" val="2878863972"/>
                  </a:ext>
                </a:extLst>
              </a:tr>
            </a:tbl>
          </a:graphicData>
        </a:graphic>
      </p:graphicFrame>
      <p:sp>
        <p:nvSpPr>
          <p:cNvPr id="20" name="TextBox 19">
            <a:extLst>
              <a:ext uri="{FF2B5EF4-FFF2-40B4-BE49-F238E27FC236}">
                <a16:creationId xmlns:a16="http://schemas.microsoft.com/office/drawing/2014/main" id="{B7671B90-24D2-4DAC-A15A-B79C3F5A79CD}"/>
              </a:ext>
            </a:extLst>
          </p:cNvPr>
          <p:cNvSpPr txBox="1"/>
          <p:nvPr/>
        </p:nvSpPr>
        <p:spPr>
          <a:xfrm>
            <a:off x="6163218" y="5874817"/>
            <a:ext cx="1196161" cy="400110"/>
          </a:xfrm>
          <a:prstGeom prst="rect">
            <a:avLst/>
          </a:prstGeom>
          <a:noFill/>
        </p:spPr>
        <p:txBody>
          <a:bodyPr wrap="none" rtlCol="0">
            <a:spAutoFit/>
          </a:bodyPr>
          <a:lstStyle/>
          <a:p>
            <a:pPr algn="ctr"/>
            <a:r>
              <a:rPr lang="ko-KR" altLang="en-US" sz="2000" dirty="0">
                <a:solidFill>
                  <a:srgbClr val="00B050"/>
                </a:solidFill>
                <a:latin typeface="나눔손글씨 펜" panose="03040600000000000000" pitchFamily="66" charset="-127"/>
                <a:ea typeface="나눔손글씨 펜" panose="03040600000000000000" pitchFamily="66" charset="-127"/>
              </a:rPr>
              <a:t>입력 받은 숫자</a:t>
            </a:r>
          </a:p>
        </p:txBody>
      </p:sp>
      <p:sp>
        <p:nvSpPr>
          <p:cNvPr id="24" name="TextBox 23">
            <a:extLst>
              <a:ext uri="{FF2B5EF4-FFF2-40B4-BE49-F238E27FC236}">
                <a16:creationId xmlns:a16="http://schemas.microsoft.com/office/drawing/2014/main" id="{CB2744F7-C9E9-4B58-BD4F-5BB950CA95F1}"/>
              </a:ext>
            </a:extLst>
          </p:cNvPr>
          <p:cNvSpPr txBox="1"/>
          <p:nvPr/>
        </p:nvSpPr>
        <p:spPr>
          <a:xfrm>
            <a:off x="6929198" y="1464729"/>
            <a:ext cx="1340432" cy="400110"/>
          </a:xfrm>
          <a:prstGeom prst="rect">
            <a:avLst/>
          </a:prstGeom>
          <a:noFill/>
        </p:spPr>
        <p:txBody>
          <a:bodyPr wrap="none" rtlCol="0">
            <a:spAutoFit/>
          </a:bodyPr>
          <a:lstStyle/>
          <a:p>
            <a:pPr algn="ctr"/>
            <a:r>
              <a:rPr lang="ko-KR" altLang="en-US" sz="2000" dirty="0">
                <a:solidFill>
                  <a:schemeClr val="accent6"/>
                </a:solidFill>
                <a:latin typeface="나눔손글씨 펜" panose="03040600000000000000" pitchFamily="66" charset="-127"/>
                <a:ea typeface="나눔손글씨 펜" panose="03040600000000000000" pitchFamily="66" charset="-127"/>
              </a:rPr>
              <a:t>변하지 않는 부분</a:t>
            </a:r>
          </a:p>
        </p:txBody>
      </p:sp>
      <p:sp>
        <p:nvSpPr>
          <p:cNvPr id="25" name="TextBox 24">
            <a:extLst>
              <a:ext uri="{FF2B5EF4-FFF2-40B4-BE49-F238E27FC236}">
                <a16:creationId xmlns:a16="http://schemas.microsoft.com/office/drawing/2014/main" id="{BFE18953-288F-4122-B821-B5331402856B}"/>
              </a:ext>
            </a:extLst>
          </p:cNvPr>
          <p:cNvSpPr txBox="1"/>
          <p:nvPr/>
        </p:nvSpPr>
        <p:spPr>
          <a:xfrm>
            <a:off x="7333424" y="5869335"/>
            <a:ext cx="1399742" cy="707886"/>
          </a:xfrm>
          <a:prstGeom prst="rect">
            <a:avLst/>
          </a:prstGeom>
          <a:noFill/>
        </p:spPr>
        <p:txBody>
          <a:bodyPr wrap="none" rtlCol="0">
            <a:spAutoFit/>
          </a:bodyPr>
          <a:lstStyle/>
          <a:p>
            <a:pPr algn="ctr"/>
            <a:r>
              <a:rPr lang="ko-KR" altLang="en-US" sz="2000" dirty="0">
                <a:solidFill>
                  <a:srgbClr val="0070C0"/>
                </a:solidFill>
                <a:latin typeface="나눔손글씨 펜" panose="03040600000000000000" pitchFamily="66" charset="-127"/>
                <a:ea typeface="나눔손글씨 펜" panose="03040600000000000000" pitchFamily="66" charset="-127"/>
              </a:rPr>
              <a:t>반복 </a:t>
            </a:r>
            <a:r>
              <a:rPr lang="ko-KR" altLang="en-US" sz="2000" dirty="0" err="1">
                <a:solidFill>
                  <a:srgbClr val="0070C0"/>
                </a:solidFill>
                <a:latin typeface="나눔손글씨 펜" panose="03040600000000000000" pitchFamily="66" charset="-127"/>
                <a:ea typeface="나눔손글씨 펜" panose="03040600000000000000" pitchFamily="66" charset="-127"/>
              </a:rPr>
              <a:t>회차에</a:t>
            </a:r>
            <a:endParaRPr lang="en-US" altLang="ko-KR" sz="2000" dirty="0">
              <a:solidFill>
                <a:srgbClr val="0070C0"/>
              </a:solidFill>
              <a:latin typeface="나눔손글씨 펜" panose="03040600000000000000" pitchFamily="66" charset="-127"/>
              <a:ea typeface="나눔손글씨 펜" panose="03040600000000000000" pitchFamily="66" charset="-127"/>
            </a:endParaRPr>
          </a:p>
          <a:p>
            <a:pPr algn="ctr"/>
            <a:r>
              <a:rPr lang="ko-KR" altLang="en-US" sz="2000" dirty="0">
                <a:solidFill>
                  <a:srgbClr val="0070C0"/>
                </a:solidFill>
                <a:latin typeface="나눔손글씨 펜" panose="03040600000000000000" pitchFamily="66" charset="-127"/>
                <a:ea typeface="나눔손글씨 펜" panose="03040600000000000000" pitchFamily="66" charset="-127"/>
              </a:rPr>
              <a:t>따라 변하는 부분</a:t>
            </a:r>
          </a:p>
        </p:txBody>
      </p:sp>
      <p:sp>
        <p:nvSpPr>
          <p:cNvPr id="5" name="왼쪽 대괄호 4">
            <a:extLst>
              <a:ext uri="{FF2B5EF4-FFF2-40B4-BE49-F238E27FC236}">
                <a16:creationId xmlns:a16="http://schemas.microsoft.com/office/drawing/2014/main" id="{92239D14-668C-47AF-86D2-C116F35820D4}"/>
              </a:ext>
            </a:extLst>
          </p:cNvPr>
          <p:cNvSpPr/>
          <p:nvPr/>
        </p:nvSpPr>
        <p:spPr>
          <a:xfrm rot="5400000">
            <a:off x="7398940" y="1626643"/>
            <a:ext cx="340211" cy="816580"/>
          </a:xfrm>
          <a:prstGeom prst="leftBracket">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6" name="왼쪽 대괄호 25">
            <a:extLst>
              <a:ext uri="{FF2B5EF4-FFF2-40B4-BE49-F238E27FC236}">
                <a16:creationId xmlns:a16="http://schemas.microsoft.com/office/drawing/2014/main" id="{FF4F1C70-F872-4200-8FDC-37FE5AA379F1}"/>
              </a:ext>
            </a:extLst>
          </p:cNvPr>
          <p:cNvSpPr/>
          <p:nvPr/>
        </p:nvSpPr>
        <p:spPr>
          <a:xfrm rot="16200000">
            <a:off x="7863190" y="5261524"/>
            <a:ext cx="340211" cy="875411"/>
          </a:xfrm>
          <a:prstGeom prst="leftBracket">
            <a:avLst/>
          </a:prstGeom>
          <a:ln w="38100">
            <a:solidFill>
              <a:srgbClr val="317BC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0" name="직선 연결선 9">
            <a:extLst>
              <a:ext uri="{FF2B5EF4-FFF2-40B4-BE49-F238E27FC236}">
                <a16:creationId xmlns:a16="http://schemas.microsoft.com/office/drawing/2014/main" id="{94AF92F8-C44F-4F40-9991-03DDABC179DA}"/>
              </a:ext>
            </a:extLst>
          </p:cNvPr>
          <p:cNvCxnSpPr>
            <a:cxnSpLocks/>
          </p:cNvCxnSpPr>
          <p:nvPr/>
        </p:nvCxnSpPr>
        <p:spPr>
          <a:xfrm>
            <a:off x="6760064" y="5520213"/>
            <a:ext cx="1234" cy="349122"/>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868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1.10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같은 일을 여러 번 반복해야 할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반복문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for, while</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41</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둥근 모서리 13">
            <a:extLst>
              <a:ext uri="{FF2B5EF4-FFF2-40B4-BE49-F238E27FC236}">
                <a16:creationId xmlns:a16="http://schemas.microsoft.com/office/drawing/2014/main" id="{9BC6CE3A-0DE4-4AC5-934D-5CB9BCC8034E}"/>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라이브러리</a:t>
            </a:r>
            <a:r>
              <a:rPr lang="ko-KR" altLang="en-US" sz="1600" dirty="0">
                <a:solidFill>
                  <a:srgbClr val="000000"/>
                </a:solidFill>
                <a:latin typeface="Consolas" panose="020B0609020204030204" pitchFamily="49" charset="0"/>
              </a:rPr>
              <a:t>에 속한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하여 로또 번호 추첨 </a:t>
            </a:r>
            <a:r>
              <a:rPr lang="ko-KR" altLang="en-US" sz="1600" b="1" dirty="0">
                <a:solidFill>
                  <a:srgbClr val="000000"/>
                </a:solidFill>
                <a:latin typeface="Consolas" panose="020B0609020204030204" pitchFamily="49" charset="0"/>
              </a:rPr>
              <a:t>프로그램 만들기</a:t>
            </a:r>
            <a:endParaRPr lang="ko-KR" altLang="en-US" sz="1600" b="1" dirty="0"/>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반복문으로 간단한 프로그램 만들기</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3" name="TextBox 32">
            <a:extLst>
              <a:ext uri="{FF2B5EF4-FFF2-40B4-BE49-F238E27FC236}">
                <a16:creationId xmlns:a16="http://schemas.microsoft.com/office/drawing/2014/main" id="{77FBE70F-3B59-40DD-A712-8B3FDBFD7CE2}"/>
              </a:ext>
            </a:extLst>
          </p:cNvPr>
          <p:cNvSpPr txBox="1"/>
          <p:nvPr/>
        </p:nvSpPr>
        <p:spPr>
          <a:xfrm>
            <a:off x="632998" y="2604801"/>
            <a:ext cx="8640000"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라이브러리</a:t>
            </a:r>
            <a:r>
              <a:rPr lang="en-US" altLang="ko-KR" sz="1600" dirty="0">
                <a:solidFill>
                  <a:schemeClr val="tx1">
                    <a:lumMod val="50000"/>
                    <a:lumOff val="50000"/>
                  </a:schemeClr>
                </a:solidFill>
              </a:rPr>
              <a:t>(library): </a:t>
            </a:r>
            <a:r>
              <a:rPr lang="ko-KR" altLang="en-US" sz="1600" dirty="0">
                <a:solidFill>
                  <a:schemeClr val="tx1">
                    <a:lumMod val="50000"/>
                    <a:lumOff val="50000"/>
                  </a:schemeClr>
                </a:solidFill>
              </a:rPr>
              <a:t>특정 기능과 관련한 명령어를 사용하기 편하게 묶어 놓은 명령어 모음</a:t>
            </a:r>
            <a:endParaRPr lang="en-US" altLang="ko-KR" sz="1600" dirty="0">
              <a:solidFill>
                <a:schemeClr val="tx1">
                  <a:lumMod val="50000"/>
                  <a:lumOff val="50000"/>
                </a:schemeClr>
              </a:solidFill>
            </a:endParaRPr>
          </a:p>
        </p:txBody>
      </p:sp>
      <p:sp>
        <p:nvSpPr>
          <p:cNvPr id="34" name="직사각형 33">
            <a:extLst>
              <a:ext uri="{FF2B5EF4-FFF2-40B4-BE49-F238E27FC236}">
                <a16:creationId xmlns:a16="http://schemas.microsoft.com/office/drawing/2014/main" id="{1D9047CA-722F-4904-B8F1-78E0AD82F24E}"/>
              </a:ext>
            </a:extLst>
          </p:cNvPr>
          <p:cNvSpPr/>
          <p:nvPr/>
        </p:nvSpPr>
        <p:spPr>
          <a:xfrm>
            <a:off x="804058" y="3497907"/>
            <a:ext cx="2303778" cy="584775"/>
          </a:xfrm>
          <a:prstGeom prst="rect">
            <a:avLst/>
          </a:prstGeom>
          <a:solidFill>
            <a:schemeClr val="tx1"/>
          </a:solidFill>
        </p:spPr>
        <p:txBody>
          <a:bodyPr wrap="square">
            <a:spAutoFit/>
          </a:bodyPr>
          <a:lstStyle/>
          <a:p>
            <a:r>
              <a:rPr lang="en-US" altLang="ko-KR" sz="1600" dirty="0">
                <a:solidFill>
                  <a:srgbClr val="C586C0"/>
                </a:solidFill>
                <a:latin typeface="Consolas" panose="020B0609020204030204" pitchFamily="49" charset="0"/>
              </a:rPr>
              <a:t>import</a:t>
            </a:r>
            <a:r>
              <a:rPr lang="ko-KR" altLang="en-US" sz="1600" dirty="0">
                <a:solidFill>
                  <a:srgbClr val="D4D4D4"/>
                </a:solidFill>
                <a:latin typeface="Consolas" panose="020B0609020204030204" pitchFamily="49" charset="0"/>
              </a:rPr>
              <a:t> 라이브러리명</a:t>
            </a:r>
          </a:p>
          <a:p>
            <a:r>
              <a:rPr lang="ko-KR" altLang="en-US" sz="1600" dirty="0">
                <a:solidFill>
                  <a:srgbClr val="4EC9B0"/>
                </a:solidFill>
                <a:latin typeface="Consolas" panose="020B0609020204030204" pitchFamily="49" charset="0"/>
              </a:rPr>
              <a:t>라이브러리명</a:t>
            </a:r>
            <a:r>
              <a:rPr lang="en-US" altLang="ko-KR" sz="1600" dirty="0">
                <a:solidFill>
                  <a:srgbClr val="D4D4D4"/>
                </a:solidFill>
                <a:latin typeface="Consolas" panose="020B0609020204030204" pitchFamily="49" charset="0"/>
              </a:rPr>
              <a:t>.</a:t>
            </a:r>
            <a:r>
              <a:rPr lang="ko-KR" altLang="en-US" sz="1600" dirty="0">
                <a:solidFill>
                  <a:srgbClr val="D4D4D4"/>
                </a:solidFill>
                <a:latin typeface="Consolas" panose="020B0609020204030204" pitchFamily="49" charset="0"/>
              </a:rPr>
              <a:t>명령어</a:t>
            </a:r>
            <a:r>
              <a:rPr lang="en-US" altLang="ko-KR" sz="1600" dirty="0">
                <a:solidFill>
                  <a:srgbClr val="D4D4D4"/>
                </a:solidFill>
                <a:latin typeface="Consolas" panose="020B0609020204030204" pitchFamily="49" charset="0"/>
              </a:rPr>
              <a:t>()</a:t>
            </a:r>
          </a:p>
        </p:txBody>
      </p:sp>
      <p:sp>
        <p:nvSpPr>
          <p:cNvPr id="35" name="TextBox 34">
            <a:extLst>
              <a:ext uri="{FF2B5EF4-FFF2-40B4-BE49-F238E27FC236}">
                <a16:creationId xmlns:a16="http://schemas.microsoft.com/office/drawing/2014/main" id="{B3E922F8-F07D-45DF-9B7D-9210DE031E89}"/>
              </a:ext>
            </a:extLst>
          </p:cNvPr>
          <p:cNvSpPr txBox="1"/>
          <p:nvPr/>
        </p:nvSpPr>
        <p:spPr>
          <a:xfrm>
            <a:off x="804058" y="3091573"/>
            <a:ext cx="2162772"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라이브러리 추가 및 사용하기</a:t>
            </a:r>
          </a:p>
        </p:txBody>
      </p:sp>
      <p:graphicFrame>
        <p:nvGraphicFramePr>
          <p:cNvPr id="36" name="표 35">
            <a:extLst>
              <a:ext uri="{FF2B5EF4-FFF2-40B4-BE49-F238E27FC236}">
                <a16:creationId xmlns:a16="http://schemas.microsoft.com/office/drawing/2014/main" id="{9498C619-987F-4C49-91EB-281BD53D8988}"/>
              </a:ext>
            </a:extLst>
          </p:cNvPr>
          <p:cNvGraphicFramePr>
            <a:graphicFrameLocks noGrp="1"/>
          </p:cNvGraphicFramePr>
          <p:nvPr>
            <p:extLst>
              <p:ext uri="{D42A27DB-BD31-4B8C-83A1-F6EECF244321}">
                <p14:modId xmlns:p14="http://schemas.microsoft.com/office/powerpoint/2010/main" val="220933557"/>
              </p:ext>
            </p:extLst>
          </p:nvPr>
        </p:nvGraphicFramePr>
        <p:xfrm>
          <a:off x="3764714" y="3000773"/>
          <a:ext cx="4968073" cy="3596640"/>
        </p:xfrm>
        <a:graphic>
          <a:graphicData uri="http://schemas.openxmlformats.org/drawingml/2006/table">
            <a:tbl>
              <a:tblPr>
                <a:tableStyleId>{2D5ABB26-0587-4C30-8999-92F81FD0307C}</a:tableStyleId>
              </a:tblPr>
              <a:tblGrid>
                <a:gridCol w="4968073">
                  <a:extLst>
                    <a:ext uri="{9D8B030D-6E8A-4147-A177-3AD203B41FA5}">
                      <a16:colId xmlns:a16="http://schemas.microsoft.com/office/drawing/2014/main" val="2581132580"/>
                    </a:ext>
                  </a:extLst>
                </a:gridCol>
              </a:tblGrid>
              <a:tr h="370840">
                <a:tc>
                  <a:txBody>
                    <a:bodyPr/>
                    <a:lstStyle/>
                    <a:p>
                      <a:r>
                        <a:rPr lang="en-US" altLang="ko-KR" sz="1600" b="0" dirty="0">
                          <a:solidFill>
                            <a:srgbClr val="C586C0"/>
                          </a:solidFill>
                          <a:effectLst/>
                          <a:latin typeface="Consolas" panose="020B0609020204030204" pitchFamily="49" charset="0"/>
                        </a:rPr>
                        <a:t>import</a:t>
                      </a:r>
                      <a:r>
                        <a:rPr lang="en-US" altLang="ko-KR" sz="1600" b="0" dirty="0">
                          <a:solidFill>
                            <a:srgbClr val="D4D4D4"/>
                          </a:solidFill>
                          <a:effectLst/>
                          <a:latin typeface="Consolas" panose="020B0609020204030204" pitchFamily="49" charset="0"/>
                        </a:rPr>
                        <a:t> </a:t>
                      </a:r>
                      <a:r>
                        <a:rPr lang="en-US" altLang="ko-KR" sz="1600" b="0" dirty="0">
                          <a:solidFill>
                            <a:srgbClr val="4EC9B0"/>
                          </a:solidFill>
                          <a:effectLst/>
                          <a:latin typeface="Consolas" panose="020B0609020204030204" pitchFamily="49" charset="0"/>
                        </a:rPr>
                        <a:t>random</a:t>
                      </a:r>
                      <a:endParaRPr lang="en-US" altLang="ko-KR" sz="1600" b="0" dirty="0">
                        <a:solidFill>
                          <a:srgbClr val="D4D4D4"/>
                        </a:solidFill>
                        <a:effectLst/>
                        <a:latin typeface="Consolas" panose="020B0609020204030204" pitchFamily="49" charset="0"/>
                      </a:endParaRPr>
                    </a:p>
                    <a:p>
                      <a:r>
                        <a:rPr lang="en-US" altLang="ko-KR" sz="1600" b="0" dirty="0">
                          <a:solidFill>
                            <a:srgbClr val="9CDCFE"/>
                          </a:solidFill>
                          <a:effectLst/>
                          <a:latin typeface="Consolas" panose="020B0609020204030204" pitchFamily="49" charset="0"/>
                        </a:rPr>
                        <a:t>numbers</a:t>
                      </a:r>
                      <a:r>
                        <a:rPr lang="en-US" altLang="ko-KR" sz="1600" b="0" dirty="0">
                          <a:solidFill>
                            <a:srgbClr val="D4D4D4"/>
                          </a:solidFill>
                          <a:effectLst/>
                          <a:latin typeface="Consolas" panose="020B0609020204030204" pitchFamily="49" charset="0"/>
                        </a:rPr>
                        <a:t> = </a:t>
                      </a:r>
                      <a:r>
                        <a:rPr lang="en-US" altLang="ko-KR" sz="1600" b="0" dirty="0">
                          <a:solidFill>
                            <a:srgbClr val="4EC9B0"/>
                          </a:solidFill>
                          <a:effectLst/>
                          <a:latin typeface="Consolas" panose="020B0609020204030204" pitchFamily="49" charset="0"/>
                        </a:rPr>
                        <a:t>list</a:t>
                      </a:r>
                      <a:r>
                        <a:rPr lang="en-US" altLang="ko-KR" sz="1600" b="0" dirty="0">
                          <a:solidFill>
                            <a:srgbClr val="D4D4D4"/>
                          </a:solidFill>
                          <a:effectLst/>
                          <a:latin typeface="Consolas" panose="020B0609020204030204" pitchFamily="49" charset="0"/>
                        </a:rPr>
                        <a:t>(</a:t>
                      </a:r>
                      <a:r>
                        <a:rPr lang="en-US" altLang="ko-KR" sz="1600" b="0" dirty="0">
                          <a:solidFill>
                            <a:srgbClr val="4EC9B0"/>
                          </a:solidFill>
                          <a:effectLst/>
                          <a:latin typeface="Consolas" panose="020B0609020204030204" pitchFamily="49" charset="0"/>
                        </a:rPr>
                        <a:t>range</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1</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46</a:t>
                      </a:r>
                      <a:r>
                        <a:rPr lang="en-US" altLang="ko-KR" sz="1600" b="0" dirty="0">
                          <a:solidFill>
                            <a:srgbClr val="D4D4D4"/>
                          </a:solidFill>
                          <a:effectLst/>
                          <a:latin typeface="Consolas" panose="020B0609020204030204" pitchFamily="49" charset="0"/>
                        </a:rPr>
                        <a:t>))</a:t>
                      </a:r>
                    </a:p>
                    <a:p>
                      <a:r>
                        <a:rPr lang="en-US" altLang="ko-KR" sz="1600" b="0" dirty="0">
                          <a:solidFill>
                            <a:srgbClr val="C586C0"/>
                          </a:solidFill>
                          <a:effectLst/>
                          <a:latin typeface="Consolas" panose="020B0609020204030204" pitchFamily="49" charset="0"/>
                        </a:rPr>
                        <a:t>for</a:t>
                      </a:r>
                      <a:r>
                        <a:rPr lang="en-US" altLang="ko-KR" sz="1600" b="0" dirty="0">
                          <a:solidFill>
                            <a:srgbClr val="D4D4D4"/>
                          </a:solidFill>
                          <a:effectLst/>
                          <a:latin typeface="Consolas" panose="020B0609020204030204" pitchFamily="49" charset="0"/>
                        </a:rPr>
                        <a:t> </a:t>
                      </a:r>
                      <a:r>
                        <a:rPr lang="en-US" altLang="ko-KR" sz="1600" b="0" dirty="0" err="1">
                          <a:solidFill>
                            <a:srgbClr val="9CDCFE"/>
                          </a:solidFill>
                          <a:effectLst/>
                          <a:latin typeface="Consolas" panose="020B0609020204030204" pitchFamily="49" charset="0"/>
                        </a:rPr>
                        <a:t>i</a:t>
                      </a:r>
                      <a:r>
                        <a:rPr lang="en-US" altLang="ko-KR" sz="1600" b="0" dirty="0">
                          <a:solidFill>
                            <a:srgbClr val="D4D4D4"/>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in</a:t>
                      </a:r>
                      <a:r>
                        <a:rPr lang="en-US" altLang="ko-KR" sz="1600" b="0" dirty="0">
                          <a:solidFill>
                            <a:srgbClr val="D4D4D4"/>
                          </a:solidFill>
                          <a:effectLst/>
                          <a:latin typeface="Consolas" panose="020B0609020204030204" pitchFamily="49" charset="0"/>
                        </a:rPr>
                        <a:t> </a:t>
                      </a:r>
                      <a:r>
                        <a:rPr lang="en-US" altLang="ko-KR" sz="1600" b="0" dirty="0">
                          <a:solidFill>
                            <a:srgbClr val="4EC9B0"/>
                          </a:solidFill>
                          <a:effectLst/>
                          <a:latin typeface="Consolas" panose="020B0609020204030204" pitchFamily="49" charset="0"/>
                        </a:rPr>
                        <a:t>range</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1</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6</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lotto</a:t>
                      </a:r>
                      <a:r>
                        <a:rPr lang="en-US" altLang="ko-KR" sz="1600" b="0" dirty="0">
                          <a:solidFill>
                            <a:srgbClr val="D4D4D4"/>
                          </a:solidFill>
                          <a:effectLst/>
                          <a:latin typeface="Consolas" panose="020B0609020204030204" pitchFamily="49" charset="0"/>
                        </a:rPr>
                        <a:t> = []</a:t>
                      </a:r>
                    </a:p>
                    <a:p>
                      <a:r>
                        <a:rPr lang="en-US" altLang="ko-KR" sz="1600" b="0" dirty="0">
                          <a:solidFill>
                            <a:srgbClr val="D4D4D4"/>
                          </a:solidFill>
                          <a:effectLst/>
                          <a:latin typeface="Consolas" panose="020B0609020204030204" pitchFamily="49" charset="0"/>
                        </a:rPr>
                        <a:t>    </a:t>
                      </a:r>
                      <a:r>
                        <a:rPr lang="en-US" altLang="ko-KR" sz="1600" b="0" dirty="0">
                          <a:solidFill>
                            <a:srgbClr val="C586C0"/>
                          </a:solidFill>
                          <a:effectLst/>
                          <a:latin typeface="Consolas" panose="020B0609020204030204" pitchFamily="49" charset="0"/>
                        </a:rPr>
                        <a:t>for</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_</a:t>
                      </a:r>
                      <a:r>
                        <a:rPr lang="en-US" altLang="ko-KR" sz="1600" b="0" dirty="0">
                          <a:solidFill>
                            <a:srgbClr val="D4D4D4"/>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in</a:t>
                      </a:r>
                      <a:r>
                        <a:rPr lang="en-US" altLang="ko-KR" sz="1600" b="0" dirty="0">
                          <a:solidFill>
                            <a:srgbClr val="D4D4D4"/>
                          </a:solidFill>
                          <a:effectLst/>
                          <a:latin typeface="Consolas" panose="020B0609020204030204" pitchFamily="49" charset="0"/>
                        </a:rPr>
                        <a:t> </a:t>
                      </a:r>
                      <a:r>
                        <a:rPr lang="en-US" altLang="ko-KR" sz="1600" b="0" dirty="0">
                          <a:solidFill>
                            <a:srgbClr val="4EC9B0"/>
                          </a:solidFill>
                          <a:effectLst/>
                          <a:latin typeface="Consolas" panose="020B0609020204030204" pitchFamily="49" charset="0"/>
                        </a:rPr>
                        <a:t>range</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6</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err="1">
                          <a:solidFill>
                            <a:srgbClr val="4EC9B0"/>
                          </a:solidFill>
                          <a:effectLst/>
                          <a:latin typeface="Consolas" panose="020B0609020204030204" pitchFamily="49" charset="0"/>
                        </a:rPr>
                        <a:t>random</a:t>
                      </a:r>
                      <a:r>
                        <a:rPr lang="en-US" altLang="ko-KR" sz="1600" b="0" dirty="0" err="1">
                          <a:solidFill>
                            <a:srgbClr val="D4D4D4"/>
                          </a:solidFill>
                          <a:effectLst/>
                          <a:latin typeface="Consolas" panose="020B0609020204030204" pitchFamily="49" charset="0"/>
                        </a:rPr>
                        <a:t>.</a:t>
                      </a:r>
                      <a:r>
                        <a:rPr lang="en-US" altLang="ko-KR" sz="1600" b="0" dirty="0" err="1">
                          <a:solidFill>
                            <a:srgbClr val="9CDCFE"/>
                          </a:solidFill>
                          <a:effectLst/>
                          <a:latin typeface="Consolas" panose="020B0609020204030204" pitchFamily="49" charset="0"/>
                        </a:rPr>
                        <a:t>shuffle</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numbers</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err="1">
                          <a:solidFill>
                            <a:srgbClr val="9CDCFE"/>
                          </a:solidFill>
                          <a:effectLst/>
                          <a:latin typeface="Consolas" panose="020B0609020204030204" pitchFamily="49" charset="0"/>
                        </a:rPr>
                        <a:t>lotto</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append</a:t>
                      </a:r>
                      <a:r>
                        <a:rPr lang="en-US" altLang="ko-KR" sz="1600" b="0" dirty="0">
                          <a:solidFill>
                            <a:srgbClr val="D4D4D4"/>
                          </a:solidFill>
                          <a:effectLst/>
                          <a:latin typeface="Consolas" panose="020B0609020204030204" pitchFamily="49" charset="0"/>
                        </a:rPr>
                        <a:t>(</a:t>
                      </a:r>
                      <a:r>
                        <a:rPr lang="en-US" altLang="ko-KR" sz="1600" b="0" dirty="0" err="1">
                          <a:solidFill>
                            <a:srgbClr val="9CDCFE"/>
                          </a:solidFill>
                          <a:effectLst/>
                          <a:latin typeface="Consolas" panose="020B0609020204030204" pitchFamily="49" charset="0"/>
                        </a:rPr>
                        <a:t>numbers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pop</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err="1">
                          <a:solidFill>
                            <a:srgbClr val="9CDCFE"/>
                          </a:solidFill>
                          <a:effectLst/>
                          <a:latin typeface="Consolas" panose="020B0609020204030204" pitchFamily="49" charset="0"/>
                        </a:rPr>
                        <a:t>lotto</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sort</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err="1">
                          <a:solidFill>
                            <a:srgbClr val="9CDCFE"/>
                          </a:solidFill>
                          <a:effectLst/>
                          <a:latin typeface="Consolas" panose="020B0609020204030204" pitchFamily="49" charset="0"/>
                        </a:rPr>
                        <a:t>i</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lotto</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600" b="0" dirty="0">
                          <a:solidFill>
                            <a:schemeClr val="bg1"/>
                          </a:solidFill>
                          <a:effectLst/>
                          <a:latin typeface="Consolas" panose="020B0609020204030204" pitchFamily="49" charset="0"/>
                        </a:rPr>
                        <a:t>1 [10, 23, 29, 33, 37, 40]</a:t>
                      </a:r>
                    </a:p>
                    <a:p>
                      <a:r>
                        <a:rPr lang="en-US" altLang="ko-KR" sz="1600" b="0" dirty="0">
                          <a:solidFill>
                            <a:schemeClr val="bg1"/>
                          </a:solidFill>
                          <a:effectLst/>
                          <a:latin typeface="Consolas" panose="020B0609020204030204" pitchFamily="49" charset="0"/>
                        </a:rPr>
                        <a:t>2 [9, 13, 21, 25, 32, 42]</a:t>
                      </a:r>
                    </a:p>
                    <a:p>
                      <a:r>
                        <a:rPr lang="en-US" altLang="ko-KR" sz="1600" b="0" dirty="0">
                          <a:solidFill>
                            <a:schemeClr val="bg1"/>
                          </a:solidFill>
                          <a:effectLst/>
                          <a:latin typeface="Consolas" panose="020B0609020204030204" pitchFamily="49" charset="0"/>
                        </a:rPr>
                        <a:t>3 [11, 16, 19, 21, 27, 31]</a:t>
                      </a:r>
                    </a:p>
                    <a:p>
                      <a:r>
                        <a:rPr lang="en-US" altLang="ko-KR" sz="1600" b="0" dirty="0">
                          <a:solidFill>
                            <a:schemeClr val="bg1"/>
                          </a:solidFill>
                          <a:effectLst/>
                          <a:latin typeface="Consolas" panose="020B0609020204030204" pitchFamily="49" charset="0"/>
                        </a:rPr>
                        <a:t>4 [14, 27, 30, 31, 40, 42]</a:t>
                      </a:r>
                    </a:p>
                    <a:p>
                      <a:r>
                        <a:rPr lang="en-US" altLang="ko-KR" sz="1600" b="0" dirty="0">
                          <a:solidFill>
                            <a:schemeClr val="bg1"/>
                          </a:solidFill>
                          <a:effectLst/>
                          <a:latin typeface="Consolas" panose="020B0609020204030204" pitchFamily="49" charset="0"/>
                        </a:rPr>
                        <a:t>5 [16, 24, 29, 40, 41, 42]</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grpSp>
        <p:nvGrpSpPr>
          <p:cNvPr id="3" name="그룹 2">
            <a:extLst>
              <a:ext uri="{FF2B5EF4-FFF2-40B4-BE49-F238E27FC236}">
                <a16:creationId xmlns:a16="http://schemas.microsoft.com/office/drawing/2014/main" id="{B6AFF820-DE81-431D-B0C4-7635E7625EFC}"/>
              </a:ext>
            </a:extLst>
          </p:cNvPr>
          <p:cNvGrpSpPr/>
          <p:nvPr/>
        </p:nvGrpSpPr>
        <p:grpSpPr>
          <a:xfrm>
            <a:off x="523667" y="4637234"/>
            <a:ext cx="2864559" cy="1317420"/>
            <a:chOff x="571716" y="4637234"/>
            <a:chExt cx="2864559" cy="1317420"/>
          </a:xfrm>
        </p:grpSpPr>
        <p:pic>
          <p:nvPicPr>
            <p:cNvPr id="2050" name="Picture 2" descr="https://cdn-icons.flaticon.com/png/512/536/premium/536081.png?token=exp=1655362892~hmac=a26a31260ce9c7f4587977e18beb9068">
              <a:extLst>
                <a:ext uri="{FF2B5EF4-FFF2-40B4-BE49-F238E27FC236}">
                  <a16:creationId xmlns:a16="http://schemas.microsoft.com/office/drawing/2014/main" id="{0B2BE0DC-96B7-4967-935C-CEAB8943C0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2548" y="4637234"/>
              <a:ext cx="1313727" cy="13137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2038/2038515.png">
              <a:extLst>
                <a:ext uri="{FF2B5EF4-FFF2-40B4-BE49-F238E27FC236}">
                  <a16:creationId xmlns:a16="http://schemas.microsoft.com/office/drawing/2014/main" id="{B25E3C2A-4564-443B-B62C-E44CA1781E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716" y="4640926"/>
              <a:ext cx="1313728" cy="13137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63149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1.10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같은 일을 여러 번 반복해야 할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반복문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for, while</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42</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조건을 충족할 때 반복하기</a:t>
            </a:r>
            <a:r>
              <a:rPr lang="en-US" altLang="ko-KR" sz="1800" b="1" dirty="0">
                <a:ln>
                  <a:solidFill>
                    <a:schemeClr val="bg1">
                      <a:lumMod val="75000"/>
                      <a:alpha val="3000"/>
                    </a:schemeClr>
                  </a:solidFill>
                </a:ln>
                <a:solidFill>
                  <a:schemeClr val="tx2">
                    <a:lumMod val="50000"/>
                  </a:schemeClr>
                </a:solidFill>
                <a:latin typeface="+mj-lt"/>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while</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24" name="직사각형 23">
            <a:extLst>
              <a:ext uri="{FF2B5EF4-FFF2-40B4-BE49-F238E27FC236}">
                <a16:creationId xmlns:a16="http://schemas.microsoft.com/office/drawing/2014/main" id="{8A303C98-4A01-45CC-AAE5-83A9699941F2}"/>
              </a:ext>
            </a:extLst>
          </p:cNvPr>
          <p:cNvSpPr/>
          <p:nvPr/>
        </p:nvSpPr>
        <p:spPr>
          <a:xfrm>
            <a:off x="633000" y="2674209"/>
            <a:ext cx="3167872" cy="1077218"/>
          </a:xfrm>
          <a:prstGeom prst="rect">
            <a:avLst/>
          </a:prstGeom>
          <a:solidFill>
            <a:schemeClr val="tx1"/>
          </a:solidFill>
        </p:spPr>
        <p:txBody>
          <a:bodyPr wrap="square">
            <a:spAutoFit/>
          </a:bodyPr>
          <a:lstStyle/>
          <a:p>
            <a:r>
              <a:rPr lang="en-US" altLang="ko-KR" sz="3200" dirty="0">
                <a:solidFill>
                  <a:srgbClr val="C586C0"/>
                </a:solidFill>
                <a:latin typeface="Consolas" panose="020B0609020204030204" pitchFamily="49" charset="0"/>
              </a:rPr>
              <a:t>while</a:t>
            </a:r>
            <a:r>
              <a:rPr lang="en-US" altLang="ko-KR" sz="3200" dirty="0">
                <a:solidFill>
                  <a:srgbClr val="D4D4D4"/>
                </a:solidFill>
                <a:latin typeface="Consolas" panose="020B0609020204030204" pitchFamily="49" charset="0"/>
              </a:rPr>
              <a:t> </a:t>
            </a:r>
            <a:r>
              <a:rPr lang="ko-KR" altLang="en-US" sz="3200" dirty="0">
                <a:solidFill>
                  <a:srgbClr val="D4D4D4"/>
                </a:solidFill>
                <a:latin typeface="Consolas" panose="020B0609020204030204" pitchFamily="49" charset="0"/>
              </a:rPr>
              <a:t>조건</a:t>
            </a:r>
            <a:r>
              <a:rPr lang="en-US" altLang="ko-KR" sz="3200" dirty="0">
                <a:solidFill>
                  <a:srgbClr val="D4D4D4"/>
                </a:solidFill>
                <a:latin typeface="Consolas" panose="020B0609020204030204" pitchFamily="49" charset="0"/>
              </a:rPr>
              <a:t>:</a:t>
            </a:r>
          </a:p>
          <a:p>
            <a:r>
              <a:rPr lang="en-US" altLang="ko-KR" sz="3200" dirty="0">
                <a:solidFill>
                  <a:srgbClr val="D4D4D4"/>
                </a:solidFill>
                <a:latin typeface="Consolas" panose="020B0609020204030204" pitchFamily="49" charset="0"/>
              </a:rPr>
              <a:t>    </a:t>
            </a:r>
            <a:r>
              <a:rPr lang="ko-KR" altLang="en-US" sz="3200" dirty="0">
                <a:solidFill>
                  <a:srgbClr val="D4D4D4"/>
                </a:solidFill>
                <a:latin typeface="Consolas" panose="020B0609020204030204" pitchFamily="49" charset="0"/>
              </a:rPr>
              <a:t>명령어</a:t>
            </a:r>
          </a:p>
        </p:txBody>
      </p:sp>
      <p:sp>
        <p:nvSpPr>
          <p:cNvPr id="25" name="TextBox 24">
            <a:extLst>
              <a:ext uri="{FF2B5EF4-FFF2-40B4-BE49-F238E27FC236}">
                <a16:creationId xmlns:a16="http://schemas.microsoft.com/office/drawing/2014/main" id="{17A55C67-1233-436B-AA4B-DABC598314DF}"/>
              </a:ext>
            </a:extLst>
          </p:cNvPr>
          <p:cNvSpPr txBox="1"/>
          <p:nvPr/>
        </p:nvSpPr>
        <p:spPr>
          <a:xfrm>
            <a:off x="1055972" y="2198548"/>
            <a:ext cx="510076" cy="461665"/>
          </a:xfrm>
          <a:prstGeom prst="rect">
            <a:avLst/>
          </a:prstGeom>
          <a:noFill/>
        </p:spPr>
        <p:txBody>
          <a:bodyPr wrap="none" rtlCol="0">
            <a:spAutoFit/>
          </a:bodyPr>
          <a:lstStyle/>
          <a:p>
            <a:pPr algn="ctr"/>
            <a:r>
              <a:rPr lang="ko-KR" altLang="en-US" sz="2400" dirty="0">
                <a:solidFill>
                  <a:srgbClr val="FFC000"/>
                </a:solidFill>
                <a:latin typeface="나눔손글씨 펜" panose="03040600000000000000" pitchFamily="66" charset="-127"/>
                <a:ea typeface="나눔손글씨 펜" panose="03040600000000000000" pitchFamily="66" charset="-127"/>
              </a:rPr>
              <a:t>동안</a:t>
            </a:r>
          </a:p>
        </p:txBody>
      </p:sp>
      <p:sp>
        <p:nvSpPr>
          <p:cNvPr id="26" name="TextBox 25">
            <a:extLst>
              <a:ext uri="{FF2B5EF4-FFF2-40B4-BE49-F238E27FC236}">
                <a16:creationId xmlns:a16="http://schemas.microsoft.com/office/drawing/2014/main" id="{CC7692A4-D724-494A-B7C0-E602E31CA6D9}"/>
              </a:ext>
            </a:extLst>
          </p:cNvPr>
          <p:cNvSpPr txBox="1"/>
          <p:nvPr/>
        </p:nvSpPr>
        <p:spPr>
          <a:xfrm>
            <a:off x="1880038" y="2198548"/>
            <a:ext cx="1428596" cy="461665"/>
          </a:xfrm>
          <a:prstGeom prst="rect">
            <a:avLst/>
          </a:prstGeom>
          <a:noFill/>
        </p:spPr>
        <p:txBody>
          <a:bodyPr wrap="none" rtlCol="0">
            <a:spAutoFit/>
          </a:bodyPr>
          <a:lstStyle/>
          <a:p>
            <a:pPr algn="ctr"/>
            <a:r>
              <a:rPr lang="ko-KR" altLang="en-US" sz="2400" dirty="0">
                <a:solidFill>
                  <a:srgbClr val="0070C0"/>
                </a:solidFill>
                <a:latin typeface="나눔손글씨 펜" panose="03040600000000000000" pitchFamily="66" charset="-127"/>
                <a:ea typeface="나눔손글씨 펜" panose="03040600000000000000" pitchFamily="66" charset="-127"/>
              </a:rPr>
              <a:t>조건을 만족하는</a:t>
            </a:r>
          </a:p>
        </p:txBody>
      </p:sp>
      <p:cxnSp>
        <p:nvCxnSpPr>
          <p:cNvPr id="27" name="직선 연결선 26">
            <a:extLst>
              <a:ext uri="{FF2B5EF4-FFF2-40B4-BE49-F238E27FC236}">
                <a16:creationId xmlns:a16="http://schemas.microsoft.com/office/drawing/2014/main" id="{4B005D17-45EA-4488-9399-EF3B6F391F76}"/>
              </a:ext>
            </a:extLst>
          </p:cNvPr>
          <p:cNvCxnSpPr>
            <a:cxnSpLocks/>
          </p:cNvCxnSpPr>
          <p:nvPr/>
        </p:nvCxnSpPr>
        <p:spPr>
          <a:xfrm>
            <a:off x="711459" y="2748236"/>
            <a:ext cx="1145197"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73D6D38D-D562-4BF0-A1CF-4F32A0F9B256}"/>
              </a:ext>
            </a:extLst>
          </p:cNvPr>
          <p:cNvCxnSpPr>
            <a:cxnSpLocks/>
          </p:cNvCxnSpPr>
          <p:nvPr/>
        </p:nvCxnSpPr>
        <p:spPr>
          <a:xfrm>
            <a:off x="2072680" y="2748236"/>
            <a:ext cx="920396"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8DAABC22-A6A4-48ED-9B09-FD589D286605}"/>
              </a:ext>
            </a:extLst>
          </p:cNvPr>
          <p:cNvCxnSpPr>
            <a:cxnSpLocks/>
          </p:cNvCxnSpPr>
          <p:nvPr/>
        </p:nvCxnSpPr>
        <p:spPr>
          <a:xfrm>
            <a:off x="1635962" y="3706285"/>
            <a:ext cx="1171428"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1D1F205-0DCB-4583-877C-2941E5B50A16}"/>
              </a:ext>
            </a:extLst>
          </p:cNvPr>
          <p:cNvSpPr txBox="1"/>
          <p:nvPr/>
        </p:nvSpPr>
        <p:spPr>
          <a:xfrm>
            <a:off x="1311010" y="3735789"/>
            <a:ext cx="1821332" cy="461665"/>
          </a:xfrm>
          <a:prstGeom prst="rect">
            <a:avLst/>
          </a:prstGeom>
          <a:noFill/>
        </p:spPr>
        <p:txBody>
          <a:bodyPr wrap="none" rtlCol="0">
            <a:spAutoFit/>
          </a:bodyPr>
          <a:lstStyle/>
          <a:p>
            <a:r>
              <a:rPr lang="ko-KR" altLang="en-US" sz="2400" dirty="0">
                <a:solidFill>
                  <a:schemeClr val="accent3"/>
                </a:solidFill>
                <a:latin typeface="나눔손글씨 펜" panose="03040600000000000000" pitchFamily="66" charset="-127"/>
                <a:ea typeface="나눔손글씨 펜" panose="03040600000000000000" pitchFamily="66" charset="-127"/>
              </a:rPr>
              <a:t>명령어를 실행하라</a:t>
            </a:r>
          </a:p>
        </p:txBody>
      </p:sp>
      <p:graphicFrame>
        <p:nvGraphicFramePr>
          <p:cNvPr id="32" name="표 31">
            <a:extLst>
              <a:ext uri="{FF2B5EF4-FFF2-40B4-BE49-F238E27FC236}">
                <a16:creationId xmlns:a16="http://schemas.microsoft.com/office/drawing/2014/main" id="{82F84AEA-6F70-44E8-93AA-2CEABC9C4D50}"/>
              </a:ext>
            </a:extLst>
          </p:cNvPr>
          <p:cNvGraphicFramePr>
            <a:graphicFrameLocks noGrp="1"/>
          </p:cNvGraphicFramePr>
          <p:nvPr>
            <p:extLst>
              <p:ext uri="{D42A27DB-BD31-4B8C-83A1-F6EECF244321}">
                <p14:modId xmlns:p14="http://schemas.microsoft.com/office/powerpoint/2010/main" val="1263540536"/>
              </p:ext>
            </p:extLst>
          </p:nvPr>
        </p:nvGraphicFramePr>
        <p:xfrm>
          <a:off x="4312350" y="2674209"/>
          <a:ext cx="4832579" cy="3271520"/>
        </p:xfrm>
        <a:graphic>
          <a:graphicData uri="http://schemas.openxmlformats.org/drawingml/2006/table">
            <a:tbl>
              <a:tblPr firstRow="1" bandRow="1">
                <a:tableStyleId>{B301B821-A1FF-4177-AEE7-76D212191A09}</a:tableStyleId>
              </a:tblPr>
              <a:tblGrid>
                <a:gridCol w="684320">
                  <a:extLst>
                    <a:ext uri="{9D8B030D-6E8A-4147-A177-3AD203B41FA5}">
                      <a16:colId xmlns:a16="http://schemas.microsoft.com/office/drawing/2014/main" val="3281501617"/>
                    </a:ext>
                  </a:extLst>
                </a:gridCol>
                <a:gridCol w="984683">
                  <a:extLst>
                    <a:ext uri="{9D8B030D-6E8A-4147-A177-3AD203B41FA5}">
                      <a16:colId xmlns:a16="http://schemas.microsoft.com/office/drawing/2014/main" val="317159337"/>
                    </a:ext>
                  </a:extLst>
                </a:gridCol>
                <a:gridCol w="1160195">
                  <a:extLst>
                    <a:ext uri="{9D8B030D-6E8A-4147-A177-3AD203B41FA5}">
                      <a16:colId xmlns:a16="http://schemas.microsoft.com/office/drawing/2014/main" val="3803040299"/>
                    </a:ext>
                  </a:extLst>
                </a:gridCol>
                <a:gridCol w="2003381">
                  <a:extLst>
                    <a:ext uri="{9D8B030D-6E8A-4147-A177-3AD203B41FA5}">
                      <a16:colId xmlns:a16="http://schemas.microsoft.com/office/drawing/2014/main" val="2838046685"/>
                    </a:ext>
                  </a:extLst>
                </a:gridCol>
              </a:tblGrid>
              <a:tr h="140424">
                <a:tc>
                  <a:txBody>
                    <a:bodyPr/>
                    <a:lstStyle/>
                    <a:p>
                      <a:pPr algn="l" latinLnBrk="1"/>
                      <a:r>
                        <a:rPr lang="ko-KR" altLang="en-US" sz="1400" dirty="0" err="1"/>
                        <a:t>회차</a:t>
                      </a:r>
                      <a:endParaRPr lang="ko-KR" altLang="en-US" sz="1400" dirty="0"/>
                    </a:p>
                  </a:txBody>
                  <a:tcPr/>
                </a:tc>
                <a:tc>
                  <a:txBody>
                    <a:bodyPr/>
                    <a:lstStyle/>
                    <a:p>
                      <a:pPr algn="l" latinLnBrk="1"/>
                      <a:r>
                        <a:rPr lang="en-US" altLang="ko-KR" sz="1400" dirty="0"/>
                        <a:t>num </a:t>
                      </a:r>
                      <a:r>
                        <a:rPr lang="ko-KR" altLang="en-US" sz="1400" dirty="0"/>
                        <a:t>값</a:t>
                      </a:r>
                    </a:p>
                  </a:txBody>
                  <a:tcPr/>
                </a:tc>
                <a:tc>
                  <a:txBody>
                    <a:bodyPr/>
                    <a:lstStyle/>
                    <a:p>
                      <a:pPr algn="l" latinLnBrk="1"/>
                      <a:r>
                        <a:rPr lang="ko-KR" altLang="en-US" sz="1400" dirty="0"/>
                        <a:t>반복 조건</a:t>
                      </a:r>
                    </a:p>
                  </a:txBody>
                  <a:tcPr/>
                </a:tc>
                <a:tc>
                  <a:txBody>
                    <a:bodyPr/>
                    <a:lstStyle/>
                    <a:p>
                      <a:pPr algn="l" latinLnBrk="1"/>
                      <a:r>
                        <a:rPr lang="ko-KR" altLang="en-US" sz="1400" dirty="0"/>
                        <a:t>반복 명령어</a:t>
                      </a:r>
                    </a:p>
                  </a:txBody>
                  <a:tcPr/>
                </a:tc>
                <a:extLst>
                  <a:ext uri="{0D108BD9-81ED-4DB2-BD59-A6C34878D82A}">
                    <a16:rowId xmlns:a16="http://schemas.microsoft.com/office/drawing/2014/main" val="1140514492"/>
                  </a:ext>
                </a:extLst>
              </a:tr>
              <a:tr h="370840">
                <a:tc>
                  <a:txBody>
                    <a:bodyPr/>
                    <a:lstStyle/>
                    <a:p>
                      <a:pPr algn="l"/>
                      <a:r>
                        <a:rPr lang="en-US" altLang="ko-KR" sz="1400" kern="1200" dirty="0">
                          <a:solidFill>
                            <a:schemeClr val="dk1"/>
                          </a:solidFill>
                          <a:effectLst/>
                          <a:latin typeface="+mn-lt"/>
                          <a:ea typeface="+mn-ea"/>
                          <a:cs typeface="+mn-cs"/>
                        </a:rPr>
                        <a:t>1</a:t>
                      </a:r>
                    </a:p>
                  </a:txBody>
                  <a:tcPr/>
                </a:tc>
                <a:tc>
                  <a:txBody>
                    <a:bodyPr/>
                    <a:lstStyle/>
                    <a:p>
                      <a:pPr algn="l" latinLnBrk="1"/>
                      <a:r>
                        <a:rPr lang="en-US" altLang="ko-KR" sz="1400" kern="1200" dirty="0">
                          <a:solidFill>
                            <a:schemeClr val="dk1"/>
                          </a:solidFill>
                          <a:latin typeface="+mn-lt"/>
                          <a:ea typeface="+mn-ea"/>
                          <a:cs typeface="+mn-cs"/>
                        </a:rPr>
                        <a:t>3</a:t>
                      </a:r>
                      <a:endParaRPr lang="ko-KR" altLang="en-US" sz="1400" kern="1200" dirty="0">
                        <a:solidFill>
                          <a:schemeClr val="dk1"/>
                        </a:solidFill>
                        <a:latin typeface="+mn-lt"/>
                        <a:ea typeface="+mn-ea"/>
                        <a:cs typeface="+mn-cs"/>
                      </a:endParaRPr>
                    </a:p>
                  </a:txBody>
                  <a:tcPr/>
                </a:tc>
                <a:tc>
                  <a:txBody>
                    <a:bodyPr/>
                    <a:lstStyle/>
                    <a:p>
                      <a:r>
                        <a:rPr lang="en-US" altLang="ko-KR" sz="1400" b="0" dirty="0">
                          <a:solidFill>
                            <a:srgbClr val="B5CEA8"/>
                          </a:solidFill>
                          <a:effectLst/>
                          <a:latin typeface="Consolas" panose="020B0609020204030204" pitchFamily="49" charset="0"/>
                        </a:rPr>
                        <a:t>3</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3</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3</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1</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4068800339"/>
                  </a:ext>
                </a:extLst>
              </a:tr>
              <a:tr h="370840">
                <a:tc>
                  <a:txBody>
                    <a:bodyPr/>
                    <a:lstStyle/>
                    <a:p>
                      <a:pPr algn="l"/>
                      <a:r>
                        <a:rPr lang="en-US" altLang="ko-KR" sz="1400" kern="1200" dirty="0">
                          <a:solidFill>
                            <a:schemeClr val="dk1"/>
                          </a:solidFill>
                          <a:effectLst/>
                          <a:latin typeface="+mn-lt"/>
                          <a:ea typeface="+mn-ea"/>
                          <a:cs typeface="+mn-cs"/>
                        </a:rPr>
                        <a:t>2</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10</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10</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10</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3230123257"/>
                  </a:ext>
                </a:extLst>
              </a:tr>
              <a:tr h="370840">
                <a:tc>
                  <a:txBody>
                    <a:bodyPr/>
                    <a:lstStyle/>
                    <a:p>
                      <a:pPr algn="l"/>
                      <a:r>
                        <a:rPr lang="en-US" altLang="ko-KR" sz="1400" kern="1200" dirty="0">
                          <a:solidFill>
                            <a:schemeClr val="dk1"/>
                          </a:solidFill>
                          <a:effectLst/>
                          <a:latin typeface="+mn-lt"/>
                          <a:ea typeface="+mn-ea"/>
                          <a:cs typeface="+mn-cs"/>
                        </a:rPr>
                        <a:t>3</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5</a:t>
                      </a:r>
                      <a:endParaRPr lang="ko-KR" altLang="en-US" sz="1400" kern="1200" dirty="0">
                        <a:solidFill>
                          <a:schemeClr val="dk1"/>
                        </a:solidFill>
                        <a:latin typeface="+mn-lt"/>
                        <a:ea typeface="+mn-ea"/>
                        <a:cs typeface="+mn-cs"/>
                      </a:endParaRPr>
                    </a:p>
                  </a:txBody>
                  <a:tcPr/>
                </a:tc>
                <a:tc>
                  <a:txBody>
                    <a:bodyPr/>
                    <a:lstStyle/>
                    <a:p>
                      <a:r>
                        <a:rPr lang="en-US" altLang="ko-KR" sz="1400" b="0" dirty="0">
                          <a:solidFill>
                            <a:srgbClr val="B5CEA8"/>
                          </a:solidFill>
                          <a:effectLst/>
                          <a:latin typeface="Consolas" panose="020B0609020204030204" pitchFamily="49" charset="0"/>
                        </a:rPr>
                        <a:t>5</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algn="l" rtl="0" eaLnBrk="1" latinLnBrk="1" hangingPunct="1">
                        <a:spcBef>
                          <a:spcPts val="0"/>
                        </a:spcBef>
                        <a:spcAft>
                          <a:spcPts val="0"/>
                        </a:spcAft>
                      </a:pPr>
                      <a:r>
                        <a:rPr lang="en-US" altLang="ko-KR" sz="1400" b="0" kern="1200" dirty="0">
                          <a:solidFill>
                            <a:srgbClr val="9CDCFE"/>
                          </a:solidFill>
                          <a:effectLst/>
                          <a:latin typeface="Consolas" panose="020B0609020204030204" pitchFamily="49" charset="0"/>
                          <a:ea typeface="+mn-ea"/>
                          <a:cs typeface="+mn-cs"/>
                        </a:rPr>
                        <a:t>num</a:t>
                      </a:r>
                      <a:r>
                        <a:rPr lang="en-US" altLang="ko-KR" sz="1400" b="0" kern="1200" dirty="0">
                          <a:solidFill>
                            <a:srgbClr val="D4D4D4"/>
                          </a:solidFill>
                          <a:effectLst/>
                          <a:latin typeface="Consolas" panose="020B0609020204030204" pitchFamily="49" charset="0"/>
                          <a:ea typeface="+mn-ea"/>
                          <a:cs typeface="+mn-cs"/>
                        </a:rPr>
                        <a:t> = </a:t>
                      </a:r>
                      <a:r>
                        <a:rPr lang="en-US" altLang="ko-KR" sz="1400" b="0" kern="1200" dirty="0">
                          <a:solidFill>
                            <a:srgbClr val="B5CEA8"/>
                          </a:solidFill>
                          <a:effectLst/>
                          <a:latin typeface="Consolas" panose="020B0609020204030204" pitchFamily="49" charset="0"/>
                          <a:ea typeface="+mn-ea"/>
                          <a:cs typeface="+mn-cs"/>
                        </a:rPr>
                        <a:t>5</a:t>
                      </a:r>
                      <a:r>
                        <a:rPr lang="en-US" altLang="ko-KR" sz="1400" b="0" kern="1200" dirty="0">
                          <a:solidFill>
                            <a:srgbClr val="D4D4D4"/>
                          </a:solidFill>
                          <a:effectLst/>
                          <a:latin typeface="Consolas" panose="020B0609020204030204" pitchFamily="49" charset="0"/>
                          <a:ea typeface="+mn-ea"/>
                          <a:cs typeface="+mn-cs"/>
                        </a:rPr>
                        <a:t> * </a:t>
                      </a:r>
                      <a:r>
                        <a:rPr lang="en-US" altLang="ko-KR" sz="1400" b="0" kern="1200" dirty="0">
                          <a:solidFill>
                            <a:srgbClr val="B5CEA8"/>
                          </a:solidFill>
                          <a:effectLst/>
                          <a:latin typeface="Consolas" panose="020B0609020204030204" pitchFamily="49" charset="0"/>
                          <a:ea typeface="+mn-ea"/>
                          <a:cs typeface="+mn-cs"/>
                        </a:rPr>
                        <a:t>3</a:t>
                      </a:r>
                      <a:r>
                        <a:rPr lang="en-US" altLang="ko-KR" sz="1400" b="0" kern="1200" dirty="0">
                          <a:solidFill>
                            <a:srgbClr val="D4D4D4"/>
                          </a:solidFill>
                          <a:effectLst/>
                          <a:latin typeface="Consolas" panose="020B0609020204030204" pitchFamily="49" charset="0"/>
                          <a:ea typeface="+mn-ea"/>
                          <a:cs typeface="+mn-cs"/>
                        </a:rPr>
                        <a:t> + </a:t>
                      </a:r>
                      <a:r>
                        <a:rPr lang="en-US" altLang="ko-KR" sz="1400" b="0" kern="1200" dirty="0">
                          <a:solidFill>
                            <a:srgbClr val="B5CEA8"/>
                          </a:solidFill>
                          <a:effectLst/>
                          <a:latin typeface="Consolas" panose="020B0609020204030204" pitchFamily="49" charset="0"/>
                          <a:ea typeface="+mn-ea"/>
                          <a:cs typeface="+mn-cs"/>
                        </a:rPr>
                        <a:t>1</a:t>
                      </a:r>
                      <a:endParaRPr lang="ko-KR" altLang="ko-KR" sz="1400" dirty="0">
                        <a:effectLst/>
                      </a:endParaRPr>
                    </a:p>
                  </a:txBody>
                  <a:tcPr>
                    <a:solidFill>
                      <a:schemeClr val="tx1"/>
                    </a:solidFill>
                  </a:tcPr>
                </a:tc>
                <a:extLst>
                  <a:ext uri="{0D108BD9-81ED-4DB2-BD59-A6C34878D82A}">
                    <a16:rowId xmlns:a16="http://schemas.microsoft.com/office/drawing/2014/main" val="2452970446"/>
                  </a:ext>
                </a:extLst>
              </a:tr>
              <a:tr h="370840">
                <a:tc>
                  <a:txBody>
                    <a:bodyPr/>
                    <a:lstStyle/>
                    <a:p>
                      <a:pPr algn="l"/>
                      <a:r>
                        <a:rPr lang="en-US" altLang="ko-KR" sz="1400" kern="1200" dirty="0">
                          <a:solidFill>
                            <a:schemeClr val="dk1"/>
                          </a:solidFill>
                          <a:effectLst/>
                          <a:latin typeface="+mn-lt"/>
                          <a:ea typeface="+mn-ea"/>
                          <a:cs typeface="+mn-cs"/>
                        </a:rPr>
                        <a:t>4</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16</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16</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16</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28900108"/>
                  </a:ext>
                </a:extLst>
              </a:tr>
              <a:tr h="370840">
                <a:tc>
                  <a:txBody>
                    <a:bodyPr/>
                    <a:lstStyle/>
                    <a:p>
                      <a:pPr algn="l"/>
                      <a:r>
                        <a:rPr lang="en-US" altLang="ko-KR" sz="1400" kern="1200" dirty="0">
                          <a:solidFill>
                            <a:schemeClr val="dk1"/>
                          </a:solidFill>
                          <a:effectLst/>
                          <a:latin typeface="+mn-lt"/>
                          <a:ea typeface="+mn-ea"/>
                          <a:cs typeface="+mn-cs"/>
                        </a:rPr>
                        <a:t>5</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8</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8</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8</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4053082778"/>
                  </a:ext>
                </a:extLst>
              </a:tr>
              <a:tr h="370840">
                <a:tc>
                  <a:txBody>
                    <a:bodyPr/>
                    <a:lstStyle/>
                    <a:p>
                      <a:pPr algn="l"/>
                      <a:r>
                        <a:rPr lang="en-US" altLang="ko-KR" sz="1400" kern="1200" dirty="0">
                          <a:solidFill>
                            <a:schemeClr val="dk1"/>
                          </a:solidFill>
                          <a:effectLst/>
                          <a:latin typeface="+mn-lt"/>
                          <a:ea typeface="+mn-ea"/>
                          <a:cs typeface="+mn-cs"/>
                        </a:rPr>
                        <a:t>6</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4</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4</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4</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3136700544"/>
                  </a:ext>
                </a:extLst>
              </a:tr>
              <a:tr h="370840">
                <a:tc>
                  <a:txBody>
                    <a:bodyPr/>
                    <a:lstStyle/>
                    <a:p>
                      <a:pPr algn="l"/>
                      <a:r>
                        <a:rPr lang="en-US" altLang="ko-KR" sz="1400" kern="1200" dirty="0">
                          <a:solidFill>
                            <a:schemeClr val="dk1"/>
                          </a:solidFill>
                          <a:effectLst/>
                          <a:latin typeface="+mn-lt"/>
                          <a:ea typeface="+mn-ea"/>
                          <a:cs typeface="+mn-cs"/>
                        </a:rPr>
                        <a:t>7</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2</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2</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2656798529"/>
                  </a:ext>
                </a:extLst>
              </a:tr>
              <a:tr h="370840">
                <a:tc>
                  <a:txBody>
                    <a:bodyPr/>
                    <a:lstStyle/>
                    <a:p>
                      <a:pPr algn="l"/>
                      <a:r>
                        <a:rPr lang="en-US" altLang="ko-KR" sz="1400" kern="1200" dirty="0">
                          <a:solidFill>
                            <a:schemeClr val="dk1"/>
                          </a:solidFill>
                          <a:effectLst/>
                          <a:latin typeface="+mn-lt"/>
                          <a:ea typeface="+mn-ea"/>
                          <a:cs typeface="+mn-cs"/>
                        </a:rPr>
                        <a:t>8</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1</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1</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rgbClr val="FF000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400" b="0" dirty="0">
                        <a:solidFill>
                          <a:srgbClr val="D4D4D4"/>
                        </a:solidFill>
                        <a:effectLst/>
                        <a:latin typeface="Consolas" panose="020B0609020204030204" pitchFamily="49" charset="0"/>
                      </a:endParaRPr>
                    </a:p>
                  </a:txBody>
                  <a:tcPr>
                    <a:solidFill>
                      <a:srgbClr val="FF0000"/>
                    </a:solidFill>
                  </a:tcPr>
                </a:tc>
                <a:extLst>
                  <a:ext uri="{0D108BD9-81ED-4DB2-BD59-A6C34878D82A}">
                    <a16:rowId xmlns:a16="http://schemas.microsoft.com/office/drawing/2014/main" val="2320217582"/>
                  </a:ext>
                </a:extLst>
              </a:tr>
            </a:tbl>
          </a:graphicData>
        </a:graphic>
      </p:graphicFrame>
      <p:graphicFrame>
        <p:nvGraphicFramePr>
          <p:cNvPr id="31" name="표 30">
            <a:extLst>
              <a:ext uri="{FF2B5EF4-FFF2-40B4-BE49-F238E27FC236}">
                <a16:creationId xmlns:a16="http://schemas.microsoft.com/office/drawing/2014/main" id="{1928D339-F7D8-4E92-AAFB-CC7B00407513}"/>
              </a:ext>
            </a:extLst>
          </p:cNvPr>
          <p:cNvGraphicFramePr>
            <a:graphicFrameLocks noGrp="1"/>
          </p:cNvGraphicFramePr>
          <p:nvPr>
            <p:extLst>
              <p:ext uri="{D42A27DB-BD31-4B8C-83A1-F6EECF244321}">
                <p14:modId xmlns:p14="http://schemas.microsoft.com/office/powerpoint/2010/main" val="136165751"/>
              </p:ext>
            </p:extLst>
          </p:nvPr>
        </p:nvGraphicFramePr>
        <p:xfrm>
          <a:off x="630281" y="4411679"/>
          <a:ext cx="3170591" cy="1798320"/>
        </p:xfrm>
        <a:graphic>
          <a:graphicData uri="http://schemas.openxmlformats.org/drawingml/2006/table">
            <a:tbl>
              <a:tblPr>
                <a:tableStyleId>{2D5ABB26-0587-4C30-8999-92F81FD0307C}</a:tableStyleId>
              </a:tblPr>
              <a:tblGrid>
                <a:gridCol w="3170591">
                  <a:extLst>
                    <a:ext uri="{9D8B030D-6E8A-4147-A177-3AD203B41FA5}">
                      <a16:colId xmlns:a16="http://schemas.microsoft.com/office/drawing/2014/main" val="2581132580"/>
                    </a:ext>
                  </a:extLst>
                </a:gridCol>
              </a:tblGrid>
              <a:tr h="0">
                <a:tc>
                  <a:txBody>
                    <a:bodyPr/>
                    <a:lstStyle/>
                    <a:p>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3</a:t>
                      </a:r>
                      <a:endParaRPr lang="pt-BR" altLang="ko-KR" sz="1600" b="0" dirty="0">
                        <a:solidFill>
                          <a:srgbClr val="D4D4D4"/>
                        </a:solidFill>
                        <a:effectLst/>
                        <a:latin typeface="Consolas" panose="020B0609020204030204" pitchFamily="49" charset="0"/>
                      </a:endParaRPr>
                    </a:p>
                    <a:p>
                      <a:r>
                        <a:rPr lang="pt-BR" altLang="ko-KR" sz="1600" b="0" dirty="0">
                          <a:solidFill>
                            <a:srgbClr val="C586C0"/>
                          </a:solidFill>
                          <a:effectLst/>
                          <a:latin typeface="Consolas" panose="020B0609020204030204" pitchFamily="49" charset="0"/>
                        </a:rPr>
                        <a:t>while</a:t>
                      </a:r>
                      <a:r>
                        <a:rPr lang="pt-BR" altLang="ko-KR" sz="1600" b="0" dirty="0">
                          <a:solidFill>
                            <a:srgbClr val="D4D4D4"/>
                          </a:solidFill>
                          <a:effectLst/>
                          <a:latin typeface="Consolas" panose="020B0609020204030204" pitchFamily="49" charset="0"/>
                        </a:rPr>
                        <a:t>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&gt; </a:t>
                      </a:r>
                      <a:r>
                        <a:rPr lang="pt-BR" altLang="ko-KR" sz="1600" b="0" dirty="0">
                          <a:solidFill>
                            <a:srgbClr val="B5CEA8"/>
                          </a:solidFill>
                          <a:effectLst/>
                          <a:latin typeface="Consolas" panose="020B0609020204030204" pitchFamily="49" charset="0"/>
                        </a:rPr>
                        <a:t>1</a:t>
                      </a:r>
                      <a:r>
                        <a:rPr lang="pt-BR" altLang="ko-KR" sz="1600" b="0" dirty="0">
                          <a:solidFill>
                            <a:srgbClr val="D4D4D4"/>
                          </a:solidFill>
                          <a:effectLst/>
                          <a:latin typeface="Consolas" panose="020B0609020204030204" pitchFamily="49" charset="0"/>
                        </a:rPr>
                        <a:t>:</a:t>
                      </a:r>
                    </a:p>
                    <a:p>
                      <a:r>
                        <a:rPr lang="pt-BR" altLang="ko-KR" sz="1600" b="0" dirty="0">
                          <a:solidFill>
                            <a:srgbClr val="D4D4D4"/>
                          </a:solidFill>
                          <a:effectLst/>
                          <a:latin typeface="Consolas" panose="020B0609020204030204" pitchFamily="49" charset="0"/>
                        </a:rPr>
                        <a:t>    </a:t>
                      </a:r>
                      <a:r>
                        <a:rPr lang="pt-BR" altLang="ko-KR" sz="1600" b="0" dirty="0">
                          <a:solidFill>
                            <a:srgbClr val="C586C0"/>
                          </a:solidFill>
                          <a:effectLst/>
                          <a:latin typeface="Consolas" panose="020B0609020204030204" pitchFamily="49" charset="0"/>
                        </a:rPr>
                        <a:t>if</a:t>
                      </a:r>
                      <a:r>
                        <a:rPr lang="pt-BR" altLang="ko-KR" sz="1600" b="0" dirty="0">
                          <a:solidFill>
                            <a:srgbClr val="D4D4D4"/>
                          </a:solidFill>
                          <a:effectLst/>
                          <a:latin typeface="Consolas" panose="020B0609020204030204" pitchFamily="49" charset="0"/>
                        </a:rPr>
                        <a:t>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2</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0</a:t>
                      </a:r>
                      <a:r>
                        <a:rPr lang="pt-BR" altLang="ko-KR" sz="1600" b="0" dirty="0">
                          <a:solidFill>
                            <a:srgbClr val="D4D4D4"/>
                          </a:solidFill>
                          <a:effectLst/>
                          <a:latin typeface="Consolas" panose="020B0609020204030204" pitchFamily="49" charset="0"/>
                        </a:rPr>
                        <a:t>:</a:t>
                      </a:r>
                    </a:p>
                    <a:p>
                      <a:r>
                        <a:rPr lang="pt-BR" altLang="ko-KR" sz="1600" b="0" dirty="0">
                          <a:solidFill>
                            <a:srgbClr val="D4D4D4"/>
                          </a:solidFill>
                          <a:effectLst/>
                          <a:latin typeface="Consolas" panose="020B0609020204030204" pitchFamily="49" charset="0"/>
                        </a:rPr>
                        <a:t>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2</a:t>
                      </a:r>
                      <a:endParaRPr lang="pt-BR" altLang="ko-KR" sz="1600" b="0" dirty="0">
                        <a:solidFill>
                          <a:srgbClr val="D4D4D4"/>
                        </a:solidFill>
                        <a:effectLst/>
                        <a:latin typeface="Consolas" panose="020B0609020204030204" pitchFamily="49" charset="0"/>
                      </a:endParaRPr>
                    </a:p>
                    <a:p>
                      <a:r>
                        <a:rPr lang="pt-BR" altLang="ko-KR" sz="1600" b="0" dirty="0">
                          <a:solidFill>
                            <a:srgbClr val="D4D4D4"/>
                          </a:solidFill>
                          <a:effectLst/>
                          <a:latin typeface="Consolas" panose="020B0609020204030204" pitchFamily="49" charset="0"/>
                        </a:rPr>
                        <a:t>    </a:t>
                      </a:r>
                      <a:r>
                        <a:rPr lang="pt-BR" altLang="ko-KR" sz="1600" b="0" dirty="0">
                          <a:solidFill>
                            <a:srgbClr val="C586C0"/>
                          </a:solidFill>
                          <a:effectLst/>
                          <a:latin typeface="Consolas" panose="020B0609020204030204" pitchFamily="49" charset="0"/>
                        </a:rPr>
                        <a:t>else</a:t>
                      </a:r>
                      <a:r>
                        <a:rPr lang="pt-BR" altLang="ko-KR" sz="1600" b="0" dirty="0">
                          <a:solidFill>
                            <a:srgbClr val="D4D4D4"/>
                          </a:solidFill>
                          <a:effectLst/>
                          <a:latin typeface="Consolas" panose="020B0609020204030204" pitchFamily="49" charset="0"/>
                        </a:rPr>
                        <a:t>:</a:t>
                      </a:r>
                    </a:p>
                    <a:p>
                      <a:r>
                        <a:rPr lang="pt-BR" altLang="ko-KR" sz="1600" b="0" dirty="0">
                          <a:solidFill>
                            <a:srgbClr val="D4D4D4"/>
                          </a:solidFill>
                          <a:effectLst/>
                          <a:latin typeface="Consolas" panose="020B0609020204030204" pitchFamily="49" charset="0"/>
                        </a:rPr>
                        <a:t>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3</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1</a:t>
                      </a:r>
                      <a:endParaRPr lang="pt-BR" altLang="ko-KR" sz="1600" b="0" dirty="0">
                        <a:solidFill>
                          <a:srgbClr val="D4D4D4"/>
                        </a:solidFill>
                        <a:effectLst/>
                        <a:latin typeface="Consolas" panose="020B0609020204030204" pitchFamily="49" charset="0"/>
                      </a:endParaRPr>
                    </a:p>
                    <a:p>
                      <a:r>
                        <a:rPr lang="pt-BR" altLang="ko-KR" sz="1600" b="0" dirty="0">
                          <a:solidFill>
                            <a:srgbClr val="D4D4D4"/>
                          </a:solidFill>
                          <a:effectLst/>
                          <a:latin typeface="Consolas" panose="020B0609020204030204" pitchFamily="49" charset="0"/>
                        </a:rPr>
                        <a:t>    </a:t>
                      </a:r>
                      <a:r>
                        <a:rPr lang="pt-BR" altLang="ko-KR" sz="1600" b="0" dirty="0">
                          <a:solidFill>
                            <a:srgbClr val="DCDCAA"/>
                          </a:solidFill>
                          <a:effectLst/>
                          <a:latin typeface="Consolas" panose="020B0609020204030204" pitchFamily="49" charset="0"/>
                        </a:rPr>
                        <a:t>print</a:t>
                      </a:r>
                      <a:r>
                        <a:rPr lang="pt-BR" altLang="ko-KR" sz="1600" b="0" dirty="0">
                          <a:solidFill>
                            <a:srgbClr val="D4D4D4"/>
                          </a:solidFill>
                          <a:effectLst/>
                          <a:latin typeface="Consolas" panose="020B0609020204030204" pitchFamily="49" charset="0"/>
                        </a:rPr>
                        <a:t>(</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bl>
          </a:graphicData>
        </a:graphic>
      </p:graphicFrame>
    </p:spTree>
    <p:extLst>
      <p:ext uri="{BB962C8B-B14F-4D97-AF65-F5344CB8AC3E}">
        <p14:creationId xmlns:p14="http://schemas.microsoft.com/office/powerpoint/2010/main" val="20664679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1.10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같은 일을 여러 번 반복해야 할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반복문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for, while</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43</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for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반복문을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while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반복문으로 바꾸기</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41" name="TextBox 40">
            <a:extLst>
              <a:ext uri="{FF2B5EF4-FFF2-40B4-BE49-F238E27FC236}">
                <a16:creationId xmlns:a16="http://schemas.microsoft.com/office/drawing/2014/main" id="{9967A52A-76CC-4F77-A8BE-B1FEED34FE0F}"/>
              </a:ext>
            </a:extLst>
          </p:cNvPr>
          <p:cNvSpPr txBox="1"/>
          <p:nvPr/>
        </p:nvSpPr>
        <p:spPr>
          <a:xfrm>
            <a:off x="632999" y="3290684"/>
            <a:ext cx="2063385"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숫자 합 구하기 </a:t>
            </a:r>
            <a:r>
              <a:rPr lang="en-US" altLang="ko-KR" sz="2000" dirty="0">
                <a:latin typeface="나눔손글씨 펜" panose="03040600000000000000" pitchFamily="66" charset="-127"/>
                <a:ea typeface="나눔손글씨 펜" panose="03040600000000000000" pitchFamily="66" charset="-127"/>
              </a:rPr>
              <a:t>for </a:t>
            </a:r>
            <a:r>
              <a:rPr lang="ko-KR" altLang="en-US" sz="2000" dirty="0" err="1">
                <a:latin typeface="나눔손글씨 펜" panose="03040600000000000000" pitchFamily="66" charset="-127"/>
                <a:ea typeface="나눔손글씨 펜" panose="03040600000000000000" pitchFamily="66" charset="-127"/>
              </a:rPr>
              <a:t>반복문</a:t>
            </a:r>
            <a:endParaRPr lang="ko-KR" altLang="en-US" sz="2000" dirty="0">
              <a:latin typeface="나눔손글씨 펜" panose="03040600000000000000" pitchFamily="66" charset="-127"/>
              <a:ea typeface="나눔손글씨 펜" panose="03040600000000000000" pitchFamily="66" charset="-127"/>
            </a:endParaRPr>
          </a:p>
        </p:txBody>
      </p:sp>
      <p:graphicFrame>
        <p:nvGraphicFramePr>
          <p:cNvPr id="43" name="표 42">
            <a:extLst>
              <a:ext uri="{FF2B5EF4-FFF2-40B4-BE49-F238E27FC236}">
                <a16:creationId xmlns:a16="http://schemas.microsoft.com/office/drawing/2014/main" id="{BC07C6D3-1D7C-498F-A0F9-93A988928A61}"/>
              </a:ext>
            </a:extLst>
          </p:cNvPr>
          <p:cNvGraphicFramePr>
            <a:graphicFrameLocks noGrp="1"/>
          </p:cNvGraphicFramePr>
          <p:nvPr>
            <p:extLst>
              <p:ext uri="{D42A27DB-BD31-4B8C-83A1-F6EECF244321}">
                <p14:modId xmlns:p14="http://schemas.microsoft.com/office/powerpoint/2010/main" val="1670185419"/>
              </p:ext>
            </p:extLst>
          </p:nvPr>
        </p:nvGraphicFramePr>
        <p:xfrm>
          <a:off x="632999" y="3690794"/>
          <a:ext cx="4175985" cy="2072640"/>
        </p:xfrm>
        <a:graphic>
          <a:graphicData uri="http://schemas.openxmlformats.org/drawingml/2006/table">
            <a:tbl>
              <a:tblPr>
                <a:tableStyleId>{2D5ABB26-0587-4C30-8999-92F81FD0307C}</a:tableStyleId>
              </a:tblPr>
              <a:tblGrid>
                <a:gridCol w="4175985">
                  <a:extLst>
                    <a:ext uri="{9D8B030D-6E8A-4147-A177-3AD203B41FA5}">
                      <a16:colId xmlns:a16="http://schemas.microsoft.com/office/drawing/2014/main" val="2581132580"/>
                    </a:ext>
                  </a:extLst>
                </a:gridCol>
              </a:tblGrid>
              <a:tr h="370840">
                <a:tc>
                  <a:txBody>
                    <a:bodyPr/>
                    <a:lstStyle/>
                    <a:p>
                      <a:r>
                        <a:rPr lang="en-US" altLang="ko-KR" sz="1400" b="0" dirty="0">
                          <a:solidFill>
                            <a:srgbClr val="6A9955"/>
                          </a:solidFill>
                          <a:effectLst/>
                          <a:latin typeface="Consolas" panose="020B0609020204030204" pitchFamily="49" charset="0"/>
                        </a:rPr>
                        <a:t># 1</a:t>
                      </a:r>
                      <a:r>
                        <a:rPr lang="ko-KR" altLang="en-US" sz="1400" b="0" dirty="0">
                          <a:solidFill>
                            <a:srgbClr val="6A9955"/>
                          </a:solidFill>
                          <a:effectLst/>
                          <a:latin typeface="Consolas" panose="020B0609020204030204" pitchFamily="49" charset="0"/>
                        </a:rPr>
                        <a:t>부터 </a:t>
                      </a:r>
                      <a:r>
                        <a:rPr lang="en-US" altLang="ko-KR" sz="1400" b="0" dirty="0">
                          <a:solidFill>
                            <a:srgbClr val="6A9955"/>
                          </a:solidFill>
                          <a:effectLst/>
                          <a:latin typeface="Consolas" panose="020B0609020204030204" pitchFamily="49" charset="0"/>
                        </a:rPr>
                        <a:t>100</a:t>
                      </a:r>
                      <a:r>
                        <a:rPr lang="ko-KR" altLang="en-US" sz="1400" b="0" dirty="0">
                          <a:solidFill>
                            <a:srgbClr val="6A9955"/>
                          </a:solidFill>
                          <a:effectLst/>
                          <a:latin typeface="Consolas" panose="020B0609020204030204" pitchFamily="49" charset="0"/>
                        </a:rPr>
                        <a:t>까지 숫자의 합을 구하는 프로그램</a:t>
                      </a:r>
                      <a:endParaRPr lang="ko-KR" altLang="en-US" sz="1400" b="0" dirty="0">
                        <a:solidFill>
                          <a:srgbClr val="D4D4D4"/>
                        </a:solidFill>
                        <a:effectLst/>
                        <a:latin typeface="Consolas" panose="020B0609020204030204" pitchFamily="49" charset="0"/>
                      </a:endParaRPr>
                    </a:p>
                    <a:p>
                      <a:endParaRPr lang="en-US" altLang="ko-KR" sz="1400" b="0" dirty="0">
                        <a:solidFill>
                          <a:srgbClr val="9CDCFE"/>
                        </a:solidFill>
                        <a:effectLst/>
                        <a:latin typeface="Consolas" panose="020B0609020204030204" pitchFamily="49" charset="0"/>
                      </a:endParaRPr>
                    </a:p>
                    <a:p>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0</a:t>
                      </a:r>
                      <a:endParaRPr lang="en-US" altLang="ko-KR" sz="1400" b="0" dirty="0">
                        <a:solidFill>
                          <a:srgbClr val="D4D4D4"/>
                        </a:solidFill>
                        <a:effectLst/>
                        <a:latin typeface="Consolas" panose="020B0609020204030204" pitchFamily="49" charset="0"/>
                      </a:endParaRPr>
                    </a:p>
                    <a:p>
                      <a:endParaRPr lang="en-US" altLang="ko-KR" sz="1400" b="0" dirty="0">
                        <a:solidFill>
                          <a:srgbClr val="C586C0"/>
                        </a:solidFill>
                        <a:effectLst/>
                        <a:latin typeface="Consolas" panose="020B0609020204030204" pitchFamily="49" charset="0"/>
                      </a:endParaRPr>
                    </a:p>
                    <a:p>
                      <a:r>
                        <a:rPr lang="en-US" altLang="ko-KR" sz="1400" b="0" dirty="0">
                          <a:solidFill>
                            <a:srgbClr val="C586C0"/>
                          </a:solidFill>
                          <a:effectLst/>
                          <a:latin typeface="Consolas" panose="020B0609020204030204" pitchFamily="49" charset="0"/>
                        </a:rPr>
                        <a:t>for</a:t>
                      </a:r>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in</a:t>
                      </a:r>
                      <a:r>
                        <a:rPr lang="en-US" altLang="ko-KR" sz="1400" b="0" dirty="0">
                          <a:solidFill>
                            <a:srgbClr val="D4D4D4"/>
                          </a:solidFill>
                          <a:effectLst/>
                          <a:latin typeface="Consolas" panose="020B0609020204030204" pitchFamily="49" charset="0"/>
                        </a:rPr>
                        <a:t> </a:t>
                      </a:r>
                      <a:r>
                        <a:rPr lang="en-US" altLang="ko-KR" sz="1400" b="0" dirty="0">
                          <a:solidFill>
                            <a:srgbClr val="4EC9B0"/>
                          </a:solidFill>
                          <a:effectLst/>
                          <a:latin typeface="Consolas" panose="020B0609020204030204" pitchFamily="49" charset="0"/>
                        </a:rPr>
                        <a:t>range</a:t>
                      </a:r>
                      <a:r>
                        <a:rPr lang="en-US" altLang="ko-KR" sz="1400" b="0" dirty="0">
                          <a:solidFill>
                            <a:srgbClr val="D4D4D4"/>
                          </a:solidFill>
                          <a:effectLst/>
                          <a:latin typeface="Consolas" panose="020B0609020204030204" pitchFamily="49" charset="0"/>
                        </a:rPr>
                        <a:t>(</a:t>
                      </a:r>
                      <a:r>
                        <a:rPr lang="en-US" altLang="ko-KR" sz="1400" b="0" dirty="0">
                          <a:solidFill>
                            <a:srgbClr val="B5CEA8"/>
                          </a:solidFill>
                          <a:effectLst/>
                          <a:latin typeface="Consolas" panose="020B0609020204030204" pitchFamily="49" charset="0"/>
                        </a:rPr>
                        <a:t>1</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101</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err="1">
                          <a:solidFill>
                            <a:srgbClr val="9CDCFE"/>
                          </a:solidFill>
                          <a:effectLst/>
                          <a:latin typeface="Consolas" panose="020B0609020204030204" pitchFamily="49" charset="0"/>
                        </a:rPr>
                        <a:t>i</a:t>
                      </a:r>
                      <a:endParaRPr lang="en-US" altLang="ko-KR" sz="1400" b="0" dirty="0">
                        <a:solidFill>
                          <a:srgbClr val="D4D4D4"/>
                        </a:solidFill>
                        <a:effectLst/>
                        <a:latin typeface="Consolas" panose="020B0609020204030204" pitchFamily="49" charset="0"/>
                      </a:endParaRPr>
                    </a:p>
                    <a:p>
                      <a:endParaRPr lang="en-US" altLang="ko-KR" sz="1400" b="0" dirty="0">
                        <a:solidFill>
                          <a:srgbClr val="DCDCAA"/>
                        </a:solidFill>
                        <a:effectLst/>
                        <a:latin typeface="Consolas" panose="020B0609020204030204" pitchFamily="49" charset="0"/>
                      </a:endParaRPr>
                    </a:p>
                    <a:p>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200" b="0" dirty="0">
                          <a:solidFill>
                            <a:schemeClr val="bg1"/>
                          </a:solidFill>
                          <a:effectLst/>
                          <a:latin typeface="Consolas" panose="020B0609020204030204" pitchFamily="49" charset="0"/>
                        </a:rPr>
                        <a:t>5050</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45" name="TextBox 44">
            <a:extLst>
              <a:ext uri="{FF2B5EF4-FFF2-40B4-BE49-F238E27FC236}">
                <a16:creationId xmlns:a16="http://schemas.microsoft.com/office/drawing/2014/main" id="{2A32CD05-7F5F-4830-9087-9DF2B5FCCDA5}"/>
              </a:ext>
            </a:extLst>
          </p:cNvPr>
          <p:cNvSpPr txBox="1"/>
          <p:nvPr/>
        </p:nvSpPr>
        <p:spPr>
          <a:xfrm>
            <a:off x="5097018" y="3290684"/>
            <a:ext cx="2212465"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숫자 합 구하기 </a:t>
            </a:r>
            <a:r>
              <a:rPr lang="en-US" altLang="ko-KR" sz="2000" dirty="0">
                <a:latin typeface="나눔손글씨 펜" panose="03040600000000000000" pitchFamily="66" charset="-127"/>
                <a:ea typeface="나눔손글씨 펜" panose="03040600000000000000" pitchFamily="66" charset="-127"/>
              </a:rPr>
              <a:t>while </a:t>
            </a:r>
            <a:r>
              <a:rPr lang="ko-KR" altLang="en-US" sz="2000" dirty="0" err="1">
                <a:latin typeface="나눔손글씨 펜" panose="03040600000000000000" pitchFamily="66" charset="-127"/>
                <a:ea typeface="나눔손글씨 펜" panose="03040600000000000000" pitchFamily="66" charset="-127"/>
              </a:rPr>
              <a:t>반복문</a:t>
            </a:r>
            <a:endParaRPr lang="ko-KR" altLang="en-US" sz="2000" dirty="0">
              <a:latin typeface="나눔손글씨 펜" panose="03040600000000000000" pitchFamily="66" charset="-127"/>
              <a:ea typeface="나눔손글씨 펜" panose="03040600000000000000" pitchFamily="66" charset="-127"/>
            </a:endParaRPr>
          </a:p>
        </p:txBody>
      </p:sp>
      <p:graphicFrame>
        <p:nvGraphicFramePr>
          <p:cNvPr id="20" name="표 19">
            <a:extLst>
              <a:ext uri="{FF2B5EF4-FFF2-40B4-BE49-F238E27FC236}">
                <a16:creationId xmlns:a16="http://schemas.microsoft.com/office/drawing/2014/main" id="{EB7D0FC4-1DF7-4AFD-B6E0-13678767F600}"/>
              </a:ext>
            </a:extLst>
          </p:cNvPr>
          <p:cNvGraphicFramePr>
            <a:graphicFrameLocks noGrp="1"/>
          </p:cNvGraphicFramePr>
          <p:nvPr>
            <p:extLst>
              <p:ext uri="{D42A27DB-BD31-4B8C-83A1-F6EECF244321}">
                <p14:modId xmlns:p14="http://schemas.microsoft.com/office/powerpoint/2010/main" val="3110061414"/>
              </p:ext>
            </p:extLst>
          </p:nvPr>
        </p:nvGraphicFramePr>
        <p:xfrm>
          <a:off x="5097018" y="3690794"/>
          <a:ext cx="4175985" cy="2499360"/>
        </p:xfrm>
        <a:graphic>
          <a:graphicData uri="http://schemas.openxmlformats.org/drawingml/2006/table">
            <a:tbl>
              <a:tblPr>
                <a:tableStyleId>{2D5ABB26-0587-4C30-8999-92F81FD0307C}</a:tableStyleId>
              </a:tblPr>
              <a:tblGrid>
                <a:gridCol w="4175985">
                  <a:extLst>
                    <a:ext uri="{9D8B030D-6E8A-4147-A177-3AD203B41FA5}">
                      <a16:colId xmlns:a16="http://schemas.microsoft.com/office/drawing/2014/main" val="2581132580"/>
                    </a:ext>
                  </a:extLst>
                </a:gridCol>
              </a:tblGrid>
              <a:tr h="370840">
                <a:tc>
                  <a:txBody>
                    <a:bodyPr/>
                    <a:lstStyle/>
                    <a:p>
                      <a:r>
                        <a:rPr lang="en-US" altLang="ko-KR" sz="1400" b="0" dirty="0">
                          <a:solidFill>
                            <a:srgbClr val="6A9955"/>
                          </a:solidFill>
                          <a:effectLst/>
                          <a:latin typeface="Consolas" panose="020B0609020204030204" pitchFamily="49" charset="0"/>
                        </a:rPr>
                        <a:t># 1</a:t>
                      </a:r>
                      <a:r>
                        <a:rPr lang="ko-KR" altLang="en-US" sz="1400" b="0" dirty="0">
                          <a:solidFill>
                            <a:srgbClr val="6A9955"/>
                          </a:solidFill>
                          <a:effectLst/>
                          <a:latin typeface="Consolas" panose="020B0609020204030204" pitchFamily="49" charset="0"/>
                        </a:rPr>
                        <a:t>부터 </a:t>
                      </a:r>
                      <a:r>
                        <a:rPr lang="en-US" altLang="ko-KR" sz="1400" b="0" dirty="0">
                          <a:solidFill>
                            <a:srgbClr val="6A9955"/>
                          </a:solidFill>
                          <a:effectLst/>
                          <a:latin typeface="Consolas" panose="020B0609020204030204" pitchFamily="49" charset="0"/>
                        </a:rPr>
                        <a:t>100</a:t>
                      </a:r>
                      <a:r>
                        <a:rPr lang="ko-KR" altLang="en-US" sz="1400" b="0" dirty="0">
                          <a:solidFill>
                            <a:srgbClr val="6A9955"/>
                          </a:solidFill>
                          <a:effectLst/>
                          <a:latin typeface="Consolas" panose="020B0609020204030204" pitchFamily="49" charset="0"/>
                        </a:rPr>
                        <a:t>까지 숫자의 합을 구하는 프로그램</a:t>
                      </a:r>
                      <a:endParaRPr lang="ko-KR" altLang="en-US" sz="1400" b="0" dirty="0">
                        <a:solidFill>
                          <a:srgbClr val="D4D4D4"/>
                        </a:solidFill>
                        <a:effectLst/>
                        <a:latin typeface="Consolas" panose="020B0609020204030204" pitchFamily="49" charset="0"/>
                      </a:endParaRPr>
                    </a:p>
                    <a:p>
                      <a:endParaRPr lang="en-US" altLang="ko-KR" sz="1400" b="0" dirty="0">
                        <a:solidFill>
                          <a:srgbClr val="9CDCFE"/>
                        </a:solidFill>
                        <a:effectLst/>
                        <a:latin typeface="Consolas" panose="020B0609020204030204" pitchFamily="49" charset="0"/>
                      </a:endParaRPr>
                    </a:p>
                    <a:p>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0</a:t>
                      </a:r>
                      <a:endParaRPr lang="en-US" altLang="ko-KR" sz="1400" b="0" dirty="0">
                        <a:solidFill>
                          <a:srgbClr val="D4D4D4"/>
                        </a:solidFill>
                        <a:effectLst/>
                        <a:latin typeface="Consolas" panose="020B0609020204030204" pitchFamily="49" charset="0"/>
                      </a:endParaRPr>
                    </a:p>
                    <a:p>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1</a:t>
                      </a:r>
                      <a:endParaRPr lang="en-US" altLang="ko-KR" sz="1400" b="0" dirty="0">
                        <a:solidFill>
                          <a:srgbClr val="D4D4D4"/>
                        </a:solidFill>
                        <a:effectLst/>
                        <a:latin typeface="Consolas" panose="020B0609020204030204" pitchFamily="49" charset="0"/>
                      </a:endParaRPr>
                    </a:p>
                    <a:p>
                      <a:br>
                        <a:rPr lang="en-US" altLang="ko-KR" sz="1400" b="0" dirty="0">
                          <a:solidFill>
                            <a:srgbClr val="D4D4D4"/>
                          </a:solidFill>
                          <a:effectLst/>
                          <a:latin typeface="Consolas" panose="020B0609020204030204" pitchFamily="49" charset="0"/>
                        </a:rPr>
                      </a:br>
                      <a:r>
                        <a:rPr lang="en-US" altLang="ko-KR" sz="1400" b="0" dirty="0">
                          <a:solidFill>
                            <a:srgbClr val="C586C0"/>
                          </a:solidFill>
                          <a:effectLst/>
                          <a:latin typeface="Consolas" panose="020B0609020204030204" pitchFamily="49" charset="0"/>
                        </a:rPr>
                        <a:t>while</a:t>
                      </a:r>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&lt; </a:t>
                      </a:r>
                      <a:r>
                        <a:rPr lang="en-US" altLang="ko-KR" sz="1400" b="0" dirty="0">
                          <a:solidFill>
                            <a:srgbClr val="B5CEA8"/>
                          </a:solidFill>
                          <a:effectLst/>
                          <a:latin typeface="Consolas" panose="020B0609020204030204" pitchFamily="49" charset="0"/>
                        </a:rPr>
                        <a:t>101</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 + </a:t>
                      </a:r>
                      <a:r>
                        <a:rPr lang="en-US" altLang="ko-KR" sz="1400" b="0" dirty="0" err="1">
                          <a:solidFill>
                            <a:srgbClr val="9CDCFE"/>
                          </a:solidFill>
                          <a:effectLst/>
                          <a:latin typeface="Consolas" panose="020B0609020204030204" pitchFamily="49" charset="0"/>
                        </a:rPr>
                        <a:t>i</a:t>
                      </a:r>
                      <a:endParaRPr lang="en-US" altLang="ko-KR" sz="1400" b="0" dirty="0">
                        <a:solidFill>
                          <a:srgbClr val="D4D4D4"/>
                        </a:solidFill>
                        <a:effectLst/>
                        <a:latin typeface="Consolas" panose="020B0609020204030204" pitchFamily="49" charset="0"/>
                      </a:endParaRPr>
                    </a:p>
                    <a:p>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 </a:t>
                      </a:r>
                      <a:r>
                        <a:rPr lang="en-US" altLang="ko-KR" sz="1400" b="0" dirty="0" err="1">
                          <a:solidFill>
                            <a:srgbClr val="9CDCFE"/>
                          </a:solidFill>
                          <a:effectLst/>
                          <a:latin typeface="Consolas" panose="020B0609020204030204" pitchFamily="49" charset="0"/>
                        </a:rPr>
                        <a:t>i</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1</a:t>
                      </a:r>
                      <a:endParaRPr lang="en-US" altLang="ko-KR" sz="1400" b="0" dirty="0">
                        <a:solidFill>
                          <a:srgbClr val="D4D4D4"/>
                        </a:solidFill>
                        <a:effectLst/>
                        <a:latin typeface="Consolas" panose="020B0609020204030204" pitchFamily="49" charset="0"/>
                      </a:endParaRPr>
                    </a:p>
                    <a:p>
                      <a:br>
                        <a:rPr lang="en-US" altLang="ko-KR" sz="1400" b="0" dirty="0">
                          <a:solidFill>
                            <a:srgbClr val="D4D4D4"/>
                          </a:solidFill>
                          <a:effectLst/>
                          <a:latin typeface="Consolas" panose="020B0609020204030204" pitchFamily="49" charset="0"/>
                        </a:rPr>
                      </a:br>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a:solidFill>
                            <a:srgbClr val="9CDCFE"/>
                          </a:solidFill>
                          <a:effectLst/>
                          <a:latin typeface="Consolas" panose="020B0609020204030204" pitchFamily="49" charset="0"/>
                        </a:rPr>
                        <a:t>result</a:t>
                      </a:r>
                      <a:r>
                        <a:rPr lang="en-US" altLang="ko-KR" sz="1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200" b="0" dirty="0">
                          <a:solidFill>
                            <a:schemeClr val="bg1"/>
                          </a:solidFill>
                          <a:effectLst/>
                          <a:latin typeface="Consolas" panose="020B0609020204030204" pitchFamily="49" charset="0"/>
                        </a:rPr>
                        <a:t>5050</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24" name="직사각형 23">
            <a:extLst>
              <a:ext uri="{FF2B5EF4-FFF2-40B4-BE49-F238E27FC236}">
                <a16:creationId xmlns:a16="http://schemas.microsoft.com/office/drawing/2014/main" id="{49E99E84-6321-4398-9277-3EC8E6F2D10C}"/>
              </a:ext>
            </a:extLst>
          </p:cNvPr>
          <p:cNvSpPr/>
          <p:nvPr/>
        </p:nvSpPr>
        <p:spPr>
          <a:xfrm>
            <a:off x="5157103" y="4373897"/>
            <a:ext cx="541438" cy="231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직사각형 24">
            <a:extLst>
              <a:ext uri="{FF2B5EF4-FFF2-40B4-BE49-F238E27FC236}">
                <a16:creationId xmlns:a16="http://schemas.microsoft.com/office/drawing/2014/main" id="{9D4EBC80-E5FE-4B64-9FD5-96250F178862}"/>
              </a:ext>
            </a:extLst>
          </p:cNvPr>
          <p:cNvSpPr/>
          <p:nvPr/>
        </p:nvSpPr>
        <p:spPr>
          <a:xfrm>
            <a:off x="5529063" y="5234924"/>
            <a:ext cx="974149" cy="231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26">
            <a:extLst>
              <a:ext uri="{FF2B5EF4-FFF2-40B4-BE49-F238E27FC236}">
                <a16:creationId xmlns:a16="http://schemas.microsoft.com/office/drawing/2014/main" id="{B065263E-C41E-493D-AC61-BC6C462B4B9E}"/>
              </a:ext>
            </a:extLst>
          </p:cNvPr>
          <p:cNvSpPr/>
          <p:nvPr/>
        </p:nvSpPr>
        <p:spPr>
          <a:xfrm>
            <a:off x="632999" y="2215020"/>
            <a:ext cx="4175985" cy="91940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a:solidFill>
                  <a:srgbClr val="000000"/>
                </a:solidFill>
                <a:latin typeface="Consolas" panose="020B0609020204030204" pitchFamily="49" charset="0"/>
              </a:rPr>
              <a:t>for </a:t>
            </a:r>
            <a:r>
              <a:rPr lang="ko-KR" altLang="en-US" sz="1600" b="1" dirty="0" err="1">
                <a:solidFill>
                  <a:srgbClr val="000000"/>
                </a:solidFill>
                <a:latin typeface="Consolas" panose="020B0609020204030204" pitchFamily="49" charset="0"/>
              </a:rPr>
              <a:t>반복문</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반복 구간에 </a:t>
            </a:r>
            <a:r>
              <a:rPr lang="ko-KR" altLang="en-US" sz="1600" b="1" dirty="0">
                <a:solidFill>
                  <a:srgbClr val="000000"/>
                </a:solidFill>
                <a:latin typeface="Consolas" panose="020B0609020204030204" pitchFamily="49" charset="0"/>
              </a:rPr>
              <a:t>초기값</a:t>
            </a:r>
            <a:r>
              <a:rPr lang="ko-KR" altLang="en-US" sz="1600" dirty="0">
                <a:solidFill>
                  <a:srgbClr val="000000"/>
                </a:solidFill>
                <a:latin typeface="Consolas" panose="020B0609020204030204" pitchFamily="49" charset="0"/>
              </a:rPr>
              <a:t>과 </a:t>
            </a:r>
            <a:r>
              <a:rPr lang="ko-KR" altLang="en-US" sz="1600" b="1" dirty="0">
                <a:solidFill>
                  <a:srgbClr val="000000"/>
                </a:solidFill>
                <a:latin typeface="Consolas" panose="020B0609020204030204" pitchFamily="49" charset="0"/>
              </a:rPr>
              <a:t>반복 조건</a:t>
            </a:r>
            <a:r>
              <a:rPr lang="ko-KR" altLang="en-US" sz="1600" dirty="0">
                <a:solidFill>
                  <a:srgbClr val="000000"/>
                </a:solidFill>
                <a:latin typeface="Consolas" panose="020B0609020204030204" pitchFamily="49" charset="0"/>
              </a:rPr>
              <a:t>이 </a:t>
            </a:r>
            <a:r>
              <a:rPr lang="ko-KR" altLang="en-US" sz="1600" b="1" dirty="0">
                <a:solidFill>
                  <a:srgbClr val="000000"/>
                </a:solidFill>
                <a:latin typeface="Consolas" panose="020B0609020204030204" pitchFamily="49" charset="0"/>
              </a:rPr>
              <a:t>들어 있어서</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반복 조건 변수</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따로 정의할 필요 없음</a:t>
            </a:r>
            <a:endParaRPr lang="ko-KR" altLang="en-US" sz="1600" b="1" dirty="0"/>
          </a:p>
        </p:txBody>
      </p:sp>
      <p:sp>
        <p:nvSpPr>
          <p:cNvPr id="28" name="사각형: 둥근 모서리 27">
            <a:extLst>
              <a:ext uri="{FF2B5EF4-FFF2-40B4-BE49-F238E27FC236}">
                <a16:creationId xmlns:a16="http://schemas.microsoft.com/office/drawing/2014/main" id="{3BF7B247-09DB-4053-B705-251CBAB30984}"/>
              </a:ext>
            </a:extLst>
          </p:cNvPr>
          <p:cNvSpPr/>
          <p:nvPr/>
        </p:nvSpPr>
        <p:spPr>
          <a:xfrm>
            <a:off x="5097018" y="2215020"/>
            <a:ext cx="4175985" cy="91940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a:solidFill>
                  <a:srgbClr val="000000"/>
                </a:solidFill>
                <a:latin typeface="Consolas" panose="020B0609020204030204" pitchFamily="49" charset="0"/>
              </a:rPr>
              <a:t>while </a:t>
            </a:r>
            <a:r>
              <a:rPr lang="ko-KR" altLang="en-US" sz="1600" b="1" dirty="0" err="1">
                <a:solidFill>
                  <a:srgbClr val="000000"/>
                </a:solidFill>
                <a:latin typeface="Consolas" panose="020B0609020204030204" pitchFamily="49" charset="0"/>
              </a:rPr>
              <a:t>반복문</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반복 조건만 있기 때문에</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변수</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초기값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미리 지정</a:t>
            </a:r>
            <a:r>
              <a:rPr lang="ko-KR" altLang="en-US" sz="1600" dirty="0">
                <a:solidFill>
                  <a:srgbClr val="000000"/>
                </a:solidFill>
                <a:latin typeface="Consolas" panose="020B0609020204030204" pitchFamily="49" charset="0"/>
              </a:rPr>
              <a:t>하고 </a:t>
            </a:r>
            <a:r>
              <a:rPr lang="ko-KR" altLang="en-US" sz="1600" b="1" dirty="0">
                <a:solidFill>
                  <a:srgbClr val="000000"/>
                </a:solidFill>
                <a:latin typeface="Consolas" panose="020B0609020204030204" pitchFamily="49" charset="0"/>
              </a:rPr>
              <a:t>변수</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증가</a:t>
            </a:r>
            <a:r>
              <a:rPr lang="ko-KR" altLang="en-US" sz="1600" dirty="0">
                <a:solidFill>
                  <a:srgbClr val="000000"/>
                </a:solidFill>
                <a:latin typeface="Consolas" panose="020B0609020204030204" pitchFamily="49" charset="0"/>
              </a:rPr>
              <a:t>시키는 </a:t>
            </a:r>
            <a:r>
              <a:rPr lang="ko-KR" altLang="en-US" sz="1600" b="1" dirty="0">
                <a:solidFill>
                  <a:srgbClr val="000000"/>
                </a:solidFill>
                <a:latin typeface="Consolas" panose="020B0609020204030204" pitchFamily="49" charset="0"/>
              </a:rPr>
              <a:t>과정 필요</a:t>
            </a:r>
            <a:endParaRPr lang="ko-KR" altLang="en-US" sz="1600" b="1" dirty="0"/>
          </a:p>
        </p:txBody>
      </p:sp>
    </p:spTree>
    <p:extLst>
      <p:ext uri="{BB962C8B-B14F-4D97-AF65-F5344CB8AC3E}">
        <p14:creationId xmlns:p14="http://schemas.microsoft.com/office/powerpoint/2010/main" val="2195440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1.10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같은 일을 여러 번 반복해야 할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반복문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for, while</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44</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반복문과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조건문</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함께 사용하기</a:t>
            </a:r>
            <a:endParaRPr lang="en-US" altLang="ko-KR"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graphicFrame>
        <p:nvGraphicFramePr>
          <p:cNvPr id="26" name="표 25">
            <a:extLst>
              <a:ext uri="{FF2B5EF4-FFF2-40B4-BE49-F238E27FC236}">
                <a16:creationId xmlns:a16="http://schemas.microsoft.com/office/drawing/2014/main" id="{017FF543-A847-434C-948E-E62BCFEA7A6D}"/>
              </a:ext>
            </a:extLst>
          </p:cNvPr>
          <p:cNvGraphicFramePr>
            <a:graphicFrameLocks noGrp="1"/>
          </p:cNvGraphicFramePr>
          <p:nvPr>
            <p:extLst>
              <p:ext uri="{D42A27DB-BD31-4B8C-83A1-F6EECF244321}">
                <p14:modId xmlns:p14="http://schemas.microsoft.com/office/powerpoint/2010/main" val="1160709851"/>
              </p:ext>
            </p:extLst>
          </p:nvPr>
        </p:nvGraphicFramePr>
        <p:xfrm>
          <a:off x="4312350" y="2916775"/>
          <a:ext cx="4832579" cy="3271520"/>
        </p:xfrm>
        <a:graphic>
          <a:graphicData uri="http://schemas.openxmlformats.org/drawingml/2006/table">
            <a:tbl>
              <a:tblPr firstRow="1" bandRow="1">
                <a:tableStyleId>{B301B821-A1FF-4177-AEE7-76D212191A09}</a:tableStyleId>
              </a:tblPr>
              <a:tblGrid>
                <a:gridCol w="684320">
                  <a:extLst>
                    <a:ext uri="{9D8B030D-6E8A-4147-A177-3AD203B41FA5}">
                      <a16:colId xmlns:a16="http://schemas.microsoft.com/office/drawing/2014/main" val="3281501617"/>
                    </a:ext>
                  </a:extLst>
                </a:gridCol>
                <a:gridCol w="984683">
                  <a:extLst>
                    <a:ext uri="{9D8B030D-6E8A-4147-A177-3AD203B41FA5}">
                      <a16:colId xmlns:a16="http://schemas.microsoft.com/office/drawing/2014/main" val="317159337"/>
                    </a:ext>
                  </a:extLst>
                </a:gridCol>
                <a:gridCol w="1160195">
                  <a:extLst>
                    <a:ext uri="{9D8B030D-6E8A-4147-A177-3AD203B41FA5}">
                      <a16:colId xmlns:a16="http://schemas.microsoft.com/office/drawing/2014/main" val="3803040299"/>
                    </a:ext>
                  </a:extLst>
                </a:gridCol>
                <a:gridCol w="2003381">
                  <a:extLst>
                    <a:ext uri="{9D8B030D-6E8A-4147-A177-3AD203B41FA5}">
                      <a16:colId xmlns:a16="http://schemas.microsoft.com/office/drawing/2014/main" val="2838046685"/>
                    </a:ext>
                  </a:extLst>
                </a:gridCol>
              </a:tblGrid>
              <a:tr h="140424">
                <a:tc>
                  <a:txBody>
                    <a:bodyPr/>
                    <a:lstStyle/>
                    <a:p>
                      <a:pPr algn="l" latinLnBrk="1"/>
                      <a:r>
                        <a:rPr lang="ko-KR" altLang="en-US" sz="1400" dirty="0" err="1"/>
                        <a:t>회차</a:t>
                      </a:r>
                      <a:endParaRPr lang="ko-KR" altLang="en-US" sz="1400" dirty="0"/>
                    </a:p>
                  </a:txBody>
                  <a:tcPr/>
                </a:tc>
                <a:tc>
                  <a:txBody>
                    <a:bodyPr/>
                    <a:lstStyle/>
                    <a:p>
                      <a:pPr algn="l" latinLnBrk="1"/>
                      <a:r>
                        <a:rPr lang="en-US" altLang="ko-KR" sz="1400" dirty="0"/>
                        <a:t>num </a:t>
                      </a:r>
                      <a:r>
                        <a:rPr lang="ko-KR" altLang="en-US" sz="1400" dirty="0"/>
                        <a:t>값</a:t>
                      </a:r>
                    </a:p>
                  </a:txBody>
                  <a:tcPr/>
                </a:tc>
                <a:tc>
                  <a:txBody>
                    <a:bodyPr/>
                    <a:lstStyle/>
                    <a:p>
                      <a:pPr algn="l" latinLnBrk="1"/>
                      <a:r>
                        <a:rPr lang="ko-KR" altLang="en-US" sz="1400" dirty="0"/>
                        <a:t>반복 조건</a:t>
                      </a:r>
                    </a:p>
                  </a:txBody>
                  <a:tcPr/>
                </a:tc>
                <a:tc>
                  <a:txBody>
                    <a:bodyPr/>
                    <a:lstStyle/>
                    <a:p>
                      <a:pPr algn="l" latinLnBrk="1"/>
                      <a:r>
                        <a:rPr lang="ko-KR" altLang="en-US" sz="1400" dirty="0"/>
                        <a:t>반복 명령어</a:t>
                      </a:r>
                    </a:p>
                  </a:txBody>
                  <a:tcPr/>
                </a:tc>
                <a:extLst>
                  <a:ext uri="{0D108BD9-81ED-4DB2-BD59-A6C34878D82A}">
                    <a16:rowId xmlns:a16="http://schemas.microsoft.com/office/drawing/2014/main" val="1140514492"/>
                  </a:ext>
                </a:extLst>
              </a:tr>
              <a:tr h="370840">
                <a:tc>
                  <a:txBody>
                    <a:bodyPr/>
                    <a:lstStyle/>
                    <a:p>
                      <a:pPr algn="l"/>
                      <a:r>
                        <a:rPr lang="en-US" altLang="ko-KR" sz="1400" kern="1200" dirty="0">
                          <a:solidFill>
                            <a:schemeClr val="dk1"/>
                          </a:solidFill>
                          <a:effectLst/>
                          <a:latin typeface="+mn-lt"/>
                          <a:ea typeface="+mn-ea"/>
                          <a:cs typeface="+mn-cs"/>
                        </a:rPr>
                        <a:t>1</a:t>
                      </a:r>
                    </a:p>
                  </a:txBody>
                  <a:tcPr/>
                </a:tc>
                <a:tc>
                  <a:txBody>
                    <a:bodyPr/>
                    <a:lstStyle/>
                    <a:p>
                      <a:pPr algn="l" latinLnBrk="1"/>
                      <a:r>
                        <a:rPr lang="en-US" altLang="ko-KR" sz="1400" kern="1200" dirty="0">
                          <a:solidFill>
                            <a:schemeClr val="dk1"/>
                          </a:solidFill>
                          <a:latin typeface="+mn-lt"/>
                          <a:ea typeface="+mn-ea"/>
                          <a:cs typeface="+mn-cs"/>
                        </a:rPr>
                        <a:t>3</a:t>
                      </a:r>
                      <a:endParaRPr lang="ko-KR" altLang="en-US" sz="1400" kern="1200" dirty="0">
                        <a:solidFill>
                          <a:schemeClr val="dk1"/>
                        </a:solidFill>
                        <a:latin typeface="+mn-lt"/>
                        <a:ea typeface="+mn-ea"/>
                        <a:cs typeface="+mn-cs"/>
                      </a:endParaRPr>
                    </a:p>
                  </a:txBody>
                  <a:tcPr/>
                </a:tc>
                <a:tc>
                  <a:txBody>
                    <a:bodyPr/>
                    <a:lstStyle/>
                    <a:p>
                      <a:r>
                        <a:rPr lang="en-US" altLang="ko-KR" sz="1400" b="0" dirty="0">
                          <a:solidFill>
                            <a:srgbClr val="B5CEA8"/>
                          </a:solidFill>
                          <a:effectLst/>
                          <a:latin typeface="Consolas" panose="020B0609020204030204" pitchFamily="49" charset="0"/>
                        </a:rPr>
                        <a:t>3</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3</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3</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1</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4068800339"/>
                  </a:ext>
                </a:extLst>
              </a:tr>
              <a:tr h="370840">
                <a:tc>
                  <a:txBody>
                    <a:bodyPr/>
                    <a:lstStyle/>
                    <a:p>
                      <a:pPr algn="l"/>
                      <a:r>
                        <a:rPr lang="en-US" altLang="ko-KR" sz="1400" kern="1200" dirty="0">
                          <a:solidFill>
                            <a:schemeClr val="dk1"/>
                          </a:solidFill>
                          <a:effectLst/>
                          <a:latin typeface="+mn-lt"/>
                          <a:ea typeface="+mn-ea"/>
                          <a:cs typeface="+mn-cs"/>
                        </a:rPr>
                        <a:t>2</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10</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10</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10</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3230123257"/>
                  </a:ext>
                </a:extLst>
              </a:tr>
              <a:tr h="370840">
                <a:tc>
                  <a:txBody>
                    <a:bodyPr/>
                    <a:lstStyle/>
                    <a:p>
                      <a:pPr algn="l"/>
                      <a:r>
                        <a:rPr lang="en-US" altLang="ko-KR" sz="1400" kern="1200" dirty="0">
                          <a:solidFill>
                            <a:schemeClr val="dk1"/>
                          </a:solidFill>
                          <a:effectLst/>
                          <a:latin typeface="+mn-lt"/>
                          <a:ea typeface="+mn-ea"/>
                          <a:cs typeface="+mn-cs"/>
                        </a:rPr>
                        <a:t>3</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5</a:t>
                      </a:r>
                      <a:endParaRPr lang="ko-KR" altLang="en-US" sz="1400" kern="1200" dirty="0">
                        <a:solidFill>
                          <a:schemeClr val="dk1"/>
                        </a:solidFill>
                        <a:latin typeface="+mn-lt"/>
                        <a:ea typeface="+mn-ea"/>
                        <a:cs typeface="+mn-cs"/>
                      </a:endParaRPr>
                    </a:p>
                  </a:txBody>
                  <a:tcPr/>
                </a:tc>
                <a:tc>
                  <a:txBody>
                    <a:bodyPr/>
                    <a:lstStyle/>
                    <a:p>
                      <a:r>
                        <a:rPr lang="en-US" altLang="ko-KR" sz="1400" b="0" dirty="0">
                          <a:solidFill>
                            <a:srgbClr val="B5CEA8"/>
                          </a:solidFill>
                          <a:effectLst/>
                          <a:latin typeface="Consolas" panose="020B0609020204030204" pitchFamily="49" charset="0"/>
                        </a:rPr>
                        <a:t>5</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algn="l" rtl="0" eaLnBrk="1" latinLnBrk="1" hangingPunct="1">
                        <a:spcBef>
                          <a:spcPts val="0"/>
                        </a:spcBef>
                        <a:spcAft>
                          <a:spcPts val="0"/>
                        </a:spcAft>
                      </a:pPr>
                      <a:r>
                        <a:rPr lang="en-US" altLang="ko-KR" sz="1400" b="0" kern="1200" dirty="0">
                          <a:solidFill>
                            <a:srgbClr val="9CDCFE"/>
                          </a:solidFill>
                          <a:effectLst/>
                          <a:latin typeface="Consolas" panose="020B0609020204030204" pitchFamily="49" charset="0"/>
                          <a:ea typeface="+mn-ea"/>
                          <a:cs typeface="+mn-cs"/>
                        </a:rPr>
                        <a:t>num</a:t>
                      </a:r>
                      <a:r>
                        <a:rPr lang="en-US" altLang="ko-KR" sz="1400" b="0" kern="1200" dirty="0">
                          <a:solidFill>
                            <a:srgbClr val="D4D4D4"/>
                          </a:solidFill>
                          <a:effectLst/>
                          <a:latin typeface="Consolas" panose="020B0609020204030204" pitchFamily="49" charset="0"/>
                          <a:ea typeface="+mn-ea"/>
                          <a:cs typeface="+mn-cs"/>
                        </a:rPr>
                        <a:t> = </a:t>
                      </a:r>
                      <a:r>
                        <a:rPr lang="en-US" altLang="ko-KR" sz="1400" b="0" kern="1200" dirty="0">
                          <a:solidFill>
                            <a:srgbClr val="B5CEA8"/>
                          </a:solidFill>
                          <a:effectLst/>
                          <a:latin typeface="Consolas" panose="020B0609020204030204" pitchFamily="49" charset="0"/>
                          <a:ea typeface="+mn-ea"/>
                          <a:cs typeface="+mn-cs"/>
                        </a:rPr>
                        <a:t>5</a:t>
                      </a:r>
                      <a:r>
                        <a:rPr lang="en-US" altLang="ko-KR" sz="1400" b="0" kern="1200" dirty="0">
                          <a:solidFill>
                            <a:srgbClr val="D4D4D4"/>
                          </a:solidFill>
                          <a:effectLst/>
                          <a:latin typeface="Consolas" panose="020B0609020204030204" pitchFamily="49" charset="0"/>
                          <a:ea typeface="+mn-ea"/>
                          <a:cs typeface="+mn-cs"/>
                        </a:rPr>
                        <a:t> * </a:t>
                      </a:r>
                      <a:r>
                        <a:rPr lang="en-US" altLang="ko-KR" sz="1400" b="0" kern="1200" dirty="0">
                          <a:solidFill>
                            <a:srgbClr val="B5CEA8"/>
                          </a:solidFill>
                          <a:effectLst/>
                          <a:latin typeface="Consolas" panose="020B0609020204030204" pitchFamily="49" charset="0"/>
                          <a:ea typeface="+mn-ea"/>
                          <a:cs typeface="+mn-cs"/>
                        </a:rPr>
                        <a:t>3</a:t>
                      </a:r>
                      <a:r>
                        <a:rPr lang="en-US" altLang="ko-KR" sz="1400" b="0" kern="1200" dirty="0">
                          <a:solidFill>
                            <a:srgbClr val="D4D4D4"/>
                          </a:solidFill>
                          <a:effectLst/>
                          <a:latin typeface="Consolas" panose="020B0609020204030204" pitchFamily="49" charset="0"/>
                          <a:ea typeface="+mn-ea"/>
                          <a:cs typeface="+mn-cs"/>
                        </a:rPr>
                        <a:t> + </a:t>
                      </a:r>
                      <a:r>
                        <a:rPr lang="en-US" altLang="ko-KR" sz="1400" b="0" kern="1200" dirty="0">
                          <a:solidFill>
                            <a:srgbClr val="B5CEA8"/>
                          </a:solidFill>
                          <a:effectLst/>
                          <a:latin typeface="Consolas" panose="020B0609020204030204" pitchFamily="49" charset="0"/>
                          <a:ea typeface="+mn-ea"/>
                          <a:cs typeface="+mn-cs"/>
                        </a:rPr>
                        <a:t>1</a:t>
                      </a:r>
                      <a:endParaRPr lang="ko-KR" altLang="ko-KR" sz="1400" dirty="0">
                        <a:effectLst/>
                      </a:endParaRPr>
                    </a:p>
                  </a:txBody>
                  <a:tcPr>
                    <a:solidFill>
                      <a:schemeClr val="tx1"/>
                    </a:solidFill>
                  </a:tcPr>
                </a:tc>
                <a:extLst>
                  <a:ext uri="{0D108BD9-81ED-4DB2-BD59-A6C34878D82A}">
                    <a16:rowId xmlns:a16="http://schemas.microsoft.com/office/drawing/2014/main" val="2452970446"/>
                  </a:ext>
                </a:extLst>
              </a:tr>
              <a:tr h="370840">
                <a:tc>
                  <a:txBody>
                    <a:bodyPr/>
                    <a:lstStyle/>
                    <a:p>
                      <a:pPr algn="l"/>
                      <a:r>
                        <a:rPr lang="en-US" altLang="ko-KR" sz="1400" kern="1200" dirty="0">
                          <a:solidFill>
                            <a:schemeClr val="dk1"/>
                          </a:solidFill>
                          <a:effectLst/>
                          <a:latin typeface="+mn-lt"/>
                          <a:ea typeface="+mn-ea"/>
                          <a:cs typeface="+mn-cs"/>
                        </a:rPr>
                        <a:t>4</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16</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16</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16</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28900108"/>
                  </a:ext>
                </a:extLst>
              </a:tr>
              <a:tr h="370840">
                <a:tc>
                  <a:txBody>
                    <a:bodyPr/>
                    <a:lstStyle/>
                    <a:p>
                      <a:pPr algn="l"/>
                      <a:r>
                        <a:rPr lang="en-US" altLang="ko-KR" sz="1400" kern="1200" dirty="0">
                          <a:solidFill>
                            <a:schemeClr val="dk1"/>
                          </a:solidFill>
                          <a:effectLst/>
                          <a:latin typeface="+mn-lt"/>
                          <a:ea typeface="+mn-ea"/>
                          <a:cs typeface="+mn-cs"/>
                        </a:rPr>
                        <a:t>5</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8</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8</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8</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4053082778"/>
                  </a:ext>
                </a:extLst>
              </a:tr>
              <a:tr h="370840">
                <a:tc>
                  <a:txBody>
                    <a:bodyPr/>
                    <a:lstStyle/>
                    <a:p>
                      <a:pPr algn="l"/>
                      <a:r>
                        <a:rPr lang="en-US" altLang="ko-KR" sz="1400" kern="1200" dirty="0">
                          <a:solidFill>
                            <a:schemeClr val="dk1"/>
                          </a:solidFill>
                          <a:effectLst/>
                          <a:latin typeface="+mn-lt"/>
                          <a:ea typeface="+mn-ea"/>
                          <a:cs typeface="+mn-cs"/>
                        </a:rPr>
                        <a:t>6</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4</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4</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4</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3136700544"/>
                  </a:ext>
                </a:extLst>
              </a:tr>
              <a:tr h="370840">
                <a:tc>
                  <a:txBody>
                    <a:bodyPr/>
                    <a:lstStyle/>
                    <a:p>
                      <a:pPr algn="l"/>
                      <a:r>
                        <a:rPr lang="en-US" altLang="ko-KR" sz="1400" kern="1200" dirty="0">
                          <a:solidFill>
                            <a:schemeClr val="dk1"/>
                          </a:solidFill>
                          <a:effectLst/>
                          <a:latin typeface="+mn-lt"/>
                          <a:ea typeface="+mn-ea"/>
                          <a:cs typeface="+mn-cs"/>
                        </a:rPr>
                        <a:t>7</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2</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2</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9CDCFE"/>
                          </a:solidFill>
                          <a:effectLst/>
                          <a:latin typeface="Consolas" panose="020B0609020204030204" pitchFamily="49" charset="0"/>
                        </a:rPr>
                        <a:t>num</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 // </a:t>
                      </a:r>
                      <a:r>
                        <a:rPr lang="en-US" altLang="ko-KR" sz="1400" b="0" dirty="0">
                          <a:solidFill>
                            <a:srgbClr val="B5CEA8"/>
                          </a:solidFill>
                          <a:effectLst/>
                          <a:latin typeface="Consolas" panose="020B0609020204030204" pitchFamily="49" charset="0"/>
                        </a:rPr>
                        <a:t>2</a:t>
                      </a:r>
                      <a:endParaRPr lang="en-US" altLang="ko-KR" sz="14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2656798529"/>
                  </a:ext>
                </a:extLst>
              </a:tr>
              <a:tr h="370840">
                <a:tc>
                  <a:txBody>
                    <a:bodyPr/>
                    <a:lstStyle/>
                    <a:p>
                      <a:pPr algn="l"/>
                      <a:r>
                        <a:rPr lang="en-US" altLang="ko-KR" sz="1400" kern="1200" dirty="0">
                          <a:solidFill>
                            <a:schemeClr val="dk1"/>
                          </a:solidFill>
                          <a:effectLst/>
                          <a:latin typeface="+mn-lt"/>
                          <a:ea typeface="+mn-ea"/>
                          <a:cs typeface="+mn-cs"/>
                        </a:rPr>
                        <a:t>8</a:t>
                      </a: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kern="1200" dirty="0">
                          <a:solidFill>
                            <a:schemeClr val="dk1"/>
                          </a:solidFill>
                          <a:latin typeface="+mn-lt"/>
                          <a:ea typeface="+mn-ea"/>
                          <a:cs typeface="+mn-cs"/>
                        </a:rPr>
                        <a:t>1</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B5CEA8"/>
                          </a:solidFill>
                          <a:effectLst/>
                          <a:latin typeface="Consolas" panose="020B0609020204030204" pitchFamily="49" charset="0"/>
                        </a:rPr>
                        <a:t>1</a:t>
                      </a:r>
                      <a:r>
                        <a:rPr lang="ko-KR" altLang="en-US" sz="1400" b="0" dirty="0">
                          <a:solidFill>
                            <a:srgbClr val="D4D4D4"/>
                          </a:solidFill>
                          <a:effectLst/>
                          <a:latin typeface="Consolas" panose="020B0609020204030204" pitchFamily="49" charset="0"/>
                        </a:rPr>
                        <a:t> </a:t>
                      </a:r>
                      <a:r>
                        <a:rPr lang="en-US" altLang="ko-KR" sz="1400" b="0" dirty="0">
                          <a:solidFill>
                            <a:srgbClr val="D4D4D4"/>
                          </a:solidFill>
                          <a:effectLst/>
                          <a:latin typeface="Consolas" panose="020B0609020204030204" pitchFamily="49" charset="0"/>
                        </a:rPr>
                        <a:t>&gt; </a:t>
                      </a:r>
                      <a:r>
                        <a:rPr lang="en-US" altLang="ko-KR" sz="1400" b="0" dirty="0">
                          <a:solidFill>
                            <a:srgbClr val="B5CEA8"/>
                          </a:solidFill>
                          <a:effectLst/>
                          <a:latin typeface="Consolas" panose="020B0609020204030204" pitchFamily="49" charset="0"/>
                        </a:rPr>
                        <a:t>1</a:t>
                      </a:r>
                      <a:endParaRPr lang="ko-KR" altLang="en-US" sz="1400" b="0" dirty="0">
                        <a:solidFill>
                          <a:srgbClr val="D4D4D4"/>
                        </a:solidFill>
                        <a:effectLst/>
                        <a:latin typeface="Consolas" panose="020B0609020204030204" pitchFamily="49" charset="0"/>
                      </a:endParaRPr>
                    </a:p>
                  </a:txBody>
                  <a:tcPr>
                    <a:solidFill>
                      <a:srgbClr val="FF000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400" b="0" dirty="0">
                        <a:solidFill>
                          <a:srgbClr val="D4D4D4"/>
                        </a:solidFill>
                        <a:effectLst/>
                        <a:latin typeface="Consolas" panose="020B0609020204030204" pitchFamily="49" charset="0"/>
                      </a:endParaRPr>
                    </a:p>
                  </a:txBody>
                  <a:tcPr>
                    <a:solidFill>
                      <a:srgbClr val="FF0000"/>
                    </a:solidFill>
                  </a:tcPr>
                </a:tc>
                <a:extLst>
                  <a:ext uri="{0D108BD9-81ED-4DB2-BD59-A6C34878D82A}">
                    <a16:rowId xmlns:a16="http://schemas.microsoft.com/office/drawing/2014/main" val="2320217582"/>
                  </a:ext>
                </a:extLst>
              </a:tr>
            </a:tbl>
          </a:graphicData>
        </a:graphic>
      </p:graphicFrame>
      <p:graphicFrame>
        <p:nvGraphicFramePr>
          <p:cNvPr id="29" name="표 28">
            <a:extLst>
              <a:ext uri="{FF2B5EF4-FFF2-40B4-BE49-F238E27FC236}">
                <a16:creationId xmlns:a16="http://schemas.microsoft.com/office/drawing/2014/main" id="{FE2AA1E5-D81C-4D7E-98E0-0BB160083860}"/>
              </a:ext>
            </a:extLst>
          </p:cNvPr>
          <p:cNvGraphicFramePr>
            <a:graphicFrameLocks noGrp="1"/>
          </p:cNvGraphicFramePr>
          <p:nvPr>
            <p:extLst>
              <p:ext uri="{D42A27DB-BD31-4B8C-83A1-F6EECF244321}">
                <p14:modId xmlns:p14="http://schemas.microsoft.com/office/powerpoint/2010/main" val="2441688365"/>
              </p:ext>
            </p:extLst>
          </p:nvPr>
        </p:nvGraphicFramePr>
        <p:xfrm>
          <a:off x="630281" y="2916775"/>
          <a:ext cx="3170591" cy="1798320"/>
        </p:xfrm>
        <a:graphic>
          <a:graphicData uri="http://schemas.openxmlformats.org/drawingml/2006/table">
            <a:tbl>
              <a:tblPr>
                <a:tableStyleId>{2D5ABB26-0587-4C30-8999-92F81FD0307C}</a:tableStyleId>
              </a:tblPr>
              <a:tblGrid>
                <a:gridCol w="3170591">
                  <a:extLst>
                    <a:ext uri="{9D8B030D-6E8A-4147-A177-3AD203B41FA5}">
                      <a16:colId xmlns:a16="http://schemas.microsoft.com/office/drawing/2014/main" val="2581132580"/>
                    </a:ext>
                  </a:extLst>
                </a:gridCol>
              </a:tblGrid>
              <a:tr h="0">
                <a:tc>
                  <a:txBody>
                    <a:bodyPr/>
                    <a:lstStyle/>
                    <a:p>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3</a:t>
                      </a:r>
                      <a:endParaRPr lang="pt-BR" altLang="ko-KR" sz="1600" b="0" dirty="0">
                        <a:solidFill>
                          <a:srgbClr val="D4D4D4"/>
                        </a:solidFill>
                        <a:effectLst/>
                        <a:latin typeface="Consolas" panose="020B0609020204030204" pitchFamily="49" charset="0"/>
                      </a:endParaRPr>
                    </a:p>
                    <a:p>
                      <a:r>
                        <a:rPr lang="pt-BR" altLang="ko-KR" sz="1600" b="0" dirty="0">
                          <a:solidFill>
                            <a:srgbClr val="C586C0"/>
                          </a:solidFill>
                          <a:effectLst/>
                          <a:latin typeface="Consolas" panose="020B0609020204030204" pitchFamily="49" charset="0"/>
                        </a:rPr>
                        <a:t>while</a:t>
                      </a:r>
                      <a:r>
                        <a:rPr lang="pt-BR" altLang="ko-KR" sz="1600" b="0" dirty="0">
                          <a:solidFill>
                            <a:srgbClr val="D4D4D4"/>
                          </a:solidFill>
                          <a:effectLst/>
                          <a:latin typeface="Consolas" panose="020B0609020204030204" pitchFamily="49" charset="0"/>
                        </a:rPr>
                        <a:t>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&gt; </a:t>
                      </a:r>
                      <a:r>
                        <a:rPr lang="pt-BR" altLang="ko-KR" sz="1600" b="0" dirty="0">
                          <a:solidFill>
                            <a:srgbClr val="B5CEA8"/>
                          </a:solidFill>
                          <a:effectLst/>
                          <a:latin typeface="Consolas" panose="020B0609020204030204" pitchFamily="49" charset="0"/>
                        </a:rPr>
                        <a:t>1</a:t>
                      </a:r>
                      <a:r>
                        <a:rPr lang="pt-BR" altLang="ko-KR" sz="1600" b="0" dirty="0">
                          <a:solidFill>
                            <a:srgbClr val="D4D4D4"/>
                          </a:solidFill>
                          <a:effectLst/>
                          <a:latin typeface="Consolas" panose="020B0609020204030204" pitchFamily="49" charset="0"/>
                        </a:rPr>
                        <a:t>:</a:t>
                      </a:r>
                    </a:p>
                    <a:p>
                      <a:r>
                        <a:rPr lang="pt-BR" altLang="ko-KR" sz="1600" b="0" dirty="0">
                          <a:solidFill>
                            <a:srgbClr val="D4D4D4"/>
                          </a:solidFill>
                          <a:effectLst/>
                          <a:latin typeface="Consolas" panose="020B0609020204030204" pitchFamily="49" charset="0"/>
                        </a:rPr>
                        <a:t>    </a:t>
                      </a:r>
                      <a:r>
                        <a:rPr lang="pt-BR" altLang="ko-KR" sz="1600" b="0" dirty="0">
                          <a:solidFill>
                            <a:srgbClr val="C586C0"/>
                          </a:solidFill>
                          <a:effectLst/>
                          <a:latin typeface="Consolas" panose="020B0609020204030204" pitchFamily="49" charset="0"/>
                        </a:rPr>
                        <a:t>if</a:t>
                      </a:r>
                      <a:r>
                        <a:rPr lang="pt-BR" altLang="ko-KR" sz="1600" b="0" dirty="0">
                          <a:solidFill>
                            <a:srgbClr val="D4D4D4"/>
                          </a:solidFill>
                          <a:effectLst/>
                          <a:latin typeface="Consolas" panose="020B0609020204030204" pitchFamily="49" charset="0"/>
                        </a:rPr>
                        <a:t>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2</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0</a:t>
                      </a:r>
                      <a:r>
                        <a:rPr lang="pt-BR" altLang="ko-KR" sz="1600" b="0" dirty="0">
                          <a:solidFill>
                            <a:srgbClr val="D4D4D4"/>
                          </a:solidFill>
                          <a:effectLst/>
                          <a:latin typeface="Consolas" panose="020B0609020204030204" pitchFamily="49" charset="0"/>
                        </a:rPr>
                        <a:t>:</a:t>
                      </a:r>
                    </a:p>
                    <a:p>
                      <a:r>
                        <a:rPr lang="pt-BR" altLang="ko-KR" sz="1600" b="0" dirty="0">
                          <a:solidFill>
                            <a:srgbClr val="D4D4D4"/>
                          </a:solidFill>
                          <a:effectLst/>
                          <a:latin typeface="Consolas" panose="020B0609020204030204" pitchFamily="49" charset="0"/>
                        </a:rPr>
                        <a:t>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2</a:t>
                      </a:r>
                      <a:endParaRPr lang="pt-BR" altLang="ko-KR" sz="1600" b="0" dirty="0">
                        <a:solidFill>
                          <a:srgbClr val="D4D4D4"/>
                        </a:solidFill>
                        <a:effectLst/>
                        <a:latin typeface="Consolas" panose="020B0609020204030204" pitchFamily="49" charset="0"/>
                      </a:endParaRPr>
                    </a:p>
                    <a:p>
                      <a:r>
                        <a:rPr lang="pt-BR" altLang="ko-KR" sz="1600" b="0" dirty="0">
                          <a:solidFill>
                            <a:srgbClr val="D4D4D4"/>
                          </a:solidFill>
                          <a:effectLst/>
                          <a:latin typeface="Consolas" panose="020B0609020204030204" pitchFamily="49" charset="0"/>
                        </a:rPr>
                        <a:t>    </a:t>
                      </a:r>
                      <a:r>
                        <a:rPr lang="pt-BR" altLang="ko-KR" sz="1600" b="0" dirty="0">
                          <a:solidFill>
                            <a:srgbClr val="C586C0"/>
                          </a:solidFill>
                          <a:effectLst/>
                          <a:latin typeface="Consolas" panose="020B0609020204030204" pitchFamily="49" charset="0"/>
                        </a:rPr>
                        <a:t>else</a:t>
                      </a:r>
                      <a:r>
                        <a:rPr lang="pt-BR" altLang="ko-KR" sz="1600" b="0" dirty="0">
                          <a:solidFill>
                            <a:srgbClr val="D4D4D4"/>
                          </a:solidFill>
                          <a:effectLst/>
                          <a:latin typeface="Consolas" panose="020B0609020204030204" pitchFamily="49" charset="0"/>
                        </a:rPr>
                        <a:t>:</a:t>
                      </a:r>
                    </a:p>
                    <a:p>
                      <a:r>
                        <a:rPr lang="pt-BR" altLang="ko-KR" sz="1600" b="0" dirty="0">
                          <a:solidFill>
                            <a:srgbClr val="D4D4D4"/>
                          </a:solidFill>
                          <a:effectLst/>
                          <a:latin typeface="Consolas" panose="020B0609020204030204" pitchFamily="49" charset="0"/>
                        </a:rPr>
                        <a:t>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3</a:t>
                      </a:r>
                      <a:r>
                        <a:rPr lang="pt-BR" altLang="ko-KR" sz="1600" b="0" dirty="0">
                          <a:solidFill>
                            <a:srgbClr val="D4D4D4"/>
                          </a:solidFill>
                          <a:effectLst/>
                          <a:latin typeface="Consolas" panose="020B0609020204030204" pitchFamily="49" charset="0"/>
                        </a:rPr>
                        <a:t> + </a:t>
                      </a:r>
                      <a:r>
                        <a:rPr lang="pt-BR" altLang="ko-KR" sz="1600" b="0" dirty="0">
                          <a:solidFill>
                            <a:srgbClr val="B5CEA8"/>
                          </a:solidFill>
                          <a:effectLst/>
                          <a:latin typeface="Consolas" panose="020B0609020204030204" pitchFamily="49" charset="0"/>
                        </a:rPr>
                        <a:t>1</a:t>
                      </a:r>
                      <a:endParaRPr lang="pt-BR" altLang="ko-KR" sz="1600" b="0" dirty="0">
                        <a:solidFill>
                          <a:srgbClr val="D4D4D4"/>
                        </a:solidFill>
                        <a:effectLst/>
                        <a:latin typeface="Consolas" panose="020B0609020204030204" pitchFamily="49" charset="0"/>
                      </a:endParaRPr>
                    </a:p>
                    <a:p>
                      <a:r>
                        <a:rPr lang="pt-BR" altLang="ko-KR" sz="1600" b="0" dirty="0">
                          <a:solidFill>
                            <a:srgbClr val="D4D4D4"/>
                          </a:solidFill>
                          <a:effectLst/>
                          <a:latin typeface="Consolas" panose="020B0609020204030204" pitchFamily="49" charset="0"/>
                        </a:rPr>
                        <a:t>    </a:t>
                      </a:r>
                      <a:r>
                        <a:rPr lang="pt-BR" altLang="ko-KR" sz="1600" b="0" dirty="0">
                          <a:solidFill>
                            <a:srgbClr val="DCDCAA"/>
                          </a:solidFill>
                          <a:effectLst/>
                          <a:latin typeface="Consolas" panose="020B0609020204030204" pitchFamily="49" charset="0"/>
                        </a:rPr>
                        <a:t>print</a:t>
                      </a:r>
                      <a:r>
                        <a:rPr lang="pt-BR" altLang="ko-KR" sz="1600" b="0" dirty="0">
                          <a:solidFill>
                            <a:srgbClr val="D4D4D4"/>
                          </a:solidFill>
                          <a:effectLst/>
                          <a:latin typeface="Consolas" panose="020B0609020204030204" pitchFamily="49" charset="0"/>
                        </a:rPr>
                        <a:t>(</a:t>
                      </a:r>
                      <a:r>
                        <a:rPr lang="pt-BR" altLang="ko-KR" sz="1600" b="0" dirty="0">
                          <a:solidFill>
                            <a:srgbClr val="9CDCFE"/>
                          </a:solidFill>
                          <a:effectLst/>
                          <a:latin typeface="Consolas" panose="020B0609020204030204" pitchFamily="49" charset="0"/>
                        </a:rPr>
                        <a:t>num</a:t>
                      </a:r>
                      <a:r>
                        <a:rPr lang="pt-BR"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bl>
          </a:graphicData>
        </a:graphic>
      </p:graphicFrame>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반복문</a:t>
            </a:r>
            <a:r>
              <a:rPr lang="ko-KR" altLang="en-US" sz="1600" dirty="0">
                <a:solidFill>
                  <a:srgbClr val="000000"/>
                </a:solidFill>
                <a:latin typeface="Consolas" panose="020B0609020204030204" pitchFamily="49" charset="0"/>
              </a:rPr>
              <a:t>과 </a:t>
            </a:r>
            <a:r>
              <a:rPr lang="ko-KR" altLang="en-US" sz="1600" b="1" dirty="0">
                <a:solidFill>
                  <a:srgbClr val="000000"/>
                </a:solidFill>
                <a:latin typeface="Consolas" panose="020B0609020204030204" pitchFamily="49" charset="0"/>
              </a:rPr>
              <a:t>조건문</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함께 사용</a:t>
            </a:r>
            <a:r>
              <a:rPr lang="ko-KR" altLang="en-US" sz="1600" dirty="0">
                <a:solidFill>
                  <a:srgbClr val="000000"/>
                </a:solidFill>
                <a:latin typeface="Consolas" panose="020B0609020204030204" pitchFamily="49" charset="0"/>
              </a:rPr>
              <a:t>해서 반복문이 실행되는 동안 </a:t>
            </a:r>
            <a:r>
              <a:rPr lang="ko-KR" altLang="en-US" sz="1600" b="1" dirty="0">
                <a:solidFill>
                  <a:srgbClr val="000000"/>
                </a:solidFill>
                <a:latin typeface="Consolas" panose="020B0609020204030204" pitchFamily="49" charset="0"/>
              </a:rPr>
              <a:t>여러 조건</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적용</a:t>
            </a:r>
            <a:r>
              <a:rPr lang="ko-KR" altLang="en-US" sz="1600" dirty="0">
                <a:solidFill>
                  <a:srgbClr val="000000"/>
                </a:solidFill>
                <a:latin typeface="Consolas" panose="020B0609020204030204" pitchFamily="49" charset="0"/>
              </a:rPr>
              <a:t>할 수 있음</a:t>
            </a:r>
            <a:endParaRPr lang="ko-KR" altLang="en-US" sz="1600" dirty="0"/>
          </a:p>
        </p:txBody>
      </p:sp>
    </p:spTree>
    <p:extLst>
      <p:ext uri="{BB962C8B-B14F-4D97-AF65-F5344CB8AC3E}">
        <p14:creationId xmlns:p14="http://schemas.microsoft.com/office/powerpoint/2010/main" val="1303291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1.10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같은 일을 여러 번 반복해야 할 때</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반복문</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for, while</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45</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반복문을 제어할 때</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break, continue</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제어문</a:t>
            </a:r>
            <a:r>
              <a:rPr lang="en-US" altLang="ko-KR" sz="1600" dirty="0">
                <a:solidFill>
                  <a:srgbClr val="000000"/>
                </a:solidFill>
                <a:latin typeface="Consolas" panose="020B0609020204030204" pitchFamily="49" charset="0"/>
              </a:rPr>
              <a:t>: </a:t>
            </a:r>
            <a:r>
              <a:rPr lang="ko-KR" altLang="en-US" sz="1600" b="1" dirty="0" err="1">
                <a:solidFill>
                  <a:srgbClr val="000000"/>
                </a:solidFill>
                <a:latin typeface="Consolas" panose="020B0609020204030204" pitchFamily="49" charset="0"/>
              </a:rPr>
              <a:t>반복문</a:t>
            </a:r>
            <a:r>
              <a:rPr lang="ko-KR" altLang="en-US" sz="1600" b="1" dirty="0">
                <a:solidFill>
                  <a:srgbClr val="000000"/>
                </a:solidFill>
                <a:latin typeface="Consolas" panose="020B0609020204030204" pitchFamily="49" charset="0"/>
              </a:rPr>
              <a:t> 내부</a:t>
            </a:r>
            <a:r>
              <a:rPr lang="ko-KR" altLang="en-US" sz="1600" dirty="0">
                <a:solidFill>
                  <a:srgbClr val="000000"/>
                </a:solidFill>
                <a:latin typeface="Consolas" panose="020B0609020204030204" pitchFamily="49" charset="0"/>
              </a:rPr>
              <a:t>에서 </a:t>
            </a:r>
            <a:r>
              <a:rPr lang="ko-KR" altLang="en-US" sz="1600" b="1" dirty="0">
                <a:solidFill>
                  <a:srgbClr val="000000"/>
                </a:solidFill>
                <a:latin typeface="Consolas" panose="020B0609020204030204" pitchFamily="49" charset="0"/>
              </a:rPr>
              <a:t>반복문</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종료</a:t>
            </a:r>
            <a:r>
              <a:rPr lang="ko-KR" altLang="en-US" sz="1600" dirty="0">
                <a:solidFill>
                  <a:srgbClr val="000000"/>
                </a:solidFill>
                <a:latin typeface="Consolas" panose="020B0609020204030204" pitchFamily="49" charset="0"/>
              </a:rPr>
              <a:t>하거나 </a:t>
            </a:r>
            <a:r>
              <a:rPr lang="ko-KR" altLang="en-US" sz="1600" b="1" dirty="0">
                <a:solidFill>
                  <a:srgbClr val="000000"/>
                </a:solidFill>
                <a:latin typeface="Consolas" panose="020B0609020204030204" pitchFamily="49" charset="0"/>
              </a:rPr>
              <a:t>다음번</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반복문</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강제 실행</a:t>
            </a:r>
            <a:r>
              <a:rPr lang="ko-KR" altLang="en-US" sz="1600" dirty="0">
                <a:solidFill>
                  <a:srgbClr val="000000"/>
                </a:solidFill>
                <a:latin typeface="Consolas" panose="020B0609020204030204" pitchFamily="49" charset="0"/>
              </a:rPr>
              <a:t>할 때 사용</a:t>
            </a:r>
            <a:endParaRPr lang="ko-KR" altLang="en-US" sz="1600" dirty="0"/>
          </a:p>
        </p:txBody>
      </p:sp>
      <p:graphicFrame>
        <p:nvGraphicFramePr>
          <p:cNvPr id="20" name="표 19">
            <a:extLst>
              <a:ext uri="{FF2B5EF4-FFF2-40B4-BE49-F238E27FC236}">
                <a16:creationId xmlns:a16="http://schemas.microsoft.com/office/drawing/2014/main" id="{C0ED46CF-B5D9-489E-84CA-63901226914A}"/>
              </a:ext>
            </a:extLst>
          </p:cNvPr>
          <p:cNvGraphicFramePr>
            <a:graphicFrameLocks noGrp="1"/>
          </p:cNvGraphicFramePr>
          <p:nvPr>
            <p:extLst>
              <p:ext uri="{D42A27DB-BD31-4B8C-83A1-F6EECF244321}">
                <p14:modId xmlns:p14="http://schemas.microsoft.com/office/powerpoint/2010/main" val="1929055442"/>
              </p:ext>
            </p:extLst>
          </p:nvPr>
        </p:nvGraphicFramePr>
        <p:xfrm>
          <a:off x="632999" y="2913043"/>
          <a:ext cx="4175985" cy="3078480"/>
        </p:xfrm>
        <a:graphic>
          <a:graphicData uri="http://schemas.openxmlformats.org/drawingml/2006/table">
            <a:tbl>
              <a:tblPr>
                <a:tableStyleId>{2D5ABB26-0587-4C30-8999-92F81FD0307C}</a:tableStyleId>
              </a:tblPr>
              <a:tblGrid>
                <a:gridCol w="4175985">
                  <a:extLst>
                    <a:ext uri="{9D8B030D-6E8A-4147-A177-3AD203B41FA5}">
                      <a16:colId xmlns:a16="http://schemas.microsoft.com/office/drawing/2014/main" val="2581132580"/>
                    </a:ext>
                  </a:extLst>
                </a:gridCol>
              </a:tblGrid>
              <a:tr h="370840">
                <a:tc>
                  <a:txBody>
                    <a:bodyPr/>
                    <a:lstStyle/>
                    <a:p>
                      <a:r>
                        <a:rPr lang="en-US" altLang="ko-KR" sz="2000" b="0" dirty="0">
                          <a:solidFill>
                            <a:srgbClr val="C586C0"/>
                          </a:solidFill>
                          <a:effectLst/>
                          <a:latin typeface="Consolas" panose="020B0609020204030204" pitchFamily="49" charset="0"/>
                        </a:rPr>
                        <a:t>for</a:t>
                      </a:r>
                      <a:r>
                        <a:rPr lang="en-US" altLang="ko-KR" sz="2000" b="0" dirty="0">
                          <a:solidFill>
                            <a:srgbClr val="D4D4D4"/>
                          </a:solidFill>
                          <a:effectLst/>
                          <a:latin typeface="Consolas" panose="020B0609020204030204" pitchFamily="49" charset="0"/>
                        </a:rPr>
                        <a:t> </a:t>
                      </a:r>
                      <a:r>
                        <a:rPr lang="en-US" altLang="ko-KR" sz="2000" b="0" dirty="0">
                          <a:solidFill>
                            <a:srgbClr val="9CDCFE"/>
                          </a:solidFill>
                          <a:effectLst/>
                          <a:latin typeface="Consolas" panose="020B0609020204030204" pitchFamily="49" charset="0"/>
                        </a:rPr>
                        <a:t>char</a:t>
                      </a:r>
                      <a:r>
                        <a:rPr lang="en-US" altLang="ko-KR" sz="2000" b="0" dirty="0">
                          <a:solidFill>
                            <a:srgbClr val="D4D4D4"/>
                          </a:solidFill>
                          <a:effectLst/>
                          <a:latin typeface="Consolas" panose="020B0609020204030204" pitchFamily="49" charset="0"/>
                        </a:rPr>
                        <a:t> </a:t>
                      </a:r>
                      <a:r>
                        <a:rPr lang="en-US" altLang="ko-KR" sz="2000" b="0" dirty="0">
                          <a:solidFill>
                            <a:srgbClr val="569CD6"/>
                          </a:solidFill>
                          <a:effectLst/>
                          <a:latin typeface="Consolas" panose="020B0609020204030204" pitchFamily="49" charset="0"/>
                        </a:rPr>
                        <a:t>in</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"python"</a:t>
                      </a:r>
                      <a:r>
                        <a:rPr lang="en-US" altLang="ko-KR" sz="2000" b="0" dirty="0">
                          <a:solidFill>
                            <a:srgbClr val="D4D4D4"/>
                          </a:solidFill>
                          <a:effectLst/>
                          <a:latin typeface="Consolas" panose="020B0609020204030204" pitchFamily="49" charset="0"/>
                        </a:rPr>
                        <a:t>:</a:t>
                      </a:r>
                    </a:p>
                    <a:p>
                      <a:r>
                        <a:rPr lang="en-US" altLang="ko-KR" sz="2000" b="0" dirty="0">
                          <a:solidFill>
                            <a:srgbClr val="D4D4D4"/>
                          </a:solidFill>
                          <a:effectLst/>
                          <a:latin typeface="Consolas" panose="020B0609020204030204" pitchFamily="49" charset="0"/>
                        </a:rPr>
                        <a:t>    </a:t>
                      </a:r>
                      <a:r>
                        <a:rPr lang="en-US" altLang="ko-KR" sz="2000" b="0" dirty="0">
                          <a:solidFill>
                            <a:srgbClr val="C586C0"/>
                          </a:solidFill>
                          <a:effectLst/>
                          <a:latin typeface="Consolas" panose="020B0609020204030204" pitchFamily="49" charset="0"/>
                        </a:rPr>
                        <a:t>if</a:t>
                      </a:r>
                      <a:r>
                        <a:rPr lang="en-US" altLang="ko-KR" sz="2000" b="0" dirty="0">
                          <a:solidFill>
                            <a:srgbClr val="D4D4D4"/>
                          </a:solidFill>
                          <a:effectLst/>
                          <a:latin typeface="Consolas" panose="020B0609020204030204" pitchFamily="49" charset="0"/>
                        </a:rPr>
                        <a:t> </a:t>
                      </a:r>
                      <a:r>
                        <a:rPr lang="en-US" altLang="ko-KR" sz="2000" b="0" dirty="0">
                          <a:solidFill>
                            <a:srgbClr val="9CDCFE"/>
                          </a:solidFill>
                          <a:effectLst/>
                          <a:latin typeface="Consolas" panose="020B0609020204030204" pitchFamily="49" charset="0"/>
                        </a:rPr>
                        <a:t>char</a:t>
                      </a:r>
                      <a:r>
                        <a:rPr lang="en-US" altLang="ko-KR" sz="2000" b="0" dirty="0">
                          <a:solidFill>
                            <a:srgbClr val="D4D4D4"/>
                          </a:solidFill>
                          <a:effectLst/>
                          <a:latin typeface="Consolas" panose="020B0609020204030204" pitchFamily="49" charset="0"/>
                        </a:rPr>
                        <a:t> == </a:t>
                      </a:r>
                      <a:r>
                        <a:rPr lang="en-US" altLang="ko-KR" sz="2000" b="0" dirty="0">
                          <a:solidFill>
                            <a:srgbClr val="CE9178"/>
                          </a:solidFill>
                          <a:effectLst/>
                          <a:latin typeface="Consolas" panose="020B0609020204030204" pitchFamily="49" charset="0"/>
                        </a:rPr>
                        <a:t>'o'</a:t>
                      </a:r>
                      <a:r>
                        <a:rPr lang="en-US" altLang="ko-KR" sz="2000" b="0" dirty="0">
                          <a:solidFill>
                            <a:srgbClr val="D4D4D4"/>
                          </a:solidFill>
                          <a:effectLst/>
                          <a:latin typeface="Consolas" panose="020B0609020204030204" pitchFamily="49" charset="0"/>
                        </a:rPr>
                        <a:t>:</a:t>
                      </a:r>
                    </a:p>
                    <a:p>
                      <a:r>
                        <a:rPr lang="en-US" altLang="ko-KR" sz="2000" b="0" dirty="0">
                          <a:solidFill>
                            <a:srgbClr val="D4D4D4"/>
                          </a:solidFill>
                          <a:effectLst/>
                          <a:latin typeface="Consolas" panose="020B0609020204030204" pitchFamily="49" charset="0"/>
                        </a:rPr>
                        <a:t>        </a:t>
                      </a:r>
                      <a:r>
                        <a:rPr lang="en-US" altLang="ko-KR" sz="2000" b="0" dirty="0">
                          <a:solidFill>
                            <a:srgbClr val="C586C0"/>
                          </a:solidFill>
                          <a:effectLst/>
                          <a:latin typeface="Consolas" panose="020B0609020204030204" pitchFamily="49" charset="0"/>
                        </a:rPr>
                        <a:t>break</a:t>
                      </a:r>
                      <a:endParaRPr lang="en-US" altLang="ko-KR" sz="2000" b="0" dirty="0">
                        <a:solidFill>
                          <a:srgbClr val="D4D4D4"/>
                        </a:solidFill>
                        <a:effectLst/>
                        <a:latin typeface="Consolas" panose="020B0609020204030204" pitchFamily="49" charset="0"/>
                      </a:endParaRPr>
                    </a:p>
                    <a:p>
                      <a:r>
                        <a:rPr lang="en-US" altLang="ko-KR" sz="2000" b="0" dirty="0">
                          <a:solidFill>
                            <a:srgbClr val="D4D4D4"/>
                          </a:solidFill>
                          <a:effectLst/>
                          <a:latin typeface="Consolas" panose="020B0609020204030204" pitchFamily="49" charset="0"/>
                        </a:rPr>
                        <a:t>    </a:t>
                      </a:r>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char</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"The End!"</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800" b="0" dirty="0">
                          <a:solidFill>
                            <a:schemeClr val="bg1"/>
                          </a:solidFill>
                          <a:effectLst/>
                          <a:latin typeface="Consolas" panose="020B0609020204030204" pitchFamily="49" charset="0"/>
                        </a:rPr>
                        <a:t>p</a:t>
                      </a:r>
                    </a:p>
                    <a:p>
                      <a:r>
                        <a:rPr lang="en-US" altLang="ko-KR" sz="1800" b="0" dirty="0">
                          <a:solidFill>
                            <a:schemeClr val="bg1"/>
                          </a:solidFill>
                          <a:effectLst/>
                          <a:latin typeface="Consolas" panose="020B0609020204030204" pitchFamily="49" charset="0"/>
                        </a:rPr>
                        <a:t>y</a:t>
                      </a:r>
                    </a:p>
                    <a:p>
                      <a:r>
                        <a:rPr lang="en-US" altLang="ko-KR" sz="1800" b="0" dirty="0">
                          <a:solidFill>
                            <a:schemeClr val="bg1"/>
                          </a:solidFill>
                          <a:effectLst/>
                          <a:latin typeface="Consolas" panose="020B0609020204030204" pitchFamily="49" charset="0"/>
                        </a:rPr>
                        <a:t>t</a:t>
                      </a:r>
                    </a:p>
                    <a:p>
                      <a:r>
                        <a:rPr lang="en-US" altLang="ko-KR" sz="1800" b="0" dirty="0">
                          <a:solidFill>
                            <a:schemeClr val="bg1"/>
                          </a:solidFill>
                          <a:effectLst/>
                          <a:latin typeface="Consolas" panose="020B0609020204030204" pitchFamily="49" charset="0"/>
                        </a:rPr>
                        <a:t>h</a:t>
                      </a:r>
                    </a:p>
                    <a:p>
                      <a:r>
                        <a:rPr lang="en-US" altLang="ko-KR" sz="1800" b="0" dirty="0">
                          <a:solidFill>
                            <a:schemeClr val="bg1"/>
                          </a:solidFill>
                          <a:effectLst/>
                          <a:latin typeface="Consolas" panose="020B0609020204030204" pitchFamily="49" charset="0"/>
                        </a:rPr>
                        <a:t>The End!</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graphicFrame>
        <p:nvGraphicFramePr>
          <p:cNvPr id="25" name="표 24">
            <a:extLst>
              <a:ext uri="{FF2B5EF4-FFF2-40B4-BE49-F238E27FC236}">
                <a16:creationId xmlns:a16="http://schemas.microsoft.com/office/drawing/2014/main" id="{808FD5F6-DCA7-430D-8D32-3F3A915E3788}"/>
              </a:ext>
            </a:extLst>
          </p:cNvPr>
          <p:cNvGraphicFramePr>
            <a:graphicFrameLocks noGrp="1"/>
          </p:cNvGraphicFramePr>
          <p:nvPr>
            <p:extLst>
              <p:ext uri="{D42A27DB-BD31-4B8C-83A1-F6EECF244321}">
                <p14:modId xmlns:p14="http://schemas.microsoft.com/office/powerpoint/2010/main" val="1637208410"/>
              </p:ext>
            </p:extLst>
          </p:nvPr>
        </p:nvGraphicFramePr>
        <p:xfrm>
          <a:off x="5097018" y="2913043"/>
          <a:ext cx="4175985" cy="3352800"/>
        </p:xfrm>
        <a:graphic>
          <a:graphicData uri="http://schemas.openxmlformats.org/drawingml/2006/table">
            <a:tbl>
              <a:tblPr>
                <a:tableStyleId>{2D5ABB26-0587-4C30-8999-92F81FD0307C}</a:tableStyleId>
              </a:tblPr>
              <a:tblGrid>
                <a:gridCol w="4175985">
                  <a:extLst>
                    <a:ext uri="{9D8B030D-6E8A-4147-A177-3AD203B41FA5}">
                      <a16:colId xmlns:a16="http://schemas.microsoft.com/office/drawing/2014/main" val="2581132580"/>
                    </a:ext>
                  </a:extLst>
                </a:gridCol>
              </a:tblGrid>
              <a:tr h="370840">
                <a:tc>
                  <a:txBody>
                    <a:bodyPr/>
                    <a:lstStyle/>
                    <a:p>
                      <a:r>
                        <a:rPr lang="en-US" altLang="ko-KR" sz="2000" b="0" dirty="0">
                          <a:solidFill>
                            <a:srgbClr val="C586C0"/>
                          </a:solidFill>
                          <a:effectLst/>
                          <a:latin typeface="Consolas" panose="020B0609020204030204" pitchFamily="49" charset="0"/>
                        </a:rPr>
                        <a:t>for</a:t>
                      </a:r>
                      <a:r>
                        <a:rPr lang="en-US" altLang="ko-KR" sz="2000" b="0" dirty="0">
                          <a:solidFill>
                            <a:srgbClr val="D4D4D4"/>
                          </a:solidFill>
                          <a:effectLst/>
                          <a:latin typeface="Consolas" panose="020B0609020204030204" pitchFamily="49" charset="0"/>
                        </a:rPr>
                        <a:t> </a:t>
                      </a:r>
                      <a:r>
                        <a:rPr lang="en-US" altLang="ko-KR" sz="2000" b="0" dirty="0">
                          <a:solidFill>
                            <a:srgbClr val="9CDCFE"/>
                          </a:solidFill>
                          <a:effectLst/>
                          <a:latin typeface="Consolas" panose="020B0609020204030204" pitchFamily="49" charset="0"/>
                        </a:rPr>
                        <a:t>char</a:t>
                      </a:r>
                      <a:r>
                        <a:rPr lang="en-US" altLang="ko-KR" sz="2000" b="0" dirty="0">
                          <a:solidFill>
                            <a:srgbClr val="D4D4D4"/>
                          </a:solidFill>
                          <a:effectLst/>
                          <a:latin typeface="Consolas" panose="020B0609020204030204" pitchFamily="49" charset="0"/>
                        </a:rPr>
                        <a:t> </a:t>
                      </a:r>
                      <a:r>
                        <a:rPr lang="en-US" altLang="ko-KR" sz="2000" b="0" dirty="0">
                          <a:solidFill>
                            <a:srgbClr val="569CD6"/>
                          </a:solidFill>
                          <a:effectLst/>
                          <a:latin typeface="Consolas" panose="020B0609020204030204" pitchFamily="49" charset="0"/>
                        </a:rPr>
                        <a:t>in</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"python"</a:t>
                      </a:r>
                      <a:r>
                        <a:rPr lang="en-US" altLang="ko-KR" sz="2000" b="0" dirty="0">
                          <a:solidFill>
                            <a:srgbClr val="D4D4D4"/>
                          </a:solidFill>
                          <a:effectLst/>
                          <a:latin typeface="Consolas" panose="020B0609020204030204" pitchFamily="49" charset="0"/>
                        </a:rPr>
                        <a:t>:</a:t>
                      </a:r>
                    </a:p>
                    <a:p>
                      <a:r>
                        <a:rPr lang="en-US" altLang="ko-KR" sz="2000" b="0" dirty="0">
                          <a:solidFill>
                            <a:srgbClr val="D4D4D4"/>
                          </a:solidFill>
                          <a:effectLst/>
                          <a:latin typeface="Consolas" panose="020B0609020204030204" pitchFamily="49" charset="0"/>
                        </a:rPr>
                        <a:t>    </a:t>
                      </a:r>
                      <a:r>
                        <a:rPr lang="en-US" altLang="ko-KR" sz="2000" b="0" dirty="0">
                          <a:solidFill>
                            <a:srgbClr val="C586C0"/>
                          </a:solidFill>
                          <a:effectLst/>
                          <a:latin typeface="Consolas" panose="020B0609020204030204" pitchFamily="49" charset="0"/>
                        </a:rPr>
                        <a:t>if</a:t>
                      </a:r>
                      <a:r>
                        <a:rPr lang="en-US" altLang="ko-KR" sz="2000" b="0" dirty="0">
                          <a:solidFill>
                            <a:srgbClr val="D4D4D4"/>
                          </a:solidFill>
                          <a:effectLst/>
                          <a:latin typeface="Consolas" panose="020B0609020204030204" pitchFamily="49" charset="0"/>
                        </a:rPr>
                        <a:t> </a:t>
                      </a:r>
                      <a:r>
                        <a:rPr lang="en-US" altLang="ko-KR" sz="2000" b="0" dirty="0">
                          <a:solidFill>
                            <a:srgbClr val="9CDCFE"/>
                          </a:solidFill>
                          <a:effectLst/>
                          <a:latin typeface="Consolas" panose="020B0609020204030204" pitchFamily="49" charset="0"/>
                        </a:rPr>
                        <a:t>char</a:t>
                      </a:r>
                      <a:r>
                        <a:rPr lang="en-US" altLang="ko-KR" sz="2000" b="0" dirty="0">
                          <a:solidFill>
                            <a:srgbClr val="D4D4D4"/>
                          </a:solidFill>
                          <a:effectLst/>
                          <a:latin typeface="Consolas" panose="020B0609020204030204" pitchFamily="49" charset="0"/>
                        </a:rPr>
                        <a:t> == </a:t>
                      </a:r>
                      <a:r>
                        <a:rPr lang="en-US" altLang="ko-KR" sz="2000" b="0" dirty="0">
                          <a:solidFill>
                            <a:srgbClr val="CE9178"/>
                          </a:solidFill>
                          <a:effectLst/>
                          <a:latin typeface="Consolas" panose="020B0609020204030204" pitchFamily="49" charset="0"/>
                        </a:rPr>
                        <a:t>'o'</a:t>
                      </a:r>
                      <a:r>
                        <a:rPr lang="en-US" altLang="ko-KR" sz="2000" b="0" dirty="0">
                          <a:solidFill>
                            <a:srgbClr val="D4D4D4"/>
                          </a:solidFill>
                          <a:effectLst/>
                          <a:latin typeface="Consolas" panose="020B0609020204030204" pitchFamily="49" charset="0"/>
                        </a:rPr>
                        <a:t>:</a:t>
                      </a:r>
                    </a:p>
                    <a:p>
                      <a:r>
                        <a:rPr lang="en-US" altLang="ko-KR" sz="2000" b="0" dirty="0">
                          <a:solidFill>
                            <a:srgbClr val="D4D4D4"/>
                          </a:solidFill>
                          <a:effectLst/>
                          <a:latin typeface="Consolas" panose="020B0609020204030204" pitchFamily="49" charset="0"/>
                        </a:rPr>
                        <a:t>        </a:t>
                      </a:r>
                      <a:r>
                        <a:rPr lang="en-US" altLang="ko-KR" sz="2000" b="0" dirty="0">
                          <a:solidFill>
                            <a:srgbClr val="C586C0"/>
                          </a:solidFill>
                          <a:effectLst/>
                          <a:latin typeface="Consolas" panose="020B0609020204030204" pitchFamily="49" charset="0"/>
                        </a:rPr>
                        <a:t>continue</a:t>
                      </a:r>
                      <a:endParaRPr lang="en-US" altLang="ko-KR" sz="2000" b="0" dirty="0">
                        <a:solidFill>
                          <a:srgbClr val="D4D4D4"/>
                        </a:solidFill>
                        <a:effectLst/>
                        <a:latin typeface="Consolas" panose="020B0609020204030204" pitchFamily="49" charset="0"/>
                      </a:endParaRPr>
                    </a:p>
                    <a:p>
                      <a:r>
                        <a:rPr lang="en-US" altLang="ko-KR" sz="2000" b="0" dirty="0">
                          <a:solidFill>
                            <a:srgbClr val="D4D4D4"/>
                          </a:solidFill>
                          <a:effectLst/>
                          <a:latin typeface="Consolas" panose="020B0609020204030204" pitchFamily="49" charset="0"/>
                        </a:rPr>
                        <a:t>    </a:t>
                      </a:r>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char</a:t>
                      </a:r>
                      <a:r>
                        <a:rPr lang="en-US" altLang="ko-KR" sz="2000" b="0" dirty="0">
                          <a:solidFill>
                            <a:srgbClr val="D4D4D4"/>
                          </a:solidFill>
                          <a:effectLst/>
                          <a:latin typeface="Consolas" panose="020B0609020204030204" pitchFamily="49"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"The End!"</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800" b="0" dirty="0">
                          <a:solidFill>
                            <a:schemeClr val="bg1"/>
                          </a:solidFill>
                          <a:effectLst/>
                          <a:latin typeface="Consolas" panose="020B0609020204030204" pitchFamily="49" charset="0"/>
                        </a:rPr>
                        <a:t>p</a:t>
                      </a:r>
                    </a:p>
                    <a:p>
                      <a:r>
                        <a:rPr lang="en-US" altLang="ko-KR" sz="1800" b="0" dirty="0">
                          <a:solidFill>
                            <a:schemeClr val="bg1"/>
                          </a:solidFill>
                          <a:effectLst/>
                          <a:latin typeface="Consolas" panose="020B0609020204030204" pitchFamily="49" charset="0"/>
                        </a:rPr>
                        <a:t>y</a:t>
                      </a:r>
                    </a:p>
                    <a:p>
                      <a:r>
                        <a:rPr lang="en-US" altLang="ko-KR" sz="1800" b="0" dirty="0">
                          <a:solidFill>
                            <a:schemeClr val="bg1"/>
                          </a:solidFill>
                          <a:effectLst/>
                          <a:latin typeface="Consolas" panose="020B0609020204030204" pitchFamily="49" charset="0"/>
                        </a:rPr>
                        <a:t>t</a:t>
                      </a:r>
                    </a:p>
                    <a:p>
                      <a:r>
                        <a:rPr lang="en-US" altLang="ko-KR" sz="1800" b="0" dirty="0">
                          <a:solidFill>
                            <a:schemeClr val="bg1"/>
                          </a:solidFill>
                          <a:effectLst/>
                          <a:latin typeface="Consolas" panose="020B0609020204030204" pitchFamily="49" charset="0"/>
                        </a:rPr>
                        <a:t>h</a:t>
                      </a:r>
                    </a:p>
                    <a:p>
                      <a:r>
                        <a:rPr lang="en-US" altLang="ko-KR" sz="1800" b="0" dirty="0">
                          <a:solidFill>
                            <a:schemeClr val="bg1"/>
                          </a:solidFill>
                          <a:effectLst/>
                          <a:latin typeface="Consolas" panose="020B0609020204030204" pitchFamily="49" charset="0"/>
                        </a:rPr>
                        <a:t>n</a:t>
                      </a:r>
                    </a:p>
                    <a:p>
                      <a:r>
                        <a:rPr lang="en-US" altLang="ko-KR" sz="1800" b="0" dirty="0">
                          <a:solidFill>
                            <a:schemeClr val="bg1"/>
                          </a:solidFill>
                          <a:effectLst/>
                          <a:latin typeface="Consolas" panose="020B0609020204030204" pitchFamily="49" charset="0"/>
                        </a:rPr>
                        <a:t>The End!</a:t>
                      </a: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31" name="직사각형 30">
            <a:extLst>
              <a:ext uri="{FF2B5EF4-FFF2-40B4-BE49-F238E27FC236}">
                <a16:creationId xmlns:a16="http://schemas.microsoft.com/office/drawing/2014/main" id="{E8AE955C-403D-4549-8DD6-C05B37DD5AE6}"/>
              </a:ext>
            </a:extLst>
          </p:cNvPr>
          <p:cNvSpPr/>
          <p:nvPr/>
        </p:nvSpPr>
        <p:spPr>
          <a:xfrm>
            <a:off x="1792111" y="3578094"/>
            <a:ext cx="797470" cy="293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 name="연결선: 꺾임 3">
            <a:extLst>
              <a:ext uri="{FF2B5EF4-FFF2-40B4-BE49-F238E27FC236}">
                <a16:creationId xmlns:a16="http://schemas.microsoft.com/office/drawing/2014/main" id="{904CED3D-4044-4A94-A998-2E2E2143C1AC}"/>
              </a:ext>
            </a:extLst>
          </p:cNvPr>
          <p:cNvCxnSpPr>
            <a:cxnSpLocks/>
            <a:stCxn id="31" idx="1"/>
            <a:endCxn id="32" idx="1"/>
          </p:cNvCxnSpPr>
          <p:nvPr/>
        </p:nvCxnSpPr>
        <p:spPr>
          <a:xfrm rot="10800000" flipV="1">
            <a:off x="687629" y="3724694"/>
            <a:ext cx="1104483" cy="621005"/>
          </a:xfrm>
          <a:prstGeom prst="bentConnector3">
            <a:avLst>
              <a:gd name="adj1" fmla="val 120697"/>
            </a:avLst>
          </a:pr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2" name="직사각형 31">
            <a:extLst>
              <a:ext uri="{FF2B5EF4-FFF2-40B4-BE49-F238E27FC236}">
                <a16:creationId xmlns:a16="http://schemas.microsoft.com/office/drawing/2014/main" id="{5EB36B02-9D05-492C-9020-E1AF9D33713F}"/>
              </a:ext>
            </a:extLst>
          </p:cNvPr>
          <p:cNvSpPr/>
          <p:nvPr/>
        </p:nvSpPr>
        <p:spPr>
          <a:xfrm>
            <a:off x="687628" y="4199099"/>
            <a:ext cx="2421331" cy="29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684F5BA2-CE50-4686-9831-C5644BB825DE}"/>
              </a:ext>
            </a:extLst>
          </p:cNvPr>
          <p:cNvSpPr/>
          <p:nvPr/>
        </p:nvSpPr>
        <p:spPr>
          <a:xfrm>
            <a:off x="6273507" y="3578094"/>
            <a:ext cx="1180682" cy="293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연결선: 꺾임 33">
            <a:extLst>
              <a:ext uri="{FF2B5EF4-FFF2-40B4-BE49-F238E27FC236}">
                <a16:creationId xmlns:a16="http://schemas.microsoft.com/office/drawing/2014/main" id="{BD93CE35-AE18-4C3E-8AC7-0B1D34B0B116}"/>
              </a:ext>
            </a:extLst>
          </p:cNvPr>
          <p:cNvCxnSpPr>
            <a:cxnSpLocks/>
            <a:stCxn id="33" idx="1"/>
            <a:endCxn id="35" idx="1"/>
          </p:cNvCxnSpPr>
          <p:nvPr/>
        </p:nvCxnSpPr>
        <p:spPr>
          <a:xfrm rot="10800000">
            <a:off x="5705857" y="3408765"/>
            <a:ext cx="567651" cy="315930"/>
          </a:xfrm>
          <a:prstGeom prst="bentConnector3">
            <a:avLst>
              <a:gd name="adj1" fmla="val 140271"/>
            </a:avLst>
          </a:pr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5" name="직사각형 34">
            <a:extLst>
              <a:ext uri="{FF2B5EF4-FFF2-40B4-BE49-F238E27FC236}">
                <a16:creationId xmlns:a16="http://schemas.microsoft.com/office/drawing/2014/main" id="{DB357417-9276-450A-8D7E-C494A0B0422B}"/>
              </a:ext>
            </a:extLst>
          </p:cNvPr>
          <p:cNvSpPr/>
          <p:nvPr/>
        </p:nvSpPr>
        <p:spPr>
          <a:xfrm>
            <a:off x="5705856" y="3262164"/>
            <a:ext cx="2143354" cy="293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ED11EBC8-A883-4E48-8C9E-FCD512CFE017}"/>
              </a:ext>
            </a:extLst>
          </p:cNvPr>
          <p:cNvSpPr txBox="1"/>
          <p:nvPr/>
        </p:nvSpPr>
        <p:spPr>
          <a:xfrm>
            <a:off x="611430" y="3689109"/>
            <a:ext cx="784189" cy="338554"/>
          </a:xfrm>
          <a:prstGeom prst="rect">
            <a:avLst/>
          </a:prstGeom>
          <a:noFill/>
        </p:spPr>
        <p:txBody>
          <a:bodyPr wrap="none" rtlCol="0">
            <a:spAutoFit/>
          </a:bodyPr>
          <a:lstStyle/>
          <a:p>
            <a:r>
              <a:rPr lang="ko-KR" altLang="en-US" sz="1600" dirty="0" err="1">
                <a:solidFill>
                  <a:srgbClr val="FF0000"/>
                </a:solidFill>
                <a:latin typeface="나눔손글씨 펜" panose="03040600000000000000" pitchFamily="66" charset="-127"/>
                <a:ea typeface="나눔손글씨 펜" panose="03040600000000000000" pitchFamily="66" charset="-127"/>
              </a:rPr>
              <a:t>반복문</a:t>
            </a:r>
            <a:r>
              <a:rPr lang="ko-KR" altLang="en-US" sz="1600" dirty="0">
                <a:solidFill>
                  <a:srgbClr val="FF0000"/>
                </a:solidFill>
                <a:latin typeface="나눔손글씨 펜" panose="03040600000000000000" pitchFamily="66" charset="-127"/>
                <a:ea typeface="나눔손글씨 펜" panose="03040600000000000000" pitchFamily="66" charset="-127"/>
              </a:rPr>
              <a:t> 종료</a:t>
            </a:r>
          </a:p>
        </p:txBody>
      </p:sp>
      <p:sp>
        <p:nvSpPr>
          <p:cNvPr id="40" name="TextBox 39">
            <a:extLst>
              <a:ext uri="{FF2B5EF4-FFF2-40B4-BE49-F238E27FC236}">
                <a16:creationId xmlns:a16="http://schemas.microsoft.com/office/drawing/2014/main" id="{EC91EEE2-EE87-4C84-B19E-7B7CA8CE6005}"/>
              </a:ext>
            </a:extLst>
          </p:cNvPr>
          <p:cNvSpPr txBox="1"/>
          <p:nvPr/>
        </p:nvSpPr>
        <p:spPr>
          <a:xfrm>
            <a:off x="5048272" y="3678805"/>
            <a:ext cx="1253869" cy="338554"/>
          </a:xfrm>
          <a:prstGeom prst="rect">
            <a:avLst/>
          </a:prstGeom>
          <a:noFill/>
        </p:spPr>
        <p:txBody>
          <a:bodyPr wrap="none" rtlCol="0">
            <a:spAutoFit/>
          </a:bodyPr>
          <a:lstStyle/>
          <a:p>
            <a:r>
              <a:rPr lang="ko-KR" altLang="en-US" sz="1600" dirty="0" err="1">
                <a:solidFill>
                  <a:srgbClr val="FF0000"/>
                </a:solidFill>
                <a:latin typeface="나눔손글씨 펜" panose="03040600000000000000" pitchFamily="66" charset="-127"/>
                <a:ea typeface="나눔손글씨 펜" panose="03040600000000000000" pitchFamily="66" charset="-127"/>
              </a:rPr>
              <a:t>다음번</a:t>
            </a:r>
            <a:r>
              <a:rPr lang="ko-KR" altLang="en-US" sz="1600" dirty="0">
                <a:solidFill>
                  <a:srgbClr val="FF0000"/>
                </a:solidFill>
                <a:latin typeface="나눔손글씨 펜" panose="03040600000000000000" pitchFamily="66" charset="-127"/>
                <a:ea typeface="나눔손글씨 펜" panose="03040600000000000000" pitchFamily="66" charset="-127"/>
              </a:rPr>
              <a:t> </a:t>
            </a:r>
            <a:r>
              <a:rPr lang="ko-KR" altLang="en-US" sz="1600" dirty="0" err="1">
                <a:solidFill>
                  <a:srgbClr val="FF0000"/>
                </a:solidFill>
                <a:latin typeface="나눔손글씨 펜" panose="03040600000000000000" pitchFamily="66" charset="-127"/>
                <a:ea typeface="나눔손글씨 펜" panose="03040600000000000000" pitchFamily="66" charset="-127"/>
              </a:rPr>
              <a:t>반복문</a:t>
            </a:r>
            <a:r>
              <a:rPr lang="ko-KR" altLang="en-US" sz="1600" dirty="0">
                <a:solidFill>
                  <a:srgbClr val="FF0000"/>
                </a:solidFill>
                <a:latin typeface="나눔손글씨 펜" panose="03040600000000000000" pitchFamily="66" charset="-127"/>
                <a:ea typeface="나눔손글씨 펜" panose="03040600000000000000" pitchFamily="66" charset="-127"/>
              </a:rPr>
              <a:t> 실행</a:t>
            </a:r>
          </a:p>
        </p:txBody>
      </p:sp>
    </p:spTree>
    <p:extLst>
      <p:ext uri="{BB962C8B-B14F-4D97-AF65-F5344CB8AC3E}">
        <p14:creationId xmlns:p14="http://schemas.microsoft.com/office/powerpoint/2010/main" val="9139526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46</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리스트란</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리스트</a:t>
            </a:r>
            <a:r>
              <a:rPr lang="en-US" altLang="ko-KR" sz="1600" b="1" dirty="0">
                <a:solidFill>
                  <a:srgbClr val="000000"/>
                </a:solidFill>
                <a:latin typeface="Consolas" panose="020B0609020204030204" pitchFamily="49" charset="0"/>
              </a:rPr>
              <a:t>(list)</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여러 개의 데이터</a:t>
            </a:r>
            <a:r>
              <a:rPr lang="ko-KR" altLang="en-US" sz="1600" dirty="0">
                <a:solidFill>
                  <a:srgbClr val="000000"/>
                </a:solidFill>
                <a:latin typeface="Consolas" panose="020B0609020204030204" pitchFamily="49" charset="0"/>
              </a:rPr>
              <a:t>를 묶어서 </a:t>
            </a:r>
            <a:r>
              <a:rPr lang="ko-KR" altLang="en-US" sz="1600" b="1" dirty="0">
                <a:solidFill>
                  <a:srgbClr val="000000"/>
                </a:solidFill>
                <a:latin typeface="Consolas" panose="020B0609020204030204" pitchFamily="49" charset="0"/>
              </a:rPr>
              <a:t>변수 하나에</a:t>
            </a:r>
            <a:r>
              <a:rPr lang="ko-KR" altLang="en-US" sz="1600" dirty="0">
                <a:solidFill>
                  <a:srgbClr val="000000"/>
                </a:solidFill>
                <a:latin typeface="Consolas" panose="020B0609020204030204" pitchFamily="49" charset="0"/>
              </a:rPr>
              <a:t> 담아 </a:t>
            </a:r>
            <a:r>
              <a:rPr lang="ko-KR" altLang="en-US" sz="1600" b="1" dirty="0">
                <a:solidFill>
                  <a:srgbClr val="000000"/>
                </a:solidFill>
                <a:latin typeface="Consolas" panose="020B0609020204030204" pitchFamily="49" charset="0"/>
              </a:rPr>
              <a:t>표현</a:t>
            </a:r>
            <a:r>
              <a:rPr lang="ko-KR" altLang="en-US" sz="1600" dirty="0">
                <a:solidFill>
                  <a:srgbClr val="000000"/>
                </a:solidFill>
                <a:latin typeface="Consolas" panose="020B0609020204030204" pitchFamily="49" charset="0"/>
              </a:rPr>
              <a:t>하는 데이터 타입</a:t>
            </a:r>
            <a:endParaRPr lang="ko-KR" altLang="en-US" sz="1600" dirty="0"/>
          </a:p>
        </p:txBody>
      </p:sp>
      <p:sp>
        <p:nvSpPr>
          <p:cNvPr id="27" name="직사각형 26">
            <a:extLst>
              <a:ext uri="{FF2B5EF4-FFF2-40B4-BE49-F238E27FC236}">
                <a16:creationId xmlns:a16="http://schemas.microsoft.com/office/drawing/2014/main" id="{39D3DCC2-B322-481D-BA5A-6D48F4E87F78}"/>
              </a:ext>
            </a:extLst>
          </p:cNvPr>
          <p:cNvSpPr/>
          <p:nvPr/>
        </p:nvSpPr>
        <p:spPr>
          <a:xfrm>
            <a:off x="633000" y="3263091"/>
            <a:ext cx="8640000" cy="369332"/>
          </a:xfrm>
          <a:prstGeom prst="rect">
            <a:avLst/>
          </a:prstGeom>
          <a:solidFill>
            <a:schemeClr val="tx1"/>
          </a:solidFill>
        </p:spPr>
        <p:txBody>
          <a:bodyPr wrap="square">
            <a:spAutoFit/>
          </a:bodyPr>
          <a:lstStyle/>
          <a:p>
            <a:r>
              <a:rPr lang="ko-KR" altLang="en-US" dirty="0">
                <a:solidFill>
                  <a:srgbClr val="9CDCFE"/>
                </a:solidFill>
                <a:latin typeface="Consolas" panose="020B0609020204030204" pitchFamily="49" charset="0"/>
              </a:rPr>
              <a:t>리스트명</a:t>
            </a:r>
            <a:r>
              <a:rPr lang="ko-KR" altLang="en-US" dirty="0">
                <a:solidFill>
                  <a:srgbClr val="D4D4D4"/>
                </a:solidFill>
                <a:latin typeface="Consolas" panose="020B0609020204030204" pitchFamily="49" charset="0"/>
              </a:rPr>
              <a:t> </a:t>
            </a:r>
            <a:r>
              <a:rPr lang="en-US" altLang="ko-KR" dirty="0">
                <a:solidFill>
                  <a:srgbClr val="D4D4D4"/>
                </a:solidFill>
                <a:latin typeface="Consolas" panose="020B0609020204030204" pitchFamily="49" charset="0"/>
              </a:rPr>
              <a:t>= [</a:t>
            </a:r>
            <a:r>
              <a:rPr lang="ko-KR" altLang="en-US" dirty="0">
                <a:solidFill>
                  <a:srgbClr val="D4D4D4"/>
                </a:solidFill>
                <a:latin typeface="Consolas" panose="020B0609020204030204" pitchFamily="49" charset="0"/>
              </a:rPr>
              <a:t>데이터</a:t>
            </a:r>
            <a:r>
              <a:rPr lang="en-US" altLang="ko-KR" dirty="0">
                <a:solidFill>
                  <a:srgbClr val="D4D4D4"/>
                </a:solidFill>
                <a:latin typeface="Consolas" panose="020B0609020204030204" pitchFamily="49" charset="0"/>
              </a:rPr>
              <a:t>, </a:t>
            </a:r>
            <a:r>
              <a:rPr lang="ko-KR" altLang="en-US" dirty="0">
                <a:solidFill>
                  <a:srgbClr val="D4D4D4"/>
                </a:solidFill>
                <a:latin typeface="Consolas" panose="020B0609020204030204" pitchFamily="49" charset="0"/>
              </a:rPr>
              <a:t>데이터</a:t>
            </a:r>
            <a:r>
              <a:rPr lang="en-US" altLang="ko-KR" dirty="0">
                <a:solidFill>
                  <a:srgbClr val="D4D4D4"/>
                </a:solidFill>
                <a:latin typeface="Consolas" panose="020B0609020204030204" pitchFamily="49" charset="0"/>
              </a:rPr>
              <a:t>, …, </a:t>
            </a:r>
            <a:r>
              <a:rPr lang="ko-KR" altLang="en-US" dirty="0">
                <a:solidFill>
                  <a:srgbClr val="D4D4D4"/>
                </a:solidFill>
                <a:latin typeface="Consolas" panose="020B0609020204030204" pitchFamily="49" charset="0"/>
              </a:rPr>
              <a:t>데이터</a:t>
            </a:r>
            <a:r>
              <a:rPr lang="en-US" altLang="ko-KR" dirty="0">
                <a:solidFill>
                  <a:srgbClr val="D4D4D4"/>
                </a:solidFill>
                <a:latin typeface="Consolas" panose="020B0609020204030204" pitchFamily="49" charset="0"/>
              </a:rPr>
              <a:t>]</a:t>
            </a:r>
          </a:p>
        </p:txBody>
      </p:sp>
      <p:sp>
        <p:nvSpPr>
          <p:cNvPr id="28" name="TextBox 27">
            <a:extLst>
              <a:ext uri="{FF2B5EF4-FFF2-40B4-BE49-F238E27FC236}">
                <a16:creationId xmlns:a16="http://schemas.microsoft.com/office/drawing/2014/main" id="{20BCA3A0-0B0D-46B5-886F-68987AC912B8}"/>
              </a:ext>
            </a:extLst>
          </p:cNvPr>
          <p:cNvSpPr txBox="1"/>
          <p:nvPr/>
        </p:nvSpPr>
        <p:spPr>
          <a:xfrm>
            <a:off x="632999" y="2856757"/>
            <a:ext cx="1103187"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리스트의 형식</a:t>
            </a:r>
          </a:p>
        </p:txBody>
      </p:sp>
      <p:sp>
        <p:nvSpPr>
          <p:cNvPr id="29" name="직사각형 28">
            <a:extLst>
              <a:ext uri="{FF2B5EF4-FFF2-40B4-BE49-F238E27FC236}">
                <a16:creationId xmlns:a16="http://schemas.microsoft.com/office/drawing/2014/main" id="{4F35D028-024A-411E-8A63-ECBD16BA8D02}"/>
              </a:ext>
            </a:extLst>
          </p:cNvPr>
          <p:cNvSpPr/>
          <p:nvPr/>
        </p:nvSpPr>
        <p:spPr>
          <a:xfrm>
            <a:off x="633000" y="4310639"/>
            <a:ext cx="8640000" cy="400110"/>
          </a:xfrm>
          <a:prstGeom prst="rect">
            <a:avLst/>
          </a:prstGeom>
          <a:solidFill>
            <a:schemeClr val="tx1"/>
          </a:solidFill>
        </p:spPr>
        <p:txBody>
          <a:bodyPr wrap="square">
            <a:spAutoFit/>
          </a:bodyPr>
          <a:lstStyle/>
          <a:p>
            <a:r>
              <a:rPr lang="en-US" altLang="ko-KR" sz="2000" dirty="0" err="1">
                <a:solidFill>
                  <a:srgbClr val="9CDCFE"/>
                </a:solidFill>
                <a:latin typeface="Consolas" panose="020B0609020204030204" pitchFamily="49" charset="0"/>
              </a:rPr>
              <a:t>programming_languages</a:t>
            </a:r>
            <a:r>
              <a:rPr lang="en-US" altLang="ko-KR" sz="2000" dirty="0">
                <a:solidFill>
                  <a:srgbClr val="D4D4D4"/>
                </a:solidFill>
                <a:latin typeface="Consolas" panose="020B0609020204030204" pitchFamily="49" charset="0"/>
              </a:rPr>
              <a:t> = [</a:t>
            </a:r>
            <a:r>
              <a:rPr lang="en-US" altLang="ko-KR" sz="2000" dirty="0">
                <a:solidFill>
                  <a:srgbClr val="CE9178"/>
                </a:solidFill>
                <a:latin typeface="Consolas" panose="020B0609020204030204" pitchFamily="49" charset="0"/>
              </a:rPr>
              <a:t>'Python'</a:t>
            </a:r>
            <a:r>
              <a:rPr lang="en-US" altLang="ko-KR" sz="2000" dirty="0">
                <a:solidFill>
                  <a:srgbClr val="D4D4D4"/>
                </a:solidFill>
                <a:latin typeface="Consolas" panose="020B0609020204030204" pitchFamily="49" charset="0"/>
              </a:rPr>
              <a:t>, </a:t>
            </a:r>
            <a:r>
              <a:rPr lang="en-US" altLang="ko-KR" sz="2000" dirty="0">
                <a:solidFill>
                  <a:srgbClr val="CE9178"/>
                </a:solidFill>
                <a:latin typeface="Consolas" panose="020B0609020204030204" pitchFamily="49" charset="0"/>
              </a:rPr>
              <a:t>'R'</a:t>
            </a:r>
            <a:r>
              <a:rPr lang="en-US" altLang="ko-KR" sz="2000" dirty="0">
                <a:solidFill>
                  <a:srgbClr val="D4D4D4"/>
                </a:solidFill>
                <a:latin typeface="Consolas" panose="020B0609020204030204" pitchFamily="49" charset="0"/>
              </a:rPr>
              <a:t>, </a:t>
            </a:r>
            <a:r>
              <a:rPr lang="en-US" altLang="ko-KR" sz="2000" dirty="0">
                <a:solidFill>
                  <a:srgbClr val="CE9178"/>
                </a:solidFill>
                <a:latin typeface="Consolas" panose="020B0609020204030204" pitchFamily="49" charset="0"/>
              </a:rPr>
              <a:t>'C'</a:t>
            </a:r>
            <a:r>
              <a:rPr lang="en-US" altLang="ko-KR" sz="2000" dirty="0">
                <a:solidFill>
                  <a:srgbClr val="D4D4D4"/>
                </a:solidFill>
                <a:latin typeface="Consolas" panose="020B0609020204030204" pitchFamily="49" charset="0"/>
              </a:rPr>
              <a:t>, </a:t>
            </a:r>
            <a:r>
              <a:rPr lang="en-US" altLang="ko-KR" sz="2000" dirty="0">
                <a:solidFill>
                  <a:srgbClr val="CE9178"/>
                </a:solidFill>
                <a:latin typeface="Consolas" panose="020B0609020204030204" pitchFamily="49" charset="0"/>
              </a:rPr>
              <a:t>'Java'</a:t>
            </a:r>
            <a:r>
              <a:rPr lang="en-US" altLang="ko-KR" sz="2000" dirty="0">
                <a:solidFill>
                  <a:srgbClr val="D4D4D4"/>
                </a:solidFill>
                <a:latin typeface="Consolas" panose="020B0609020204030204" pitchFamily="49" charset="0"/>
              </a:rPr>
              <a:t>]</a:t>
            </a:r>
          </a:p>
        </p:txBody>
      </p:sp>
      <p:sp>
        <p:nvSpPr>
          <p:cNvPr id="37" name="TextBox 36">
            <a:extLst>
              <a:ext uri="{FF2B5EF4-FFF2-40B4-BE49-F238E27FC236}">
                <a16:creationId xmlns:a16="http://schemas.microsoft.com/office/drawing/2014/main" id="{CDF9D474-73C8-48C1-9DFE-0BAC181DC7BE}"/>
              </a:ext>
            </a:extLst>
          </p:cNvPr>
          <p:cNvSpPr txBox="1"/>
          <p:nvPr/>
        </p:nvSpPr>
        <p:spPr>
          <a:xfrm>
            <a:off x="632999" y="3904305"/>
            <a:ext cx="974947"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리스트 예시</a:t>
            </a:r>
          </a:p>
        </p:txBody>
      </p:sp>
      <p:sp>
        <p:nvSpPr>
          <p:cNvPr id="38" name="TextBox 37">
            <a:extLst>
              <a:ext uri="{FF2B5EF4-FFF2-40B4-BE49-F238E27FC236}">
                <a16:creationId xmlns:a16="http://schemas.microsoft.com/office/drawing/2014/main" id="{73A01CCA-AB69-4CB9-AA9C-8AE68A340F40}"/>
              </a:ext>
            </a:extLst>
          </p:cNvPr>
          <p:cNvSpPr txBox="1"/>
          <p:nvPr/>
        </p:nvSpPr>
        <p:spPr>
          <a:xfrm>
            <a:off x="1523845" y="4692248"/>
            <a:ext cx="1306768" cy="461665"/>
          </a:xfrm>
          <a:prstGeom prst="rect">
            <a:avLst/>
          </a:prstGeom>
          <a:noFill/>
        </p:spPr>
        <p:txBody>
          <a:bodyPr wrap="none" rtlCol="0">
            <a:spAutoFit/>
          </a:bodyPr>
          <a:lstStyle/>
          <a:p>
            <a:pPr algn="ctr"/>
            <a:r>
              <a:rPr lang="ko-KR" altLang="en-US" sz="2400" dirty="0">
                <a:solidFill>
                  <a:srgbClr val="FFC000"/>
                </a:solidFill>
                <a:latin typeface="나눔손글씨 펜" panose="03040600000000000000" pitchFamily="66" charset="-127"/>
                <a:ea typeface="나눔손글씨 펜" panose="03040600000000000000" pitchFamily="66" charset="-127"/>
              </a:rPr>
              <a:t>리스트 </a:t>
            </a:r>
            <a:r>
              <a:rPr lang="ko-KR" altLang="en-US" sz="2400" dirty="0" err="1">
                <a:solidFill>
                  <a:srgbClr val="FFC000"/>
                </a:solidFill>
                <a:latin typeface="나눔손글씨 펜" panose="03040600000000000000" pitchFamily="66" charset="-127"/>
                <a:ea typeface="나눔손글씨 펜" panose="03040600000000000000" pitchFamily="66" charset="-127"/>
              </a:rPr>
              <a:t>변수명</a:t>
            </a:r>
            <a:endParaRPr lang="ko-KR" altLang="en-US" sz="2400" dirty="0">
              <a:solidFill>
                <a:srgbClr val="FFC000"/>
              </a:solidFill>
              <a:latin typeface="나눔손글씨 펜" panose="03040600000000000000" pitchFamily="66" charset="-127"/>
              <a:ea typeface="나눔손글씨 펜" panose="03040600000000000000" pitchFamily="66" charset="-127"/>
            </a:endParaRPr>
          </a:p>
        </p:txBody>
      </p:sp>
      <p:sp>
        <p:nvSpPr>
          <p:cNvPr id="39" name="TextBox 38">
            <a:extLst>
              <a:ext uri="{FF2B5EF4-FFF2-40B4-BE49-F238E27FC236}">
                <a16:creationId xmlns:a16="http://schemas.microsoft.com/office/drawing/2014/main" id="{05997783-6AEC-4428-8E51-3CF6F1794285}"/>
              </a:ext>
            </a:extLst>
          </p:cNvPr>
          <p:cNvSpPr txBox="1"/>
          <p:nvPr/>
        </p:nvSpPr>
        <p:spPr>
          <a:xfrm>
            <a:off x="3987636" y="4658114"/>
            <a:ext cx="1590500" cy="830997"/>
          </a:xfrm>
          <a:prstGeom prst="rect">
            <a:avLst/>
          </a:prstGeom>
          <a:noFill/>
        </p:spPr>
        <p:txBody>
          <a:bodyPr wrap="none" rtlCol="0">
            <a:spAutoFit/>
          </a:bodyPr>
          <a:lstStyle/>
          <a:p>
            <a:pPr algn="ctr"/>
            <a:r>
              <a:rPr lang="ko-KR" altLang="en-US" sz="2400" dirty="0">
                <a:solidFill>
                  <a:srgbClr val="0070C0"/>
                </a:solidFill>
                <a:latin typeface="나눔손글씨 펜" panose="03040600000000000000" pitchFamily="66" charset="-127"/>
                <a:ea typeface="나눔손글씨 펜" panose="03040600000000000000" pitchFamily="66" charset="-127"/>
              </a:rPr>
              <a:t>요소</a:t>
            </a:r>
            <a:r>
              <a:rPr lang="en-US" altLang="ko-KR" sz="2400" dirty="0">
                <a:solidFill>
                  <a:srgbClr val="0070C0"/>
                </a:solidFill>
                <a:latin typeface="나눔손글씨 펜" panose="03040600000000000000" pitchFamily="66" charset="-127"/>
                <a:ea typeface="나눔손글씨 펜" panose="03040600000000000000" pitchFamily="66" charset="-127"/>
              </a:rPr>
              <a:t>(element) </a:t>
            </a:r>
          </a:p>
          <a:p>
            <a:pPr algn="ctr"/>
            <a:r>
              <a:rPr lang="ko-KR" altLang="en-US" sz="2400" dirty="0">
                <a:solidFill>
                  <a:srgbClr val="0070C0"/>
                </a:solidFill>
                <a:latin typeface="나눔손글씨 펜" panose="03040600000000000000" pitchFamily="66" charset="-127"/>
                <a:ea typeface="나눔손글씨 펜" panose="03040600000000000000" pitchFamily="66" charset="-127"/>
              </a:rPr>
              <a:t>또는 원소</a:t>
            </a:r>
          </a:p>
        </p:txBody>
      </p:sp>
      <p:cxnSp>
        <p:nvCxnSpPr>
          <p:cNvPr id="41" name="직선 연결선 40">
            <a:extLst>
              <a:ext uri="{FF2B5EF4-FFF2-40B4-BE49-F238E27FC236}">
                <a16:creationId xmlns:a16="http://schemas.microsoft.com/office/drawing/2014/main" id="{62669C9A-18DB-4E8C-BB51-FDCA6B12F140}"/>
              </a:ext>
            </a:extLst>
          </p:cNvPr>
          <p:cNvCxnSpPr>
            <a:cxnSpLocks/>
          </p:cNvCxnSpPr>
          <p:nvPr/>
        </p:nvCxnSpPr>
        <p:spPr>
          <a:xfrm>
            <a:off x="715675" y="4664320"/>
            <a:ext cx="2923102"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EF54B1A7-69D4-45E4-B5C4-19162DAC247C}"/>
              </a:ext>
            </a:extLst>
          </p:cNvPr>
          <p:cNvCxnSpPr>
            <a:cxnSpLocks/>
          </p:cNvCxnSpPr>
          <p:nvPr/>
        </p:nvCxnSpPr>
        <p:spPr>
          <a:xfrm>
            <a:off x="4255166" y="4664320"/>
            <a:ext cx="105543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0010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47</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리스트의 데이터 타입 확인 및 리스트 길이 알아내기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type(),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len</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4175985"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a:solidFill>
                  <a:srgbClr val="000000"/>
                </a:solidFill>
                <a:latin typeface="Consolas" panose="020B0609020204030204" pitchFamily="49" charset="0"/>
              </a:rPr>
              <a:t>type()</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데이터 타입</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확인</a:t>
            </a:r>
            <a:r>
              <a:rPr lang="ko-KR" altLang="en-US" sz="1600" dirty="0">
                <a:solidFill>
                  <a:srgbClr val="000000"/>
                </a:solidFill>
                <a:latin typeface="Consolas" panose="020B0609020204030204" pitchFamily="49" charset="0"/>
              </a:rPr>
              <a:t>하는 명령어</a:t>
            </a:r>
            <a:endParaRPr lang="ko-KR" altLang="en-US" sz="1600" dirty="0"/>
          </a:p>
        </p:txBody>
      </p:sp>
      <p:sp>
        <p:nvSpPr>
          <p:cNvPr id="27" name="직사각형 26">
            <a:extLst>
              <a:ext uri="{FF2B5EF4-FFF2-40B4-BE49-F238E27FC236}">
                <a16:creationId xmlns:a16="http://schemas.microsoft.com/office/drawing/2014/main" id="{39D3DCC2-B322-481D-BA5A-6D48F4E87F78}"/>
              </a:ext>
            </a:extLst>
          </p:cNvPr>
          <p:cNvSpPr/>
          <p:nvPr/>
        </p:nvSpPr>
        <p:spPr>
          <a:xfrm>
            <a:off x="633000" y="3263091"/>
            <a:ext cx="4175984" cy="369332"/>
          </a:xfrm>
          <a:prstGeom prst="rect">
            <a:avLst/>
          </a:prstGeom>
          <a:solidFill>
            <a:schemeClr val="tx1"/>
          </a:solidFill>
        </p:spPr>
        <p:txBody>
          <a:bodyPr wrap="square">
            <a:spAutoFit/>
          </a:bodyPr>
          <a:lstStyle/>
          <a:p>
            <a:r>
              <a:rPr lang="en-US" altLang="ko-KR" dirty="0">
                <a:solidFill>
                  <a:srgbClr val="9CDCFE"/>
                </a:solidFill>
                <a:latin typeface="Consolas" panose="020B0609020204030204" pitchFamily="49" charset="0"/>
              </a:rPr>
              <a:t>type</a:t>
            </a:r>
            <a:r>
              <a:rPr lang="en-US" altLang="ko-KR" dirty="0">
                <a:solidFill>
                  <a:srgbClr val="D4D4D4"/>
                </a:solidFill>
                <a:latin typeface="Consolas" panose="020B0609020204030204" pitchFamily="49" charset="0"/>
              </a:rPr>
              <a:t>(</a:t>
            </a:r>
            <a:r>
              <a:rPr lang="ko-KR" altLang="en-US" dirty="0">
                <a:solidFill>
                  <a:srgbClr val="D4D4D4"/>
                </a:solidFill>
                <a:latin typeface="Consolas" panose="020B0609020204030204" pitchFamily="49" charset="0"/>
              </a:rPr>
              <a:t>데이터 타입을 확인할 </a:t>
            </a:r>
            <a:r>
              <a:rPr lang="ko-KR" altLang="en-US" dirty="0" err="1">
                <a:solidFill>
                  <a:srgbClr val="D4D4D4"/>
                </a:solidFill>
                <a:latin typeface="Consolas" panose="020B0609020204030204" pitchFamily="49" charset="0"/>
              </a:rPr>
              <a:t>변수명</a:t>
            </a:r>
            <a:r>
              <a:rPr lang="en-US" altLang="ko-KR" dirty="0">
                <a:solidFill>
                  <a:srgbClr val="D4D4D4"/>
                </a:solidFill>
                <a:latin typeface="Consolas" panose="020B0609020204030204" pitchFamily="49" charset="0"/>
              </a:rPr>
              <a:t>)</a:t>
            </a:r>
          </a:p>
        </p:txBody>
      </p:sp>
      <p:sp>
        <p:nvSpPr>
          <p:cNvPr id="28" name="TextBox 27">
            <a:extLst>
              <a:ext uri="{FF2B5EF4-FFF2-40B4-BE49-F238E27FC236}">
                <a16:creationId xmlns:a16="http://schemas.microsoft.com/office/drawing/2014/main" id="{20BCA3A0-0B0D-46B5-886F-68987AC912B8}"/>
              </a:ext>
            </a:extLst>
          </p:cNvPr>
          <p:cNvSpPr txBox="1"/>
          <p:nvPr/>
        </p:nvSpPr>
        <p:spPr>
          <a:xfrm>
            <a:off x="632999" y="2856757"/>
            <a:ext cx="1721946"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type() </a:t>
            </a:r>
            <a:r>
              <a:rPr lang="ko-KR" altLang="en-US" sz="2000" dirty="0">
                <a:latin typeface="나눔손글씨 펜" panose="03040600000000000000" pitchFamily="66" charset="-127"/>
                <a:ea typeface="나눔손글씨 펜" panose="03040600000000000000" pitchFamily="66" charset="-127"/>
              </a:rPr>
              <a:t>명령어 형식</a:t>
            </a:r>
          </a:p>
        </p:txBody>
      </p:sp>
      <p:sp>
        <p:nvSpPr>
          <p:cNvPr id="37" name="TextBox 36">
            <a:extLst>
              <a:ext uri="{FF2B5EF4-FFF2-40B4-BE49-F238E27FC236}">
                <a16:creationId xmlns:a16="http://schemas.microsoft.com/office/drawing/2014/main" id="{CDF9D474-73C8-48C1-9DFE-0BAC181DC7BE}"/>
              </a:ext>
            </a:extLst>
          </p:cNvPr>
          <p:cNvSpPr txBox="1"/>
          <p:nvPr/>
        </p:nvSpPr>
        <p:spPr>
          <a:xfrm>
            <a:off x="632999" y="3904305"/>
            <a:ext cx="2085827"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type() </a:t>
            </a:r>
            <a:r>
              <a:rPr lang="ko-KR" altLang="en-US" sz="2000" dirty="0">
                <a:latin typeface="나눔손글씨 펜" panose="03040600000000000000" pitchFamily="66" charset="-127"/>
                <a:ea typeface="나눔손글씨 펜" panose="03040600000000000000" pitchFamily="66" charset="-127"/>
              </a:rPr>
              <a:t>명령어 사용 예시</a:t>
            </a:r>
          </a:p>
        </p:txBody>
      </p:sp>
      <p:graphicFrame>
        <p:nvGraphicFramePr>
          <p:cNvPr id="24" name="표 23">
            <a:extLst>
              <a:ext uri="{FF2B5EF4-FFF2-40B4-BE49-F238E27FC236}">
                <a16:creationId xmlns:a16="http://schemas.microsoft.com/office/drawing/2014/main" id="{FABB9FE8-857A-44C1-AA6A-0AE814543331}"/>
              </a:ext>
            </a:extLst>
          </p:cNvPr>
          <p:cNvGraphicFramePr>
            <a:graphicFrameLocks noGrp="1"/>
          </p:cNvGraphicFramePr>
          <p:nvPr>
            <p:extLst>
              <p:ext uri="{D42A27DB-BD31-4B8C-83A1-F6EECF244321}">
                <p14:modId xmlns:p14="http://schemas.microsoft.com/office/powerpoint/2010/main" val="754064002"/>
              </p:ext>
            </p:extLst>
          </p:nvPr>
        </p:nvGraphicFramePr>
        <p:xfrm>
          <a:off x="632999" y="4304415"/>
          <a:ext cx="4175985" cy="1066800"/>
        </p:xfrm>
        <a:graphic>
          <a:graphicData uri="http://schemas.openxmlformats.org/drawingml/2006/table">
            <a:tbl>
              <a:tblPr>
                <a:tableStyleId>{2D5ABB26-0587-4C30-8999-92F81FD0307C}</a:tableStyleId>
              </a:tblPr>
              <a:tblGrid>
                <a:gridCol w="4175985">
                  <a:extLst>
                    <a:ext uri="{9D8B030D-6E8A-4147-A177-3AD203B41FA5}">
                      <a16:colId xmlns:a16="http://schemas.microsoft.com/office/drawing/2014/main" val="2581132580"/>
                    </a:ext>
                  </a:extLst>
                </a:gridCol>
              </a:tblGrid>
              <a:tr h="370840">
                <a:tc>
                  <a:txBody>
                    <a:bodyPr/>
                    <a:lstStyle/>
                    <a:p>
                      <a:r>
                        <a:rPr lang="en-US" altLang="ko-KR" sz="2000" b="0" dirty="0">
                          <a:solidFill>
                            <a:srgbClr val="9CDCFE"/>
                          </a:solidFill>
                          <a:effectLst/>
                          <a:latin typeface="Consolas" panose="020B0609020204030204" pitchFamily="49" charset="0"/>
                        </a:rPr>
                        <a:t>prime</a:t>
                      </a:r>
                      <a:r>
                        <a:rPr lang="en-US" altLang="ko-KR" sz="2000" b="0" dirty="0">
                          <a:solidFill>
                            <a:srgbClr val="D4D4D4"/>
                          </a:solidFill>
                          <a:effectLst/>
                          <a:latin typeface="Consolas" panose="020B0609020204030204" pitchFamily="49" charset="0"/>
                        </a:rPr>
                        <a:t> = [</a:t>
                      </a:r>
                      <a:r>
                        <a:rPr lang="en-US" altLang="ko-KR" sz="2000" b="0" dirty="0">
                          <a:solidFill>
                            <a:srgbClr val="B5CEA8"/>
                          </a:solidFill>
                          <a:effectLst/>
                          <a:latin typeface="Consolas" panose="020B0609020204030204" pitchFamily="49" charset="0"/>
                        </a:rPr>
                        <a:t>2</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3</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5</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7</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11</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type</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prime</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b="0" i="0" dirty="0">
                          <a:solidFill>
                            <a:srgbClr val="D4D4D4"/>
                          </a:solidFill>
                          <a:effectLst/>
                          <a:latin typeface="Consolas" panose="020B0609020204030204" pitchFamily="49" charset="0"/>
                        </a:rPr>
                        <a:t>&lt;class 'list'&gt;</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25" name="사각형: 둥근 모서리 24">
            <a:extLst>
              <a:ext uri="{FF2B5EF4-FFF2-40B4-BE49-F238E27FC236}">
                <a16:creationId xmlns:a16="http://schemas.microsoft.com/office/drawing/2014/main" id="{C8C01550-7FF9-48D6-A472-0FA26DDCE685}"/>
              </a:ext>
            </a:extLst>
          </p:cNvPr>
          <p:cNvSpPr/>
          <p:nvPr/>
        </p:nvSpPr>
        <p:spPr>
          <a:xfrm>
            <a:off x="5097018" y="2215020"/>
            <a:ext cx="4175985"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err="1">
                <a:solidFill>
                  <a:srgbClr val="000000"/>
                </a:solidFill>
                <a:latin typeface="Consolas" panose="020B0609020204030204" pitchFamily="49" charset="0"/>
              </a:rPr>
              <a:t>len</a:t>
            </a:r>
            <a:r>
              <a:rPr lang="en-US" altLang="ko-KR" sz="1600" b="1" dirty="0">
                <a:solidFill>
                  <a:srgbClr val="000000"/>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리스트 길이를 알려 주는 명령어</a:t>
            </a:r>
            <a:endParaRPr lang="ko-KR" altLang="en-US" sz="1600" dirty="0"/>
          </a:p>
        </p:txBody>
      </p:sp>
      <p:sp>
        <p:nvSpPr>
          <p:cNvPr id="26" name="직사각형 25">
            <a:extLst>
              <a:ext uri="{FF2B5EF4-FFF2-40B4-BE49-F238E27FC236}">
                <a16:creationId xmlns:a16="http://schemas.microsoft.com/office/drawing/2014/main" id="{7254395C-E662-4474-B7FE-ADF621C1126E}"/>
              </a:ext>
            </a:extLst>
          </p:cNvPr>
          <p:cNvSpPr/>
          <p:nvPr/>
        </p:nvSpPr>
        <p:spPr>
          <a:xfrm>
            <a:off x="5097019" y="3263091"/>
            <a:ext cx="4175984" cy="369332"/>
          </a:xfrm>
          <a:prstGeom prst="rect">
            <a:avLst/>
          </a:prstGeom>
          <a:solidFill>
            <a:schemeClr val="tx1"/>
          </a:solidFill>
        </p:spPr>
        <p:txBody>
          <a:bodyPr wrap="square">
            <a:spAutoFit/>
          </a:bodyPr>
          <a:lstStyle/>
          <a:p>
            <a:r>
              <a:rPr lang="en-US" altLang="ko-KR" dirty="0" err="1">
                <a:solidFill>
                  <a:srgbClr val="9CDCFE"/>
                </a:solidFill>
                <a:latin typeface="Consolas" panose="020B0609020204030204" pitchFamily="49" charset="0"/>
              </a:rPr>
              <a:t>len</a:t>
            </a:r>
            <a:r>
              <a:rPr lang="en-US" altLang="ko-KR" dirty="0">
                <a:solidFill>
                  <a:srgbClr val="D4D4D4"/>
                </a:solidFill>
                <a:latin typeface="Consolas" panose="020B0609020204030204" pitchFamily="49" charset="0"/>
              </a:rPr>
              <a:t>(</a:t>
            </a:r>
            <a:r>
              <a:rPr lang="ko-KR" altLang="en-US" dirty="0">
                <a:solidFill>
                  <a:srgbClr val="D4D4D4"/>
                </a:solidFill>
                <a:latin typeface="Consolas" panose="020B0609020204030204" pitchFamily="49" charset="0"/>
              </a:rPr>
              <a:t>길이를 확인할 리스트 </a:t>
            </a:r>
            <a:r>
              <a:rPr lang="ko-KR" altLang="en-US" dirty="0" err="1">
                <a:solidFill>
                  <a:srgbClr val="D4D4D4"/>
                </a:solidFill>
                <a:latin typeface="Consolas" panose="020B0609020204030204" pitchFamily="49" charset="0"/>
              </a:rPr>
              <a:t>변수명</a:t>
            </a:r>
            <a:r>
              <a:rPr lang="en-US" altLang="ko-KR" dirty="0">
                <a:solidFill>
                  <a:srgbClr val="D4D4D4"/>
                </a:solidFill>
                <a:latin typeface="Consolas" panose="020B0609020204030204" pitchFamily="49" charset="0"/>
              </a:rPr>
              <a:t>)</a:t>
            </a:r>
          </a:p>
        </p:txBody>
      </p:sp>
      <p:sp>
        <p:nvSpPr>
          <p:cNvPr id="31" name="TextBox 30">
            <a:extLst>
              <a:ext uri="{FF2B5EF4-FFF2-40B4-BE49-F238E27FC236}">
                <a16:creationId xmlns:a16="http://schemas.microsoft.com/office/drawing/2014/main" id="{ADDE08C0-F559-4FD5-BD7B-6910C44043A9}"/>
              </a:ext>
            </a:extLst>
          </p:cNvPr>
          <p:cNvSpPr txBox="1"/>
          <p:nvPr/>
        </p:nvSpPr>
        <p:spPr>
          <a:xfrm>
            <a:off x="5097018" y="2856757"/>
            <a:ext cx="1564852" cy="400110"/>
          </a:xfrm>
          <a:prstGeom prst="rect">
            <a:avLst/>
          </a:prstGeom>
          <a:noFill/>
        </p:spPr>
        <p:txBody>
          <a:bodyPr wrap="none" rtlCol="0">
            <a:spAutoFit/>
          </a:bodyPr>
          <a:lstStyle/>
          <a:p>
            <a:r>
              <a:rPr lang="en-US" altLang="ko-KR" sz="2000" dirty="0" err="1">
                <a:latin typeface="나눔손글씨 펜" panose="03040600000000000000" pitchFamily="66" charset="-127"/>
                <a:ea typeface="나눔손글씨 펜" panose="03040600000000000000" pitchFamily="66" charset="-127"/>
              </a:rPr>
              <a:t>len</a:t>
            </a:r>
            <a:r>
              <a:rPr lang="en-US" altLang="ko-KR" sz="2000" dirty="0">
                <a:latin typeface="나눔손글씨 펜" panose="03040600000000000000" pitchFamily="66" charset="-127"/>
                <a:ea typeface="나눔손글씨 펜" panose="03040600000000000000" pitchFamily="66" charset="-127"/>
              </a:rPr>
              <a:t>() </a:t>
            </a:r>
            <a:r>
              <a:rPr lang="ko-KR" altLang="en-US" sz="2000" dirty="0">
                <a:latin typeface="나눔손글씨 펜" panose="03040600000000000000" pitchFamily="66" charset="-127"/>
                <a:ea typeface="나눔손글씨 펜" panose="03040600000000000000" pitchFamily="66" charset="-127"/>
              </a:rPr>
              <a:t>명령어 형식</a:t>
            </a:r>
          </a:p>
        </p:txBody>
      </p:sp>
      <p:sp>
        <p:nvSpPr>
          <p:cNvPr id="32" name="TextBox 31">
            <a:extLst>
              <a:ext uri="{FF2B5EF4-FFF2-40B4-BE49-F238E27FC236}">
                <a16:creationId xmlns:a16="http://schemas.microsoft.com/office/drawing/2014/main" id="{87D02A8E-4069-40C8-9D68-1CB485C27D65}"/>
              </a:ext>
            </a:extLst>
          </p:cNvPr>
          <p:cNvSpPr txBox="1"/>
          <p:nvPr/>
        </p:nvSpPr>
        <p:spPr>
          <a:xfrm>
            <a:off x="5097018" y="3904305"/>
            <a:ext cx="1941557" cy="400110"/>
          </a:xfrm>
          <a:prstGeom prst="rect">
            <a:avLst/>
          </a:prstGeom>
          <a:noFill/>
        </p:spPr>
        <p:txBody>
          <a:bodyPr wrap="none" rtlCol="0">
            <a:spAutoFit/>
          </a:bodyPr>
          <a:lstStyle/>
          <a:p>
            <a:r>
              <a:rPr lang="en-US" altLang="ko-KR" sz="2000" dirty="0" err="1">
                <a:latin typeface="나눔손글씨 펜" panose="03040600000000000000" pitchFamily="66" charset="-127"/>
                <a:ea typeface="나눔손글씨 펜" panose="03040600000000000000" pitchFamily="66" charset="-127"/>
              </a:rPr>
              <a:t>len</a:t>
            </a:r>
            <a:r>
              <a:rPr lang="en-US" altLang="ko-KR" sz="2000" dirty="0">
                <a:latin typeface="나눔손글씨 펜" panose="03040600000000000000" pitchFamily="66" charset="-127"/>
                <a:ea typeface="나눔손글씨 펜" panose="03040600000000000000" pitchFamily="66" charset="-127"/>
              </a:rPr>
              <a:t>() </a:t>
            </a:r>
            <a:r>
              <a:rPr lang="ko-KR" altLang="en-US" sz="2000" dirty="0">
                <a:latin typeface="나눔손글씨 펜" panose="03040600000000000000" pitchFamily="66" charset="-127"/>
                <a:ea typeface="나눔손글씨 펜" panose="03040600000000000000" pitchFamily="66" charset="-127"/>
              </a:rPr>
              <a:t>명령어 사용 예시</a:t>
            </a:r>
          </a:p>
        </p:txBody>
      </p:sp>
      <p:graphicFrame>
        <p:nvGraphicFramePr>
          <p:cNvPr id="33" name="표 32">
            <a:extLst>
              <a:ext uri="{FF2B5EF4-FFF2-40B4-BE49-F238E27FC236}">
                <a16:creationId xmlns:a16="http://schemas.microsoft.com/office/drawing/2014/main" id="{EF31A4FF-AD6B-41F4-8428-36BAC8942BF6}"/>
              </a:ext>
            </a:extLst>
          </p:cNvPr>
          <p:cNvGraphicFramePr>
            <a:graphicFrameLocks noGrp="1"/>
          </p:cNvGraphicFramePr>
          <p:nvPr>
            <p:extLst>
              <p:ext uri="{D42A27DB-BD31-4B8C-83A1-F6EECF244321}">
                <p14:modId xmlns:p14="http://schemas.microsoft.com/office/powerpoint/2010/main" val="1537463737"/>
              </p:ext>
            </p:extLst>
          </p:nvPr>
        </p:nvGraphicFramePr>
        <p:xfrm>
          <a:off x="5097018" y="4304415"/>
          <a:ext cx="4175985" cy="1066800"/>
        </p:xfrm>
        <a:graphic>
          <a:graphicData uri="http://schemas.openxmlformats.org/drawingml/2006/table">
            <a:tbl>
              <a:tblPr>
                <a:tableStyleId>{2D5ABB26-0587-4C30-8999-92F81FD0307C}</a:tableStyleId>
              </a:tblPr>
              <a:tblGrid>
                <a:gridCol w="4175985">
                  <a:extLst>
                    <a:ext uri="{9D8B030D-6E8A-4147-A177-3AD203B41FA5}">
                      <a16:colId xmlns:a16="http://schemas.microsoft.com/office/drawing/2014/main" val="2581132580"/>
                    </a:ext>
                  </a:extLst>
                </a:gridCol>
              </a:tblGrid>
              <a:tr h="370840">
                <a:tc>
                  <a:txBody>
                    <a:bodyPr/>
                    <a:lstStyle/>
                    <a:p>
                      <a:r>
                        <a:rPr lang="en-US" altLang="ko-KR" sz="2000" b="0" dirty="0">
                          <a:solidFill>
                            <a:srgbClr val="9CDCFE"/>
                          </a:solidFill>
                          <a:effectLst/>
                          <a:latin typeface="Consolas" panose="020B0609020204030204" pitchFamily="49" charset="0"/>
                        </a:rPr>
                        <a:t>prime</a:t>
                      </a:r>
                      <a:r>
                        <a:rPr lang="en-US" altLang="ko-KR" sz="2000" b="0" dirty="0">
                          <a:solidFill>
                            <a:srgbClr val="D4D4D4"/>
                          </a:solidFill>
                          <a:effectLst/>
                          <a:latin typeface="Consolas" panose="020B0609020204030204" pitchFamily="49" charset="0"/>
                        </a:rPr>
                        <a:t> = [</a:t>
                      </a:r>
                      <a:r>
                        <a:rPr lang="en-US" altLang="ko-KR" sz="2000" b="0" dirty="0">
                          <a:solidFill>
                            <a:srgbClr val="B5CEA8"/>
                          </a:solidFill>
                          <a:effectLst/>
                          <a:latin typeface="Consolas" panose="020B0609020204030204" pitchFamily="49" charset="0"/>
                        </a:rPr>
                        <a:t>2</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3</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5</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7</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11</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len</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prime</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b="0" i="0" dirty="0">
                          <a:solidFill>
                            <a:srgbClr val="D4D4D4"/>
                          </a:solidFill>
                          <a:effectLst/>
                          <a:latin typeface="Consolas" panose="020B0609020204030204" pitchFamily="49" charset="0"/>
                        </a:rPr>
                        <a:t>5</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Tree>
    <p:extLst>
      <p:ext uri="{BB962C8B-B14F-4D97-AF65-F5344CB8AC3E}">
        <p14:creationId xmlns:p14="http://schemas.microsoft.com/office/powerpoint/2010/main" val="3934512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48</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 인덱스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(index)</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인덱스</a:t>
            </a:r>
            <a:r>
              <a:rPr lang="en-US" altLang="ko-KR" sz="1600" b="1" dirty="0">
                <a:solidFill>
                  <a:srgbClr val="000000"/>
                </a:solidFill>
                <a:latin typeface="Consolas" panose="020B0609020204030204" pitchFamily="49" charset="0"/>
              </a:rPr>
              <a:t>(index)</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리스트에서 </a:t>
            </a:r>
            <a:r>
              <a:rPr lang="ko-KR" altLang="en-US" sz="1600" b="1" dirty="0">
                <a:solidFill>
                  <a:srgbClr val="000000"/>
                </a:solidFill>
                <a:latin typeface="Consolas" panose="020B0609020204030204" pitchFamily="49" charset="0"/>
              </a:rPr>
              <a:t>요소</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위치</a:t>
            </a:r>
            <a:r>
              <a:rPr lang="ko-KR" altLang="en-US" sz="1600" dirty="0">
                <a:solidFill>
                  <a:srgbClr val="000000"/>
                </a:solidFill>
                <a:latin typeface="Consolas" panose="020B0609020204030204" pitchFamily="49" charset="0"/>
              </a:rPr>
              <a:t>를 알려 주는 </a:t>
            </a:r>
            <a:r>
              <a:rPr lang="ko-KR" altLang="en-US" sz="1600" b="1" dirty="0">
                <a:solidFill>
                  <a:srgbClr val="000000"/>
                </a:solidFill>
                <a:latin typeface="Consolas" panose="020B0609020204030204" pitchFamily="49" charset="0"/>
              </a:rPr>
              <a:t>숫자</a:t>
            </a:r>
            <a:endParaRPr lang="ko-KR" altLang="en-US" sz="1600" b="1" dirty="0"/>
          </a:p>
        </p:txBody>
      </p:sp>
      <p:sp>
        <p:nvSpPr>
          <p:cNvPr id="29" name="직사각형 28">
            <a:extLst>
              <a:ext uri="{FF2B5EF4-FFF2-40B4-BE49-F238E27FC236}">
                <a16:creationId xmlns:a16="http://schemas.microsoft.com/office/drawing/2014/main" id="{4F35D028-024A-411E-8A63-ECBD16BA8D02}"/>
              </a:ext>
            </a:extLst>
          </p:cNvPr>
          <p:cNvSpPr/>
          <p:nvPr/>
        </p:nvSpPr>
        <p:spPr>
          <a:xfrm>
            <a:off x="633000" y="3276935"/>
            <a:ext cx="8640000" cy="369332"/>
          </a:xfrm>
          <a:prstGeom prst="rect">
            <a:avLst/>
          </a:prstGeom>
          <a:solidFill>
            <a:schemeClr val="tx1"/>
          </a:solidFill>
        </p:spPr>
        <p:txBody>
          <a:bodyPr wrap="square">
            <a:spAutoFit/>
          </a:bodyPr>
          <a:lstStyle/>
          <a:p>
            <a:r>
              <a:rPr lang="en-US" altLang="ko-KR" dirty="0" err="1">
                <a:solidFill>
                  <a:srgbClr val="9CDCFE"/>
                </a:solidFill>
                <a:latin typeface="Consolas" panose="020B0609020204030204" pitchFamily="49" charset="0"/>
              </a:rPr>
              <a:t>programming_languages</a:t>
            </a:r>
            <a:r>
              <a:rPr lang="en-US" altLang="ko-KR" dirty="0">
                <a:solidFill>
                  <a:srgbClr val="D4D4D4"/>
                </a:solidFill>
                <a:latin typeface="Consolas" panose="020B0609020204030204" pitchFamily="49" charset="0"/>
              </a:rPr>
              <a:t> = [</a:t>
            </a:r>
            <a:r>
              <a:rPr lang="en-US" altLang="ko-KR" dirty="0">
                <a:solidFill>
                  <a:srgbClr val="CE9178"/>
                </a:solidFill>
                <a:latin typeface="Consolas" panose="020B0609020204030204" pitchFamily="49" charset="0"/>
              </a:rPr>
              <a:t>'Python'</a:t>
            </a:r>
            <a:r>
              <a:rPr lang="en-US" altLang="ko-KR" dirty="0">
                <a:solidFill>
                  <a:srgbClr val="D4D4D4"/>
                </a:solidFill>
                <a:latin typeface="Consolas" panose="020B0609020204030204" pitchFamily="49" charset="0"/>
              </a:rPr>
              <a:t>, </a:t>
            </a:r>
            <a:r>
              <a:rPr lang="en-US" altLang="ko-KR" dirty="0">
                <a:solidFill>
                  <a:srgbClr val="CE9178"/>
                </a:solidFill>
                <a:latin typeface="Consolas" panose="020B0609020204030204" pitchFamily="49" charset="0"/>
              </a:rPr>
              <a:t>'R'</a:t>
            </a:r>
            <a:r>
              <a:rPr lang="en-US" altLang="ko-KR" dirty="0">
                <a:solidFill>
                  <a:srgbClr val="D4D4D4"/>
                </a:solidFill>
                <a:latin typeface="Consolas" panose="020B0609020204030204" pitchFamily="49" charset="0"/>
              </a:rPr>
              <a:t>, </a:t>
            </a:r>
            <a:r>
              <a:rPr lang="en-US" altLang="ko-KR" dirty="0">
                <a:solidFill>
                  <a:srgbClr val="CE9178"/>
                </a:solidFill>
                <a:latin typeface="Consolas" panose="020B0609020204030204" pitchFamily="49" charset="0"/>
              </a:rPr>
              <a:t>'C'</a:t>
            </a:r>
            <a:r>
              <a:rPr lang="en-US" altLang="ko-KR" dirty="0">
                <a:solidFill>
                  <a:srgbClr val="D4D4D4"/>
                </a:solidFill>
                <a:latin typeface="Consolas" panose="020B0609020204030204" pitchFamily="49" charset="0"/>
              </a:rPr>
              <a:t>, </a:t>
            </a:r>
            <a:r>
              <a:rPr lang="en-US" altLang="ko-KR" dirty="0">
                <a:solidFill>
                  <a:srgbClr val="CE9178"/>
                </a:solidFill>
                <a:latin typeface="Consolas" panose="020B0609020204030204" pitchFamily="49" charset="0"/>
              </a:rPr>
              <a:t>'Java'</a:t>
            </a:r>
            <a:r>
              <a:rPr lang="en-US" altLang="ko-KR" dirty="0">
                <a:solidFill>
                  <a:srgbClr val="D4D4D4"/>
                </a:solidFill>
                <a:latin typeface="Consolas" panose="020B0609020204030204" pitchFamily="49" charset="0"/>
              </a:rPr>
              <a:t>]</a:t>
            </a:r>
          </a:p>
        </p:txBody>
      </p:sp>
      <p:sp>
        <p:nvSpPr>
          <p:cNvPr id="37" name="TextBox 36">
            <a:extLst>
              <a:ext uri="{FF2B5EF4-FFF2-40B4-BE49-F238E27FC236}">
                <a16:creationId xmlns:a16="http://schemas.microsoft.com/office/drawing/2014/main" id="{CDF9D474-73C8-48C1-9DFE-0BAC181DC7BE}"/>
              </a:ext>
            </a:extLst>
          </p:cNvPr>
          <p:cNvSpPr txBox="1"/>
          <p:nvPr/>
        </p:nvSpPr>
        <p:spPr>
          <a:xfrm>
            <a:off x="632999" y="2870601"/>
            <a:ext cx="974947"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리스트 예시</a:t>
            </a:r>
          </a:p>
        </p:txBody>
      </p:sp>
      <p:graphicFrame>
        <p:nvGraphicFramePr>
          <p:cNvPr id="3" name="표 2">
            <a:extLst>
              <a:ext uri="{FF2B5EF4-FFF2-40B4-BE49-F238E27FC236}">
                <a16:creationId xmlns:a16="http://schemas.microsoft.com/office/drawing/2014/main" id="{A4B6D2E1-1679-45B2-936C-AB31803FEE2A}"/>
              </a:ext>
            </a:extLst>
          </p:cNvPr>
          <p:cNvGraphicFramePr>
            <a:graphicFrameLocks noGrp="1"/>
          </p:cNvGraphicFramePr>
          <p:nvPr>
            <p:extLst>
              <p:ext uri="{D42A27DB-BD31-4B8C-83A1-F6EECF244321}">
                <p14:modId xmlns:p14="http://schemas.microsoft.com/office/powerpoint/2010/main" val="3394214005"/>
              </p:ext>
            </p:extLst>
          </p:nvPr>
        </p:nvGraphicFramePr>
        <p:xfrm>
          <a:off x="633000" y="4138840"/>
          <a:ext cx="8639999" cy="741680"/>
        </p:xfrm>
        <a:graphic>
          <a:graphicData uri="http://schemas.openxmlformats.org/drawingml/2006/table">
            <a:tbl>
              <a:tblPr firstRow="1" bandRow="1">
                <a:tableStyleId>{5940675A-B579-460E-94D1-54222C63F5DA}</a:tableStyleId>
              </a:tblPr>
              <a:tblGrid>
                <a:gridCol w="2941791">
                  <a:extLst>
                    <a:ext uri="{9D8B030D-6E8A-4147-A177-3AD203B41FA5}">
                      <a16:colId xmlns:a16="http://schemas.microsoft.com/office/drawing/2014/main" val="1824176885"/>
                    </a:ext>
                  </a:extLst>
                </a:gridCol>
                <a:gridCol w="1424552">
                  <a:extLst>
                    <a:ext uri="{9D8B030D-6E8A-4147-A177-3AD203B41FA5}">
                      <a16:colId xmlns:a16="http://schemas.microsoft.com/office/drawing/2014/main" val="3753701666"/>
                    </a:ext>
                  </a:extLst>
                </a:gridCol>
                <a:gridCol w="1424552">
                  <a:extLst>
                    <a:ext uri="{9D8B030D-6E8A-4147-A177-3AD203B41FA5}">
                      <a16:colId xmlns:a16="http://schemas.microsoft.com/office/drawing/2014/main" val="1597328633"/>
                    </a:ext>
                  </a:extLst>
                </a:gridCol>
                <a:gridCol w="1424552">
                  <a:extLst>
                    <a:ext uri="{9D8B030D-6E8A-4147-A177-3AD203B41FA5}">
                      <a16:colId xmlns:a16="http://schemas.microsoft.com/office/drawing/2014/main" val="785746239"/>
                    </a:ext>
                  </a:extLst>
                </a:gridCol>
                <a:gridCol w="1424552">
                  <a:extLst>
                    <a:ext uri="{9D8B030D-6E8A-4147-A177-3AD203B41FA5}">
                      <a16:colId xmlns:a16="http://schemas.microsoft.com/office/drawing/2014/main" val="3613535340"/>
                    </a:ext>
                  </a:extLst>
                </a:gridCol>
              </a:tblGrid>
              <a:tr h="370840">
                <a:tc>
                  <a:txBody>
                    <a:bodyPr/>
                    <a:lstStyle/>
                    <a:p>
                      <a:pPr algn="ctr" latinLnBrk="1"/>
                      <a:endParaRPr lang="ko-KR" altLang="en-US"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[0]</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[1]</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[2]</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[3]</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l" latinLnBrk="1"/>
                      <a:r>
                        <a:rPr lang="en-US" altLang="ko-KR" b="1" dirty="0" err="1">
                          <a:latin typeface="Consolas" panose="020B0609020204030204" pitchFamily="49" charset="0"/>
                        </a:rPr>
                        <a:t>programming_languages</a:t>
                      </a:r>
                      <a:endParaRPr lang="ko-KR" altLang="en-US" b="1" dirty="0">
                        <a:latin typeface="Consolas" panose="020B0609020204030204" pitchFamily="49"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'Python'</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'R'</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'C'</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'Java'</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bl>
          </a:graphicData>
        </a:graphic>
      </p:graphicFrame>
      <p:sp>
        <p:nvSpPr>
          <p:cNvPr id="24" name="TextBox 23">
            <a:extLst>
              <a:ext uri="{FF2B5EF4-FFF2-40B4-BE49-F238E27FC236}">
                <a16:creationId xmlns:a16="http://schemas.microsoft.com/office/drawing/2014/main" id="{028E31A5-9903-4F79-860B-E5A3F7D0D87C}"/>
              </a:ext>
            </a:extLst>
          </p:cNvPr>
          <p:cNvSpPr txBox="1"/>
          <p:nvPr/>
        </p:nvSpPr>
        <p:spPr>
          <a:xfrm>
            <a:off x="632998" y="4995711"/>
            <a:ext cx="8640000"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err="1">
                <a:solidFill>
                  <a:schemeClr val="tx1">
                    <a:lumMod val="50000"/>
                    <a:lumOff val="50000"/>
                  </a:schemeClr>
                </a:solidFill>
              </a:rPr>
              <a:t>파이썬을</a:t>
            </a:r>
            <a:r>
              <a:rPr lang="ko-KR" altLang="en-US" sz="1600" dirty="0">
                <a:solidFill>
                  <a:schemeClr val="tx1">
                    <a:lumMod val="50000"/>
                    <a:lumOff val="50000"/>
                  </a:schemeClr>
                </a:solidFill>
              </a:rPr>
              <a:t> 포함한 대부분의 프로그래밍 언어에서는 인덱스 번호가 </a:t>
            </a:r>
            <a:r>
              <a:rPr lang="en-US" altLang="ko-KR" sz="1600" dirty="0">
                <a:solidFill>
                  <a:schemeClr val="tx1">
                    <a:lumMod val="50000"/>
                    <a:lumOff val="50000"/>
                  </a:schemeClr>
                </a:solidFill>
              </a:rPr>
              <a:t>0</a:t>
            </a:r>
            <a:r>
              <a:rPr lang="ko-KR" altLang="en-US" sz="1600" dirty="0">
                <a:solidFill>
                  <a:schemeClr val="tx1">
                    <a:lumMod val="50000"/>
                    <a:lumOff val="50000"/>
                  </a:schemeClr>
                </a:solidFill>
              </a:rPr>
              <a:t>번으로 시작</a:t>
            </a:r>
            <a:endParaRPr lang="en-US" altLang="ko-KR" sz="1600" dirty="0">
              <a:solidFill>
                <a:schemeClr val="tx1">
                  <a:lumMod val="50000"/>
                  <a:lumOff val="50000"/>
                </a:schemeClr>
              </a:solidFill>
            </a:endParaRPr>
          </a:p>
        </p:txBody>
      </p:sp>
    </p:spTree>
    <p:extLst>
      <p:ext uri="{BB962C8B-B14F-4D97-AF65-F5344CB8AC3E}">
        <p14:creationId xmlns:p14="http://schemas.microsoft.com/office/powerpoint/2010/main" val="3336935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49</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음수 인덱스 사용하기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인덱스</a:t>
            </a:r>
            <a:r>
              <a:rPr lang="ko-KR" altLang="en-US" sz="1600" dirty="0">
                <a:solidFill>
                  <a:srgbClr val="000000"/>
                </a:solidFill>
                <a:latin typeface="Consolas" panose="020B0609020204030204" pitchFamily="49" charset="0"/>
              </a:rPr>
              <a:t>에 </a:t>
            </a:r>
            <a:r>
              <a:rPr lang="ko-KR" altLang="en-US" sz="1600" b="1" dirty="0">
                <a:solidFill>
                  <a:srgbClr val="000000"/>
                </a:solidFill>
                <a:latin typeface="Consolas" panose="020B0609020204030204" pitchFamily="49" charset="0"/>
              </a:rPr>
              <a:t>음수</a:t>
            </a:r>
            <a:r>
              <a:rPr lang="ko-KR" altLang="en-US" sz="1600" dirty="0">
                <a:solidFill>
                  <a:srgbClr val="000000"/>
                </a:solidFill>
                <a:latin typeface="Consolas" panose="020B0609020204030204" pitchFamily="49" charset="0"/>
              </a:rPr>
              <a:t>도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가능</a:t>
            </a:r>
            <a:r>
              <a:rPr lang="ko-KR" altLang="en-US" sz="1600" dirty="0">
                <a:solidFill>
                  <a:srgbClr val="000000"/>
                </a:solidFill>
                <a:latin typeface="Consolas" panose="020B0609020204030204" pitchFamily="49" charset="0"/>
              </a:rPr>
              <a:t>하며</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음수 인덱스는 </a:t>
            </a:r>
            <a:r>
              <a:rPr lang="ko-KR" altLang="en-US" sz="1600" b="1" dirty="0">
                <a:solidFill>
                  <a:srgbClr val="000000"/>
                </a:solidFill>
                <a:latin typeface="Consolas" panose="020B0609020204030204" pitchFamily="49" charset="0"/>
              </a:rPr>
              <a:t>오른쪽에서 시작해 왼쪽으로 </a:t>
            </a:r>
            <a:r>
              <a:rPr lang="en-US" altLang="ko-KR" sz="1600" b="1" dirty="0">
                <a:solidFill>
                  <a:srgbClr val="000000"/>
                </a:solidFill>
                <a:latin typeface="Consolas" panose="020B0609020204030204" pitchFamily="49" charset="0"/>
              </a:rPr>
              <a:t>1</a:t>
            </a:r>
            <a:r>
              <a:rPr lang="ko-KR" altLang="en-US" sz="1600" b="1" dirty="0">
                <a:solidFill>
                  <a:srgbClr val="000000"/>
                </a:solidFill>
                <a:latin typeface="Consolas" panose="020B0609020204030204" pitchFamily="49" charset="0"/>
              </a:rPr>
              <a:t>씩 감소</a:t>
            </a:r>
            <a:endParaRPr lang="ko-KR" altLang="en-US" sz="1600" b="1" dirty="0"/>
          </a:p>
        </p:txBody>
      </p:sp>
      <p:graphicFrame>
        <p:nvGraphicFramePr>
          <p:cNvPr id="3" name="표 2">
            <a:extLst>
              <a:ext uri="{FF2B5EF4-FFF2-40B4-BE49-F238E27FC236}">
                <a16:creationId xmlns:a16="http://schemas.microsoft.com/office/drawing/2014/main" id="{A4B6D2E1-1679-45B2-936C-AB31803FEE2A}"/>
              </a:ext>
            </a:extLst>
          </p:cNvPr>
          <p:cNvGraphicFramePr>
            <a:graphicFrameLocks noGrp="1"/>
          </p:cNvGraphicFramePr>
          <p:nvPr>
            <p:extLst>
              <p:ext uri="{D42A27DB-BD31-4B8C-83A1-F6EECF244321}">
                <p14:modId xmlns:p14="http://schemas.microsoft.com/office/powerpoint/2010/main" val="3383966916"/>
              </p:ext>
            </p:extLst>
          </p:nvPr>
        </p:nvGraphicFramePr>
        <p:xfrm>
          <a:off x="633000" y="2915238"/>
          <a:ext cx="8639999" cy="1112520"/>
        </p:xfrm>
        <a:graphic>
          <a:graphicData uri="http://schemas.openxmlformats.org/drawingml/2006/table">
            <a:tbl>
              <a:tblPr firstRow="1" bandRow="1">
                <a:tableStyleId>{5940675A-B579-460E-94D1-54222C63F5DA}</a:tableStyleId>
              </a:tblPr>
              <a:tblGrid>
                <a:gridCol w="2941791">
                  <a:extLst>
                    <a:ext uri="{9D8B030D-6E8A-4147-A177-3AD203B41FA5}">
                      <a16:colId xmlns:a16="http://schemas.microsoft.com/office/drawing/2014/main" val="1824176885"/>
                    </a:ext>
                  </a:extLst>
                </a:gridCol>
                <a:gridCol w="1424552">
                  <a:extLst>
                    <a:ext uri="{9D8B030D-6E8A-4147-A177-3AD203B41FA5}">
                      <a16:colId xmlns:a16="http://schemas.microsoft.com/office/drawing/2014/main" val="3753701666"/>
                    </a:ext>
                  </a:extLst>
                </a:gridCol>
                <a:gridCol w="1424552">
                  <a:extLst>
                    <a:ext uri="{9D8B030D-6E8A-4147-A177-3AD203B41FA5}">
                      <a16:colId xmlns:a16="http://schemas.microsoft.com/office/drawing/2014/main" val="1597328633"/>
                    </a:ext>
                  </a:extLst>
                </a:gridCol>
                <a:gridCol w="1424552">
                  <a:extLst>
                    <a:ext uri="{9D8B030D-6E8A-4147-A177-3AD203B41FA5}">
                      <a16:colId xmlns:a16="http://schemas.microsoft.com/office/drawing/2014/main" val="785746239"/>
                    </a:ext>
                  </a:extLst>
                </a:gridCol>
                <a:gridCol w="1424552">
                  <a:extLst>
                    <a:ext uri="{9D8B030D-6E8A-4147-A177-3AD203B41FA5}">
                      <a16:colId xmlns:a16="http://schemas.microsoft.com/office/drawing/2014/main" val="3613535340"/>
                    </a:ext>
                  </a:extLst>
                </a:gridCol>
              </a:tblGrid>
              <a:tr h="370840">
                <a:tc>
                  <a:txBody>
                    <a:bodyPr/>
                    <a:lstStyle/>
                    <a:p>
                      <a:pPr algn="ctr" latinLnBrk="1"/>
                      <a:endParaRPr lang="ko-KR" altLang="en-US"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[0]</a:t>
                      </a:r>
                      <a:endParaRPr lang="ko-KR" altLang="en-US"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[1]</a:t>
                      </a:r>
                      <a:endParaRPr lang="ko-KR" altLang="en-US"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[2]</a:t>
                      </a:r>
                      <a:endParaRPr lang="ko-KR" altLang="en-US"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[3]</a:t>
                      </a:r>
                      <a:endParaRPr lang="ko-KR" altLang="en-US"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l" latinLnBrk="1"/>
                      <a:r>
                        <a:rPr lang="en-US" altLang="ko-KR" b="1" dirty="0" err="1">
                          <a:latin typeface="Consolas" panose="020B0609020204030204" pitchFamily="49" charset="0"/>
                        </a:rPr>
                        <a:t>programming_languages</a:t>
                      </a:r>
                      <a:endParaRPr lang="ko-KR" altLang="en-US" b="1" dirty="0">
                        <a:latin typeface="Consolas" panose="020B0609020204030204" pitchFamily="49"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'Python'</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'R'</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'C'</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'Java'</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r h="370840">
                <a:tc>
                  <a:txBody>
                    <a:bodyPr/>
                    <a:lstStyle/>
                    <a:p>
                      <a:pPr algn="l" latinLnBrk="1"/>
                      <a:endParaRPr lang="ko-KR" altLang="en-US" dirty="0">
                        <a:latin typeface="Consolas" panose="020B0609020204030204" pitchFamily="49" charset="0"/>
                      </a:endParaRP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[-4]</a:t>
                      </a:r>
                      <a:endParaRPr lang="ko-KR" altLang="en-US" b="1"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[-3]</a:t>
                      </a:r>
                      <a:endParaRPr lang="ko-KR" altLang="en-US" b="1"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[-2]</a:t>
                      </a:r>
                      <a:endParaRPr lang="ko-KR" altLang="en-US" b="1"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[-1]</a:t>
                      </a:r>
                      <a:endParaRPr lang="ko-KR" altLang="en-US" b="1"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1464237"/>
                  </a:ext>
                </a:extLst>
              </a:tr>
            </a:tbl>
          </a:graphicData>
        </a:graphic>
      </p:graphicFrame>
      <p:sp>
        <p:nvSpPr>
          <p:cNvPr id="24" name="TextBox 23">
            <a:extLst>
              <a:ext uri="{FF2B5EF4-FFF2-40B4-BE49-F238E27FC236}">
                <a16:creationId xmlns:a16="http://schemas.microsoft.com/office/drawing/2014/main" id="{028E31A5-9903-4F79-860B-E5A3F7D0D87C}"/>
              </a:ext>
            </a:extLst>
          </p:cNvPr>
          <p:cNvSpPr txBox="1"/>
          <p:nvPr/>
        </p:nvSpPr>
        <p:spPr>
          <a:xfrm>
            <a:off x="632998" y="4206212"/>
            <a:ext cx="8640000"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리스트에서 인덱스 </a:t>
            </a:r>
            <a:r>
              <a:rPr lang="en-US" altLang="ko-KR" sz="1600" dirty="0">
                <a:solidFill>
                  <a:schemeClr val="tx1">
                    <a:lumMod val="50000"/>
                    <a:lumOff val="50000"/>
                  </a:schemeClr>
                </a:solidFill>
              </a:rPr>
              <a:t>-1</a:t>
            </a:r>
            <a:r>
              <a:rPr lang="ko-KR" altLang="en-US" sz="1600" dirty="0">
                <a:solidFill>
                  <a:schemeClr val="tx1">
                    <a:lumMod val="50000"/>
                    <a:lumOff val="50000"/>
                  </a:schemeClr>
                </a:solidFill>
              </a:rPr>
              <a:t>번은 항상 리스트의 마지막 요소를 가리키고 있음</a:t>
            </a:r>
            <a:endParaRPr lang="en-US" altLang="ko-KR" sz="1600" dirty="0">
              <a:solidFill>
                <a:schemeClr val="tx1">
                  <a:lumMod val="50000"/>
                  <a:lumOff val="50000"/>
                </a:schemeClr>
              </a:solidFill>
            </a:endParaRPr>
          </a:p>
        </p:txBody>
      </p:sp>
    </p:spTree>
    <p:extLst>
      <p:ext uri="{BB962C8B-B14F-4D97-AF65-F5344CB8AC3E}">
        <p14:creationId xmlns:p14="http://schemas.microsoft.com/office/powerpoint/2010/main" val="685387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프로그램과 프로그래밍</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그룹 10">
            <a:extLst>
              <a:ext uri="{FF2B5EF4-FFF2-40B4-BE49-F238E27FC236}">
                <a16:creationId xmlns:a16="http://schemas.microsoft.com/office/drawing/2014/main" id="{8109E353-9270-4DEB-B41A-C87EED6FF80F}"/>
              </a:ext>
            </a:extLst>
          </p:cNvPr>
          <p:cNvGrpSpPr/>
          <p:nvPr/>
        </p:nvGrpSpPr>
        <p:grpSpPr>
          <a:xfrm>
            <a:off x="1112229" y="3721944"/>
            <a:ext cx="7681543" cy="3026467"/>
            <a:chOff x="1021823" y="3221227"/>
            <a:chExt cx="7681543" cy="3026467"/>
          </a:xfrm>
        </p:grpSpPr>
        <p:pic>
          <p:nvPicPr>
            <p:cNvPr id="25" name="Picture 8" descr="Python logo and wordmark.svg">
              <a:extLst>
                <a:ext uri="{FF2B5EF4-FFF2-40B4-BE49-F238E27FC236}">
                  <a16:creationId xmlns:a16="http://schemas.microsoft.com/office/drawing/2014/main" id="{CBA81509-6348-494D-8A0C-64D12B0C3F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766" y="4941168"/>
              <a:ext cx="1003800" cy="29744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84196EA9-093E-4108-BEF5-2EA4E68ACBBB}"/>
                </a:ext>
              </a:extLst>
            </p:cNvPr>
            <p:cNvSpPr/>
            <p:nvPr/>
          </p:nvSpPr>
          <p:spPr>
            <a:xfrm>
              <a:off x="4461685" y="5878362"/>
              <a:ext cx="801823" cy="369332"/>
            </a:xfrm>
            <a:prstGeom prst="rect">
              <a:avLst/>
            </a:prstGeom>
          </p:spPr>
          <p:txBody>
            <a:bodyPr wrap="none">
              <a:spAutoFit/>
            </a:bodyPr>
            <a:lstStyle/>
            <a:p>
              <a:pPr algn="ctr"/>
              <a:r>
                <a:rPr lang="ko-KR" altLang="en-US" dirty="0">
                  <a:solidFill>
                    <a:schemeClr val="accent6"/>
                  </a:solidFill>
                  <a:latin typeface="나눔손글씨 펜" panose="03040600000000000000" pitchFamily="66" charset="-127"/>
                  <a:ea typeface="나눔손글씨 펜" panose="03040600000000000000" pitchFamily="66" charset="-127"/>
                </a:rPr>
                <a:t>프로그래밍</a:t>
              </a:r>
              <a:endParaRPr lang="en-US" altLang="ko-KR" dirty="0">
                <a:solidFill>
                  <a:schemeClr val="accent6"/>
                </a:solidFill>
                <a:latin typeface="나눔손글씨 펜" panose="03040600000000000000" pitchFamily="66" charset="-127"/>
                <a:ea typeface="나눔손글씨 펜" panose="03040600000000000000" pitchFamily="66" charset="-127"/>
              </a:endParaRPr>
            </a:p>
          </p:txBody>
        </p:sp>
        <p:sp>
          <p:nvSpPr>
            <p:cNvPr id="31" name="직사각형 30">
              <a:extLst>
                <a:ext uri="{FF2B5EF4-FFF2-40B4-BE49-F238E27FC236}">
                  <a16:creationId xmlns:a16="http://schemas.microsoft.com/office/drawing/2014/main" id="{FAA8D4AA-E077-4BC9-8F33-3DDA2DD3E9EE}"/>
                </a:ext>
              </a:extLst>
            </p:cNvPr>
            <p:cNvSpPr/>
            <p:nvPr/>
          </p:nvSpPr>
          <p:spPr>
            <a:xfrm>
              <a:off x="1401808" y="5217988"/>
              <a:ext cx="1003800" cy="369332"/>
            </a:xfrm>
            <a:prstGeom prst="rect">
              <a:avLst/>
            </a:prstGeom>
          </p:spPr>
          <p:txBody>
            <a:bodyPr wrap="none">
              <a:spAutoFit/>
            </a:bodyPr>
            <a:lstStyle/>
            <a:p>
              <a:pPr algn="ctr"/>
              <a:r>
                <a:rPr lang="ko-KR" altLang="en-US" dirty="0">
                  <a:latin typeface="나눔손글씨 펜" panose="03040600000000000000" pitchFamily="66" charset="-127"/>
                  <a:ea typeface="나눔손글씨 펜" panose="03040600000000000000" pitchFamily="66" charset="-127"/>
                </a:rPr>
                <a:t>해결책 찾기</a:t>
              </a:r>
              <a:endParaRPr lang="en-US" altLang="ko-KR" dirty="0">
                <a:latin typeface="나눔손글씨 펜" panose="03040600000000000000" pitchFamily="66" charset="-127"/>
                <a:ea typeface="나눔손글씨 펜" panose="03040600000000000000" pitchFamily="66" charset="-127"/>
              </a:endParaRPr>
            </a:p>
          </p:txBody>
        </p:sp>
        <p:sp>
          <p:nvSpPr>
            <p:cNvPr id="34" name="직사각형 33">
              <a:extLst>
                <a:ext uri="{FF2B5EF4-FFF2-40B4-BE49-F238E27FC236}">
                  <a16:creationId xmlns:a16="http://schemas.microsoft.com/office/drawing/2014/main" id="{0C632C84-40A9-4395-A83F-61773173C8EA}"/>
                </a:ext>
              </a:extLst>
            </p:cNvPr>
            <p:cNvSpPr/>
            <p:nvPr/>
          </p:nvSpPr>
          <p:spPr>
            <a:xfrm>
              <a:off x="3247640" y="5217988"/>
              <a:ext cx="1638590" cy="369332"/>
            </a:xfrm>
            <a:prstGeom prst="rect">
              <a:avLst/>
            </a:prstGeom>
          </p:spPr>
          <p:txBody>
            <a:bodyPr wrap="none">
              <a:spAutoFit/>
            </a:bodyPr>
            <a:lstStyle/>
            <a:p>
              <a:pPr algn="ctr"/>
              <a:r>
                <a:rPr lang="ko-KR" altLang="en-US" dirty="0">
                  <a:latin typeface="나눔손글씨 펜" panose="03040600000000000000" pitchFamily="66" charset="-127"/>
                  <a:ea typeface="나눔손글씨 펜" panose="03040600000000000000" pitchFamily="66" charset="-127"/>
                </a:rPr>
                <a:t>명령어 순서 설계하기</a:t>
              </a:r>
              <a:endParaRPr lang="en-US" altLang="ko-KR" dirty="0">
                <a:latin typeface="나눔손글씨 펜" panose="03040600000000000000" pitchFamily="66" charset="-127"/>
                <a:ea typeface="나눔손글씨 펜" panose="03040600000000000000" pitchFamily="66" charset="-127"/>
              </a:endParaRPr>
            </a:p>
          </p:txBody>
        </p:sp>
        <p:sp>
          <p:nvSpPr>
            <p:cNvPr id="35" name="직사각형 34">
              <a:extLst>
                <a:ext uri="{FF2B5EF4-FFF2-40B4-BE49-F238E27FC236}">
                  <a16:creationId xmlns:a16="http://schemas.microsoft.com/office/drawing/2014/main" id="{D4A4F5F0-C83F-40AC-8372-08B3153A93C3}"/>
                </a:ext>
              </a:extLst>
            </p:cNvPr>
            <p:cNvSpPr/>
            <p:nvPr/>
          </p:nvSpPr>
          <p:spPr>
            <a:xfrm>
              <a:off x="5688208" y="5217988"/>
              <a:ext cx="1670650" cy="369332"/>
            </a:xfrm>
            <a:prstGeom prst="rect">
              <a:avLst/>
            </a:prstGeom>
          </p:spPr>
          <p:txBody>
            <a:bodyPr wrap="none">
              <a:spAutoFit/>
            </a:bodyPr>
            <a:lstStyle/>
            <a:p>
              <a:pPr algn="ctr"/>
              <a:r>
                <a:rPr lang="ko-KR" altLang="en-US" dirty="0">
                  <a:latin typeface="나눔손글씨 펜" panose="03040600000000000000" pitchFamily="66" charset="-127"/>
                  <a:ea typeface="나눔손글씨 펜" panose="03040600000000000000" pitchFamily="66" charset="-127"/>
                </a:rPr>
                <a:t>프로그래밍 언어로 옮기기</a:t>
              </a:r>
              <a:endParaRPr lang="en-US" altLang="ko-KR" dirty="0">
                <a:latin typeface="나눔손글씨 펜" panose="03040600000000000000" pitchFamily="66" charset="-127"/>
                <a:ea typeface="나눔손글씨 펜" panose="03040600000000000000" pitchFamily="66" charset="-127"/>
              </a:endParaRPr>
            </a:p>
          </p:txBody>
        </p:sp>
        <p:sp>
          <p:nvSpPr>
            <p:cNvPr id="36" name="직사각형 35">
              <a:extLst>
                <a:ext uri="{FF2B5EF4-FFF2-40B4-BE49-F238E27FC236}">
                  <a16:creationId xmlns:a16="http://schemas.microsoft.com/office/drawing/2014/main" id="{211C70D0-1E4F-47CC-904F-44EBFAD8091F}"/>
                </a:ext>
              </a:extLst>
            </p:cNvPr>
            <p:cNvSpPr/>
            <p:nvPr/>
          </p:nvSpPr>
          <p:spPr>
            <a:xfrm>
              <a:off x="8020210" y="4380956"/>
              <a:ext cx="665568" cy="369332"/>
            </a:xfrm>
            <a:prstGeom prst="rect">
              <a:avLst/>
            </a:prstGeom>
          </p:spPr>
          <p:txBody>
            <a:bodyPr wrap="none">
              <a:spAutoFit/>
            </a:bodyPr>
            <a:lstStyle/>
            <a:p>
              <a:pPr algn="ctr"/>
              <a:r>
                <a:rPr lang="ko-KR" altLang="en-US" dirty="0">
                  <a:latin typeface="나눔손글씨 펜" panose="03040600000000000000" pitchFamily="66" charset="-127"/>
                  <a:ea typeface="나눔손글씨 펜" panose="03040600000000000000" pitchFamily="66" charset="-127"/>
                </a:rPr>
                <a:t>프로그램</a:t>
              </a:r>
              <a:endParaRPr lang="en-US" altLang="ko-KR" dirty="0">
                <a:latin typeface="나눔손글씨 펜" panose="03040600000000000000" pitchFamily="66" charset="-127"/>
                <a:ea typeface="나눔손글씨 펜" panose="03040600000000000000" pitchFamily="66" charset="-127"/>
              </a:endParaRPr>
            </a:p>
          </p:txBody>
        </p:sp>
        <p:pic>
          <p:nvPicPr>
            <p:cNvPr id="4098" name="Picture 2" descr="https://cdn-icons-png.flaticon.com/512/2519/2519375.png">
              <a:extLst>
                <a:ext uri="{FF2B5EF4-FFF2-40B4-BE49-F238E27FC236}">
                  <a16:creationId xmlns:a16="http://schemas.microsoft.com/office/drawing/2014/main" id="{EDD9F66B-D0D1-4931-BDD9-3D215D17C4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5839" y="3221227"/>
              <a:ext cx="1702028" cy="17020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icons.flaticon.com/png/512/2436/premium/2436837.png?token=exp=1655210670~hmac=cb68f7fcdee44563c85d8688f989ba54">
              <a:extLst>
                <a:ext uri="{FF2B5EF4-FFF2-40B4-BE49-F238E27FC236}">
                  <a16:creationId xmlns:a16="http://schemas.microsoft.com/office/drawing/2014/main" id="{AE3F8F9A-B29E-4367-BDD0-95A61DA74D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823" y="3444608"/>
              <a:ext cx="1292809" cy="129280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cdn-icons.flaticon.com/png/512/2888/premium/2888407.png?token=exp=1655210759~hmac=fbdbf7562429df60bf58d6e9fc804a7c">
              <a:extLst>
                <a:ext uri="{FF2B5EF4-FFF2-40B4-BE49-F238E27FC236}">
                  <a16:creationId xmlns:a16="http://schemas.microsoft.com/office/drawing/2014/main" id="{403B1046-E5A7-459C-ACBC-65EDA3EEB5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6626" y="3305201"/>
              <a:ext cx="1534081" cy="153408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cdn-icons.flaticon.com/png/512/2721/premium/2721681.png?token=exp=1655210804~hmac=dfcc5b80621be9082272595e8f373aab">
              <a:extLst>
                <a:ext uri="{FF2B5EF4-FFF2-40B4-BE49-F238E27FC236}">
                  <a16:creationId xmlns:a16="http://schemas.microsoft.com/office/drawing/2014/main" id="{4BA45FE3-52BA-4FB9-AC0B-30B68991FC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08162" y="3738850"/>
              <a:ext cx="695204" cy="695204"/>
            </a:xfrm>
            <a:prstGeom prst="rect">
              <a:avLst/>
            </a:prstGeom>
            <a:noFill/>
            <a:extLst>
              <a:ext uri="{909E8E84-426E-40DD-AFC4-6F175D3DCCD1}">
                <a14:hiddenFill xmlns:a14="http://schemas.microsoft.com/office/drawing/2010/main">
                  <a:solidFill>
                    <a:srgbClr val="FFFFFF"/>
                  </a:solidFill>
                </a14:hiddenFill>
              </a:ext>
            </a:extLst>
          </p:spPr>
        </p:pic>
        <p:sp>
          <p:nvSpPr>
            <p:cNvPr id="10" name="왼쪽 중괄호 9">
              <a:extLst>
                <a:ext uri="{FF2B5EF4-FFF2-40B4-BE49-F238E27FC236}">
                  <a16:creationId xmlns:a16="http://schemas.microsoft.com/office/drawing/2014/main" id="{ED81FC75-43FF-422B-940D-671912850A90}"/>
                </a:ext>
              </a:extLst>
            </p:cNvPr>
            <p:cNvSpPr/>
            <p:nvPr/>
          </p:nvSpPr>
          <p:spPr>
            <a:xfrm rot="16200000">
              <a:off x="4677930" y="1902598"/>
              <a:ext cx="369332" cy="7681541"/>
            </a:xfrm>
            <a:prstGeom prst="leftBrace">
              <a:avLst>
                <a:gd name="adj1" fmla="val 38704"/>
                <a:gd name="adj2" fmla="val 50000"/>
              </a:avLst>
            </a:prstGeom>
            <a:ln w="28575"/>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pic>
          <p:nvPicPr>
            <p:cNvPr id="4106" name="Picture 10" descr="https://cdn-icons-png.flaticon.com/512/64/64819.png">
              <a:extLst>
                <a:ext uri="{FF2B5EF4-FFF2-40B4-BE49-F238E27FC236}">
                  <a16:creationId xmlns:a16="http://schemas.microsoft.com/office/drawing/2014/main" id="{EA79B78B-1311-420A-BE48-BE0CBCAC5F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5899" y="3848160"/>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https://cdn-icons-png.flaticon.com/512/64/64819.png">
              <a:extLst>
                <a:ext uri="{FF2B5EF4-FFF2-40B4-BE49-F238E27FC236}">
                  <a16:creationId xmlns:a16="http://schemas.microsoft.com/office/drawing/2014/main" id="{03F21035-B532-4B54-9275-EC00178549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18207" y="3848160"/>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https://cdn-icons-png.flaticon.com/512/64/64819.png">
              <a:extLst>
                <a:ext uri="{FF2B5EF4-FFF2-40B4-BE49-F238E27FC236}">
                  <a16:creationId xmlns:a16="http://schemas.microsoft.com/office/drawing/2014/main" id="{D596767A-F904-4E7A-B3D8-6C266606EC4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39610" y="3848160"/>
              <a:ext cx="494184" cy="4941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사각형: 둥근 모서리 45">
            <a:extLst>
              <a:ext uri="{FF2B5EF4-FFF2-40B4-BE49-F238E27FC236}">
                <a16:creationId xmlns:a16="http://schemas.microsoft.com/office/drawing/2014/main" id="{F23918D4-69EB-4065-A4DA-DD0E57A66450}"/>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ko-KR" altLang="en-US" sz="1600" dirty="0">
                <a:solidFill>
                  <a:srgbClr val="000000"/>
                </a:solidFill>
                <a:latin typeface="Consolas" panose="020B0609020204030204" pitchFamily="49" charset="0"/>
              </a:rPr>
              <a:t>컴퓨터 </a:t>
            </a:r>
            <a:r>
              <a:rPr lang="ko-KR" altLang="en-US" sz="1600" b="1" dirty="0">
                <a:solidFill>
                  <a:srgbClr val="000000"/>
                </a:solidFill>
                <a:latin typeface="Consolas" panose="020B0609020204030204" pitchFamily="49" charset="0"/>
              </a:rPr>
              <a:t>프로그램</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만들 때</a:t>
            </a:r>
            <a:r>
              <a:rPr lang="ko-KR" altLang="en-US" sz="1600" dirty="0">
                <a:solidFill>
                  <a:srgbClr val="000000"/>
                </a:solidFill>
                <a:latin typeface="Consolas" panose="020B0609020204030204" pitchFamily="49" charset="0"/>
              </a:rPr>
              <a:t> 필요한 </a:t>
            </a:r>
            <a:r>
              <a:rPr lang="ko-KR" altLang="en-US" sz="1600" b="1" dirty="0">
                <a:solidFill>
                  <a:srgbClr val="000000"/>
                </a:solidFill>
                <a:latin typeface="Consolas" panose="020B0609020204030204" pitchFamily="49" charset="0"/>
              </a:rPr>
              <a:t>모든 행위</a:t>
            </a:r>
            <a:r>
              <a:rPr lang="ko-KR" altLang="en-US" sz="1600" dirty="0">
                <a:solidFill>
                  <a:srgbClr val="000000"/>
                </a:solidFill>
                <a:latin typeface="Consolas" panose="020B0609020204030204" pitchFamily="49" charset="0"/>
              </a:rPr>
              <a:t>를 포함하는 개념</a:t>
            </a:r>
            <a:endParaRPr lang="ko-KR" altLang="en-US" sz="1600" b="1" dirty="0"/>
          </a:p>
        </p:txBody>
      </p:sp>
      <p:sp>
        <p:nvSpPr>
          <p:cNvPr id="50" name="사각형: 둥근 모서리 49">
            <a:extLst>
              <a:ext uri="{FF2B5EF4-FFF2-40B4-BE49-F238E27FC236}">
                <a16:creationId xmlns:a16="http://schemas.microsoft.com/office/drawing/2014/main" id="{036F3697-2F36-483D-A37F-AE8AC3FC1E41}"/>
              </a:ext>
            </a:extLst>
          </p:cNvPr>
          <p:cNvSpPr/>
          <p:nvPr/>
        </p:nvSpPr>
        <p:spPr>
          <a:xfrm>
            <a:off x="2494483" y="2734762"/>
            <a:ext cx="6778515"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ko-KR" altLang="en-US" sz="1600" b="1" dirty="0">
                <a:solidFill>
                  <a:srgbClr val="000000"/>
                </a:solidFill>
                <a:latin typeface="Consolas" panose="020B0609020204030204" pitchFamily="49" charset="0"/>
              </a:rPr>
              <a:t>소스 코드</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작성</a:t>
            </a:r>
            <a:r>
              <a:rPr lang="ko-KR" altLang="en-US" sz="1600" dirty="0">
                <a:solidFill>
                  <a:srgbClr val="000000"/>
                </a:solidFill>
                <a:latin typeface="Consolas" panose="020B0609020204030204" pitchFamily="49" charset="0"/>
              </a:rPr>
              <a:t>하는 행위</a:t>
            </a:r>
            <a:endParaRPr lang="ko-KR" altLang="en-US" sz="1600" b="1" dirty="0"/>
          </a:p>
        </p:txBody>
      </p:sp>
      <p:sp>
        <p:nvSpPr>
          <p:cNvPr id="52" name="사각형: 둥근 모서리 51">
            <a:extLst>
              <a:ext uri="{FF2B5EF4-FFF2-40B4-BE49-F238E27FC236}">
                <a16:creationId xmlns:a16="http://schemas.microsoft.com/office/drawing/2014/main" id="{3CC406E4-34AC-4C86-985C-00C330F27F5B}"/>
              </a:ext>
            </a:extLst>
          </p:cNvPr>
          <p:cNvSpPr/>
          <p:nvPr/>
        </p:nvSpPr>
        <p:spPr>
          <a:xfrm>
            <a:off x="3606394" y="3218585"/>
            <a:ext cx="5666604"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ko-KR" altLang="en-US" sz="1600" b="1" dirty="0">
                <a:solidFill>
                  <a:srgbClr val="000000"/>
                </a:solidFill>
                <a:latin typeface="Consolas" panose="020B0609020204030204" pitchFamily="49" charset="0"/>
              </a:rPr>
              <a:t>프로그래밍 언어</a:t>
            </a:r>
            <a:r>
              <a:rPr lang="ko-KR" altLang="en-US" sz="1600" dirty="0">
                <a:solidFill>
                  <a:srgbClr val="000000"/>
                </a:solidFill>
                <a:latin typeface="Consolas" panose="020B0609020204030204" pitchFamily="49" charset="0"/>
              </a:rPr>
              <a:t>로 </a:t>
            </a:r>
            <a:r>
              <a:rPr lang="ko-KR" altLang="en-US" sz="1600" b="1" dirty="0">
                <a:solidFill>
                  <a:srgbClr val="000000"/>
                </a:solidFill>
                <a:latin typeface="Consolas" panose="020B0609020204030204" pitchFamily="49" charset="0"/>
              </a:rPr>
              <a:t>작성</a:t>
            </a:r>
            <a:r>
              <a:rPr lang="ko-KR" altLang="en-US" sz="1600" dirty="0">
                <a:solidFill>
                  <a:srgbClr val="000000"/>
                </a:solidFill>
                <a:latin typeface="Consolas" panose="020B0609020204030204" pitchFamily="49" charset="0"/>
              </a:rPr>
              <a:t>된 </a:t>
            </a:r>
            <a:r>
              <a:rPr lang="ko-KR" altLang="en-US" sz="1600" b="1" dirty="0">
                <a:solidFill>
                  <a:srgbClr val="000000"/>
                </a:solidFill>
                <a:latin typeface="Consolas" panose="020B0609020204030204" pitchFamily="49" charset="0"/>
              </a:rPr>
              <a:t>텍스트 파일</a:t>
            </a:r>
            <a:endParaRPr lang="ko-KR" altLang="en-US" sz="1600" b="1" dirty="0"/>
          </a:p>
        </p:txBody>
      </p:sp>
      <p:sp>
        <p:nvSpPr>
          <p:cNvPr id="32" name="TextBox 31">
            <a:extLst>
              <a:ext uri="{FF2B5EF4-FFF2-40B4-BE49-F238E27FC236}">
                <a16:creationId xmlns:a16="http://schemas.microsoft.com/office/drawing/2014/main" id="{68B40651-98B0-4D21-9BC0-DBBC2C4E4743}"/>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mj-lt"/>
                <a:ea typeface="+mn-ea"/>
              </a:rPr>
              <a:t>프로그램밍</a:t>
            </a:r>
            <a:r>
              <a:rPr lang="en-US" altLang="ko-KR" sz="1800" b="1" dirty="0">
                <a:ln>
                  <a:solidFill>
                    <a:schemeClr val="bg1">
                      <a:lumMod val="75000"/>
                      <a:alpha val="3000"/>
                    </a:schemeClr>
                  </a:solidFill>
                </a:ln>
                <a:solidFill>
                  <a:schemeClr val="tx2">
                    <a:lumMod val="50000"/>
                  </a:schemeClr>
                </a:solidFill>
                <a:latin typeface="+mj-lt"/>
                <a:ea typeface="+mn-ea"/>
              </a:rPr>
              <a:t>(programming)</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33" name="TextBox 32">
            <a:extLst>
              <a:ext uri="{FF2B5EF4-FFF2-40B4-BE49-F238E27FC236}">
                <a16:creationId xmlns:a16="http://schemas.microsoft.com/office/drawing/2014/main" id="{926EE643-797D-4CFE-AF06-FB0DF0070954}"/>
              </a:ext>
            </a:extLst>
          </p:cNvPr>
          <p:cNvSpPr txBox="1"/>
          <p:nvPr/>
        </p:nvSpPr>
        <p:spPr>
          <a:xfrm>
            <a:off x="782564" y="274064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코딩</a:t>
            </a:r>
            <a:r>
              <a:rPr lang="en-US" altLang="ko-KR" sz="1800" b="1" dirty="0">
                <a:ln>
                  <a:solidFill>
                    <a:schemeClr val="bg1">
                      <a:lumMod val="75000"/>
                      <a:alpha val="3000"/>
                    </a:schemeClr>
                  </a:solidFill>
                </a:ln>
                <a:solidFill>
                  <a:schemeClr val="tx2">
                    <a:lumMod val="50000"/>
                  </a:schemeClr>
                </a:solidFill>
                <a:latin typeface="+mj-lt"/>
                <a:ea typeface="+mn-ea"/>
              </a:rPr>
              <a:t>(coding)</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37" name="TextBox 36">
            <a:extLst>
              <a:ext uri="{FF2B5EF4-FFF2-40B4-BE49-F238E27FC236}">
                <a16:creationId xmlns:a16="http://schemas.microsoft.com/office/drawing/2014/main" id="{52779505-5B7C-4798-86B4-151348A37806}"/>
              </a:ext>
            </a:extLst>
          </p:cNvPr>
          <p:cNvSpPr txBox="1"/>
          <p:nvPr/>
        </p:nvSpPr>
        <p:spPr>
          <a:xfrm>
            <a:off x="782564" y="3225038"/>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소스 코드</a:t>
            </a:r>
            <a:r>
              <a:rPr lang="en-US" altLang="ko-KR" sz="1800" b="1" dirty="0">
                <a:ln>
                  <a:solidFill>
                    <a:schemeClr val="bg1">
                      <a:lumMod val="75000"/>
                      <a:alpha val="3000"/>
                    </a:schemeClr>
                  </a:solidFill>
                </a:ln>
                <a:solidFill>
                  <a:schemeClr val="tx2">
                    <a:lumMod val="50000"/>
                  </a:schemeClr>
                </a:solidFill>
                <a:latin typeface="+mj-lt"/>
                <a:ea typeface="+mn-ea"/>
              </a:rPr>
              <a:t>(source code)</a:t>
            </a:r>
            <a:endParaRPr lang="en-US" altLang="ko-KR" b="1" dirty="0">
              <a:ln>
                <a:solidFill>
                  <a:schemeClr val="bg1">
                    <a:lumMod val="75000"/>
                    <a:alpha val="3000"/>
                  </a:schemeClr>
                </a:solidFill>
              </a:ln>
              <a:solidFill>
                <a:schemeClr val="tx2">
                  <a:lumMod val="50000"/>
                </a:schemeClr>
              </a:solidFill>
              <a:latin typeface="+mj-lt"/>
              <a:ea typeface="+mn-ea"/>
            </a:endParaRPr>
          </a:p>
        </p:txBody>
      </p:sp>
    </p:spTree>
    <p:extLst>
      <p:ext uri="{BB962C8B-B14F-4D97-AF65-F5344CB8AC3E}">
        <p14:creationId xmlns:p14="http://schemas.microsoft.com/office/powerpoint/2010/main" val="21584409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50</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리스트의 요소 가져오기 및 요소 값 변경하기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리스트 안에 있는 개별 요소가 필요할 때는 해당 위치의 인덱스 활용</a:t>
            </a:r>
            <a:endParaRPr lang="ko-KR" altLang="en-US" sz="1600" b="1" dirty="0"/>
          </a:p>
        </p:txBody>
      </p:sp>
      <p:graphicFrame>
        <p:nvGraphicFramePr>
          <p:cNvPr id="19" name="표 18">
            <a:extLst>
              <a:ext uri="{FF2B5EF4-FFF2-40B4-BE49-F238E27FC236}">
                <a16:creationId xmlns:a16="http://schemas.microsoft.com/office/drawing/2014/main" id="{F46169C0-5B26-4A3B-BA63-4AA7912FE1FD}"/>
              </a:ext>
            </a:extLst>
          </p:cNvPr>
          <p:cNvGraphicFramePr>
            <a:graphicFrameLocks noGrp="1"/>
          </p:cNvGraphicFramePr>
          <p:nvPr>
            <p:extLst>
              <p:ext uri="{D42A27DB-BD31-4B8C-83A1-F6EECF244321}">
                <p14:modId xmlns:p14="http://schemas.microsoft.com/office/powerpoint/2010/main" val="2471058502"/>
              </p:ext>
            </p:extLst>
          </p:nvPr>
        </p:nvGraphicFramePr>
        <p:xfrm>
          <a:off x="632999" y="2914753"/>
          <a:ext cx="8640000" cy="1371600"/>
        </p:xfrm>
        <a:graphic>
          <a:graphicData uri="http://schemas.openxmlformats.org/drawingml/2006/table">
            <a:tbl>
              <a:tblPr>
                <a:tableStyleId>{2D5ABB26-0587-4C30-8999-92F81FD0307C}</a:tableStyleId>
              </a:tblPr>
              <a:tblGrid>
                <a:gridCol w="8640000">
                  <a:extLst>
                    <a:ext uri="{9D8B030D-6E8A-4147-A177-3AD203B41FA5}">
                      <a16:colId xmlns:a16="http://schemas.microsoft.com/office/drawing/2014/main" val="2581132580"/>
                    </a:ext>
                  </a:extLst>
                </a:gridCol>
              </a:tblGrid>
              <a:tr h="370840">
                <a:tc>
                  <a:txBody>
                    <a:bodyPr/>
                    <a:lstStyle/>
                    <a:p>
                      <a:r>
                        <a:rPr lang="en-US" altLang="ko-KR" sz="2000" b="0" dirty="0" err="1">
                          <a:solidFill>
                            <a:srgbClr val="9CDCFE"/>
                          </a:solidFill>
                          <a:effectLst/>
                          <a:latin typeface="Consolas" panose="020B0609020204030204" pitchFamily="49" charset="0"/>
                        </a:rPr>
                        <a:t>programming_languages</a:t>
                      </a:r>
                      <a:r>
                        <a:rPr lang="en-US" altLang="ko-KR" sz="2000" b="0" dirty="0">
                          <a:solidFill>
                            <a:srgbClr val="D4D4D4"/>
                          </a:solidFill>
                          <a:effectLst/>
                          <a:latin typeface="Consolas" panose="020B0609020204030204" pitchFamily="49" charset="0"/>
                        </a:rPr>
                        <a:t> = [</a:t>
                      </a:r>
                      <a:r>
                        <a:rPr lang="en-US" altLang="ko-KR" sz="2000" b="0" dirty="0">
                          <a:solidFill>
                            <a:srgbClr val="CE9178"/>
                          </a:solidFill>
                          <a:effectLst/>
                          <a:latin typeface="Consolas" panose="020B0609020204030204" pitchFamily="49" charset="0"/>
                        </a:rPr>
                        <a:t>'Python'</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'R'</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'C'</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'Java'</a:t>
                      </a:r>
                      <a:r>
                        <a:rPr lang="en-US" altLang="ko-KR" sz="2000" b="0" dirty="0">
                          <a:solidFill>
                            <a:srgbClr val="D4D4D4"/>
                          </a:solidFill>
                          <a:effectLst/>
                          <a:latin typeface="Consolas" panose="020B0609020204030204" pitchFamily="49" charset="0"/>
                        </a:rPr>
                        <a:t>]</a:t>
                      </a:r>
                    </a:p>
                    <a:p>
                      <a:r>
                        <a:rPr lang="en-US" altLang="ko-KR" sz="2000" b="0" dirty="0">
                          <a:solidFill>
                            <a:srgbClr val="9CDCFE"/>
                          </a:solidFill>
                          <a:effectLst/>
                          <a:latin typeface="Consolas" panose="020B0609020204030204" pitchFamily="49" charset="0"/>
                        </a:rPr>
                        <a:t>python</a:t>
                      </a:r>
                      <a:r>
                        <a:rPr lang="en-US" altLang="ko-KR" sz="2000" b="0" dirty="0">
                          <a:solidFill>
                            <a:srgbClr val="D4D4D4"/>
                          </a:solidFill>
                          <a:effectLst/>
                          <a:latin typeface="Consolas" panose="020B0609020204030204" pitchFamily="49" charset="0"/>
                        </a:rPr>
                        <a:t> = </a:t>
                      </a:r>
                      <a:r>
                        <a:rPr lang="en-US" altLang="ko-KR" sz="2000" b="0" dirty="0" err="1">
                          <a:solidFill>
                            <a:srgbClr val="9CDCFE"/>
                          </a:solidFill>
                          <a:effectLst/>
                          <a:latin typeface="Consolas" panose="020B0609020204030204" pitchFamily="49" charset="0"/>
                        </a:rPr>
                        <a:t>programming_languages</a:t>
                      </a:r>
                      <a:r>
                        <a:rPr lang="en-US" altLang="ko-KR" sz="2000" b="0" dirty="0">
                          <a:solidFill>
                            <a:srgbClr val="D4D4D4"/>
                          </a:solidFill>
                          <a:effectLst/>
                          <a:latin typeface="Consolas" panose="020B0609020204030204" pitchFamily="49" charset="0"/>
                        </a:rPr>
                        <a:t>[</a:t>
                      </a:r>
                      <a:r>
                        <a:rPr lang="en-US" altLang="ko-KR" sz="2000" b="0" dirty="0">
                          <a:solidFill>
                            <a:srgbClr val="B5CEA8"/>
                          </a:solidFill>
                          <a:effectLst/>
                          <a:latin typeface="Consolas" panose="020B0609020204030204" pitchFamily="49" charset="0"/>
                        </a:rPr>
                        <a:t>0</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python</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b="0" i="0" dirty="0">
                          <a:solidFill>
                            <a:srgbClr val="D4D4D4"/>
                          </a:solidFill>
                          <a:effectLst/>
                          <a:latin typeface="Consolas" panose="020B0609020204030204" pitchFamily="49" charset="0"/>
                        </a:rPr>
                        <a:t>Python</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graphicFrame>
        <p:nvGraphicFramePr>
          <p:cNvPr id="20" name="표 19">
            <a:extLst>
              <a:ext uri="{FF2B5EF4-FFF2-40B4-BE49-F238E27FC236}">
                <a16:creationId xmlns:a16="http://schemas.microsoft.com/office/drawing/2014/main" id="{03FD2E43-E61A-4893-ADD3-9E79258A570C}"/>
              </a:ext>
            </a:extLst>
          </p:cNvPr>
          <p:cNvGraphicFramePr>
            <a:graphicFrameLocks noGrp="1"/>
          </p:cNvGraphicFramePr>
          <p:nvPr>
            <p:extLst>
              <p:ext uri="{D42A27DB-BD31-4B8C-83A1-F6EECF244321}">
                <p14:modId xmlns:p14="http://schemas.microsoft.com/office/powerpoint/2010/main" val="179097535"/>
              </p:ext>
            </p:extLst>
          </p:nvPr>
        </p:nvGraphicFramePr>
        <p:xfrm>
          <a:off x="632999" y="4611515"/>
          <a:ext cx="8640000" cy="1371600"/>
        </p:xfrm>
        <a:graphic>
          <a:graphicData uri="http://schemas.openxmlformats.org/drawingml/2006/table">
            <a:tbl>
              <a:tblPr>
                <a:tableStyleId>{2D5ABB26-0587-4C30-8999-92F81FD0307C}</a:tableStyleId>
              </a:tblPr>
              <a:tblGrid>
                <a:gridCol w="8640000">
                  <a:extLst>
                    <a:ext uri="{9D8B030D-6E8A-4147-A177-3AD203B41FA5}">
                      <a16:colId xmlns:a16="http://schemas.microsoft.com/office/drawing/2014/main" val="2581132580"/>
                    </a:ext>
                  </a:extLst>
                </a:gridCol>
              </a:tblGrid>
              <a:tr h="370840">
                <a:tc>
                  <a:txBody>
                    <a:bodyPr/>
                    <a:lstStyle/>
                    <a:p>
                      <a:r>
                        <a:rPr lang="en-US" altLang="ko-KR" sz="2000" b="0" dirty="0" err="1">
                          <a:solidFill>
                            <a:srgbClr val="9CDCFE"/>
                          </a:solidFill>
                          <a:effectLst/>
                          <a:latin typeface="Consolas" panose="020B0609020204030204" pitchFamily="49" charset="0"/>
                        </a:rPr>
                        <a:t>programming_languages</a:t>
                      </a:r>
                      <a:r>
                        <a:rPr lang="en-US" altLang="ko-KR" sz="2000" b="0" dirty="0">
                          <a:solidFill>
                            <a:srgbClr val="D4D4D4"/>
                          </a:solidFill>
                          <a:effectLst/>
                          <a:latin typeface="Consolas" panose="020B0609020204030204" pitchFamily="49" charset="0"/>
                        </a:rPr>
                        <a:t> = [</a:t>
                      </a:r>
                      <a:r>
                        <a:rPr lang="en-US" altLang="ko-KR" sz="2000" b="0" dirty="0">
                          <a:solidFill>
                            <a:srgbClr val="CE9178"/>
                          </a:solidFill>
                          <a:effectLst/>
                          <a:latin typeface="Consolas" panose="020B0609020204030204" pitchFamily="49" charset="0"/>
                        </a:rPr>
                        <a:t>'Python'</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'R'</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'C'</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'Java'</a:t>
                      </a:r>
                      <a:r>
                        <a:rPr lang="en-US" altLang="ko-KR" sz="2000" b="0" dirty="0">
                          <a:solidFill>
                            <a:srgbClr val="D4D4D4"/>
                          </a:solidFill>
                          <a:effectLst/>
                          <a:latin typeface="Consolas" panose="020B0609020204030204" pitchFamily="49" charset="0"/>
                        </a:rPr>
                        <a:t>]</a:t>
                      </a:r>
                    </a:p>
                    <a:p>
                      <a:r>
                        <a:rPr lang="en-US" altLang="ko-KR" sz="2000" b="0" dirty="0" err="1">
                          <a:solidFill>
                            <a:srgbClr val="9CDCFE"/>
                          </a:solidFill>
                          <a:effectLst/>
                          <a:latin typeface="Consolas" panose="020B0609020204030204" pitchFamily="49" charset="0"/>
                        </a:rPr>
                        <a:t>programming_languages</a:t>
                      </a:r>
                      <a:r>
                        <a:rPr lang="en-US" altLang="ko-KR" sz="2000" b="0" dirty="0">
                          <a:solidFill>
                            <a:srgbClr val="D4D4D4"/>
                          </a:solidFill>
                          <a:effectLst/>
                          <a:latin typeface="Consolas" panose="020B0609020204030204" pitchFamily="49" charset="0"/>
                        </a:rPr>
                        <a:t>[</a:t>
                      </a:r>
                      <a:r>
                        <a:rPr lang="en-US" altLang="ko-KR" sz="2000" b="0" dirty="0">
                          <a:solidFill>
                            <a:srgbClr val="B5CEA8"/>
                          </a:solidFill>
                          <a:effectLst/>
                          <a:latin typeface="Consolas" panose="020B0609020204030204" pitchFamily="49" charset="0"/>
                        </a:rPr>
                        <a:t>0</a:t>
                      </a:r>
                      <a:r>
                        <a:rPr lang="en-US" altLang="ko-KR" sz="2000" b="0" dirty="0">
                          <a:solidFill>
                            <a:srgbClr val="D4D4D4"/>
                          </a:solidFill>
                          <a:effectLst/>
                          <a:latin typeface="Consolas" panose="020B0609020204030204" pitchFamily="49" charset="0"/>
                        </a:rPr>
                        <a:t>] = </a:t>
                      </a:r>
                      <a:r>
                        <a:rPr lang="en-US" altLang="ko-KR" sz="2000" b="0" dirty="0">
                          <a:solidFill>
                            <a:srgbClr val="CE9178"/>
                          </a:solidFill>
                          <a:effectLst/>
                          <a:latin typeface="Consolas" panose="020B0609020204030204" pitchFamily="49" charset="0"/>
                        </a:rPr>
                        <a:t>'</a:t>
                      </a:r>
                      <a:r>
                        <a:rPr lang="ko-KR" altLang="en-US" sz="2000" b="0" dirty="0" err="1">
                          <a:solidFill>
                            <a:srgbClr val="CE9178"/>
                          </a:solidFill>
                          <a:effectLst/>
                          <a:latin typeface="Consolas" panose="020B0609020204030204" pitchFamily="49" charset="0"/>
                        </a:rPr>
                        <a:t>파이썬</a:t>
                      </a:r>
                      <a:r>
                        <a:rPr lang="en-US" altLang="ko-KR" sz="2000" b="0" dirty="0">
                          <a:solidFill>
                            <a:srgbClr val="CE9178"/>
                          </a:solidFill>
                          <a:effectLst/>
                          <a:latin typeface="Consolas" panose="020B0609020204030204" pitchFamily="49" charset="0"/>
                        </a:rPr>
                        <a:t>'</a:t>
                      </a:r>
                      <a:endParaRPr lang="ko-KR" altLang="en-US" sz="2000" b="0" dirty="0">
                        <a:solidFill>
                          <a:srgbClr val="D4D4D4"/>
                        </a:solidFill>
                        <a:effectLst/>
                        <a:latin typeface="Consolas" panose="020B0609020204030204" pitchFamily="49" charset="0"/>
                      </a:endParaRP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err="1">
                          <a:solidFill>
                            <a:srgbClr val="9CDCFE"/>
                          </a:solidFill>
                          <a:effectLst/>
                          <a:latin typeface="Consolas" panose="020B0609020204030204" pitchFamily="49" charset="0"/>
                        </a:rPr>
                        <a:t>programming_languages</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b="0" i="0" dirty="0">
                          <a:solidFill>
                            <a:srgbClr val="D4D4D4"/>
                          </a:solidFill>
                          <a:effectLst/>
                          <a:latin typeface="Consolas" panose="020B0609020204030204" pitchFamily="49" charset="0"/>
                        </a:rPr>
                        <a:t>['</a:t>
                      </a:r>
                      <a:r>
                        <a:rPr lang="ko-KR" altLang="en-US" b="0" i="0" dirty="0" err="1">
                          <a:solidFill>
                            <a:srgbClr val="D4D4D4"/>
                          </a:solidFill>
                          <a:effectLst/>
                          <a:latin typeface="Consolas" panose="020B0609020204030204" pitchFamily="49" charset="0"/>
                        </a:rPr>
                        <a:t>파이썬</a:t>
                      </a:r>
                      <a:r>
                        <a:rPr lang="en-US" altLang="ko-KR" b="0" i="0" dirty="0">
                          <a:solidFill>
                            <a:srgbClr val="D4D4D4"/>
                          </a:solidFill>
                          <a:effectLst/>
                          <a:latin typeface="Consolas" panose="020B0609020204030204" pitchFamily="49" charset="0"/>
                        </a:rPr>
                        <a:t>', 'R', 'C', 'Java']</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25" name="직사각형 24">
            <a:extLst>
              <a:ext uri="{FF2B5EF4-FFF2-40B4-BE49-F238E27FC236}">
                <a16:creationId xmlns:a16="http://schemas.microsoft.com/office/drawing/2014/main" id="{1F520ED8-F69C-408C-87D9-216795B3ECD0}"/>
              </a:ext>
            </a:extLst>
          </p:cNvPr>
          <p:cNvSpPr/>
          <p:nvPr/>
        </p:nvSpPr>
        <p:spPr>
          <a:xfrm>
            <a:off x="687515" y="3292802"/>
            <a:ext cx="4659895" cy="293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37A607BC-2D93-4CBF-8044-40F8706E8CBB}"/>
              </a:ext>
            </a:extLst>
          </p:cNvPr>
          <p:cNvSpPr txBox="1"/>
          <p:nvPr/>
        </p:nvSpPr>
        <p:spPr>
          <a:xfrm>
            <a:off x="5347410" y="3228945"/>
            <a:ext cx="1099981" cy="400110"/>
          </a:xfrm>
          <a:prstGeom prst="rect">
            <a:avLst/>
          </a:prstGeom>
          <a:noFill/>
        </p:spPr>
        <p:txBody>
          <a:bodyPr wrap="none" rtlCol="0">
            <a:spAutoFit/>
          </a:bodyPr>
          <a:lstStyle/>
          <a:p>
            <a:r>
              <a:rPr lang="ko-KR" altLang="en-US" sz="2000">
                <a:solidFill>
                  <a:srgbClr val="FF0000"/>
                </a:solidFill>
                <a:latin typeface="나눔손글씨 펜" panose="03040600000000000000" pitchFamily="66" charset="-127"/>
                <a:ea typeface="나눔손글씨 펜" panose="03040600000000000000" pitchFamily="66" charset="-127"/>
              </a:rPr>
              <a:t>요소 가져오기</a:t>
            </a:r>
            <a:endParaRPr lang="ko-KR" altLang="en-US" sz="2000" dirty="0">
              <a:solidFill>
                <a:srgbClr val="FF0000"/>
              </a:solidFill>
              <a:latin typeface="나눔손글씨 펜" panose="03040600000000000000" pitchFamily="66" charset="-127"/>
              <a:ea typeface="나눔손글씨 펜" panose="03040600000000000000" pitchFamily="66" charset="-127"/>
            </a:endParaRPr>
          </a:p>
        </p:txBody>
      </p:sp>
      <p:sp>
        <p:nvSpPr>
          <p:cNvPr id="27" name="직사각형 26">
            <a:extLst>
              <a:ext uri="{FF2B5EF4-FFF2-40B4-BE49-F238E27FC236}">
                <a16:creationId xmlns:a16="http://schemas.microsoft.com/office/drawing/2014/main" id="{8350669D-83BD-4E1A-B1B4-D7D065C179B2}"/>
              </a:ext>
            </a:extLst>
          </p:cNvPr>
          <p:cNvSpPr/>
          <p:nvPr/>
        </p:nvSpPr>
        <p:spPr>
          <a:xfrm>
            <a:off x="687515" y="4978521"/>
            <a:ext cx="4850091" cy="293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00983E68-B92F-428E-97C2-A78C25ADF4FC}"/>
              </a:ext>
            </a:extLst>
          </p:cNvPr>
          <p:cNvSpPr txBox="1"/>
          <p:nvPr/>
        </p:nvSpPr>
        <p:spPr>
          <a:xfrm>
            <a:off x="5537606" y="4914664"/>
            <a:ext cx="1423788" cy="400110"/>
          </a:xfrm>
          <a:prstGeom prst="rect">
            <a:avLst/>
          </a:prstGeom>
          <a:noFill/>
        </p:spPr>
        <p:txBody>
          <a:bodyPr wrap="none" rtlCol="0">
            <a:spAutoFit/>
          </a:bodyPr>
          <a:lstStyle/>
          <a:p>
            <a:r>
              <a:rPr lang="ko-KR" altLang="en-US" sz="2000" dirty="0">
                <a:solidFill>
                  <a:srgbClr val="FF0000"/>
                </a:solidFill>
                <a:latin typeface="나눔손글씨 펜" panose="03040600000000000000" pitchFamily="66" charset="-127"/>
                <a:ea typeface="나눔손글씨 펜" panose="03040600000000000000" pitchFamily="66" charset="-127"/>
              </a:rPr>
              <a:t>요소 값 변경하기</a:t>
            </a:r>
          </a:p>
        </p:txBody>
      </p:sp>
    </p:spTree>
    <p:extLst>
      <p:ext uri="{BB962C8B-B14F-4D97-AF65-F5344CB8AC3E}">
        <p14:creationId xmlns:p14="http://schemas.microsoft.com/office/powerpoint/2010/main" val="23168857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51</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반복문으로 리스트 다루기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반복문으로 리스트 사용하는 방법</a:t>
            </a:r>
            <a:r>
              <a:rPr lang="en-US" altLang="ko-KR" sz="1600"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①직접 사용</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②리스트 변수 사용</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 ③인덱스 사용</a:t>
            </a:r>
            <a:endParaRPr lang="ko-KR" altLang="en-US" sz="1600" b="1" dirty="0"/>
          </a:p>
        </p:txBody>
      </p:sp>
      <p:sp>
        <p:nvSpPr>
          <p:cNvPr id="24" name="TextBox 23">
            <a:extLst>
              <a:ext uri="{FF2B5EF4-FFF2-40B4-BE49-F238E27FC236}">
                <a16:creationId xmlns:a16="http://schemas.microsoft.com/office/drawing/2014/main" id="{49FBE828-8775-4606-AF11-665350B5BE73}"/>
              </a:ext>
            </a:extLst>
          </p:cNvPr>
          <p:cNvSpPr txBox="1"/>
          <p:nvPr/>
        </p:nvSpPr>
        <p:spPr>
          <a:xfrm>
            <a:off x="250932" y="2873481"/>
            <a:ext cx="1120820" cy="400110"/>
          </a:xfrm>
          <a:prstGeom prst="rect">
            <a:avLst/>
          </a:prstGeom>
          <a:noFill/>
        </p:spPr>
        <p:txBody>
          <a:bodyPr wrap="none" rtlCol="0">
            <a:spAutoFit/>
          </a:bodyPr>
          <a:lstStyle/>
          <a:p>
            <a:r>
              <a:rPr lang="ko-KR" altLang="en-US" sz="2000">
                <a:latin typeface="나눔손글씨 펜" panose="03040600000000000000" pitchFamily="66" charset="-127"/>
                <a:ea typeface="나눔손글씨 펜" panose="03040600000000000000" pitchFamily="66" charset="-127"/>
              </a:rPr>
              <a:t>①직접 사용</a:t>
            </a:r>
            <a:endParaRPr lang="ko-KR" altLang="en-US" sz="2000" dirty="0">
              <a:latin typeface="나눔손글씨 펜" panose="03040600000000000000" pitchFamily="66" charset="-127"/>
              <a:ea typeface="나눔손글씨 펜" panose="03040600000000000000" pitchFamily="66" charset="-127"/>
            </a:endParaRPr>
          </a:p>
        </p:txBody>
      </p:sp>
      <p:graphicFrame>
        <p:nvGraphicFramePr>
          <p:cNvPr id="29" name="표 28">
            <a:extLst>
              <a:ext uri="{FF2B5EF4-FFF2-40B4-BE49-F238E27FC236}">
                <a16:creationId xmlns:a16="http://schemas.microsoft.com/office/drawing/2014/main" id="{D452A384-3E26-44F6-85B2-DE439443501A}"/>
              </a:ext>
            </a:extLst>
          </p:cNvPr>
          <p:cNvGraphicFramePr>
            <a:graphicFrameLocks noGrp="1"/>
          </p:cNvGraphicFramePr>
          <p:nvPr>
            <p:extLst>
              <p:ext uri="{D42A27DB-BD31-4B8C-83A1-F6EECF244321}">
                <p14:modId xmlns:p14="http://schemas.microsoft.com/office/powerpoint/2010/main" val="4202690388"/>
              </p:ext>
            </p:extLst>
          </p:nvPr>
        </p:nvGraphicFramePr>
        <p:xfrm>
          <a:off x="250932" y="3273591"/>
          <a:ext cx="3096344" cy="1737360"/>
        </p:xfrm>
        <a:graphic>
          <a:graphicData uri="http://schemas.openxmlformats.org/drawingml/2006/table">
            <a:tbl>
              <a:tblPr>
                <a:tableStyleId>{2D5ABB26-0587-4C30-8999-92F81FD0307C}</a:tableStyleId>
              </a:tblPr>
              <a:tblGrid>
                <a:gridCol w="3096344">
                  <a:extLst>
                    <a:ext uri="{9D8B030D-6E8A-4147-A177-3AD203B41FA5}">
                      <a16:colId xmlns:a16="http://schemas.microsoft.com/office/drawing/2014/main" val="2581132580"/>
                    </a:ext>
                  </a:extLst>
                </a:gridCol>
              </a:tblGrid>
              <a:tr h="370840">
                <a:tc>
                  <a:txBody>
                    <a:bodyPr/>
                    <a:lstStyle/>
                    <a:p>
                      <a:r>
                        <a:rPr lang="en-US" altLang="ko-KR" sz="1600" b="0" dirty="0">
                          <a:solidFill>
                            <a:srgbClr val="C586C0"/>
                          </a:solidFill>
                          <a:effectLst/>
                          <a:latin typeface="Consolas" panose="020B0609020204030204" pitchFamily="49" charset="0"/>
                        </a:rPr>
                        <a:t>for</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p</a:t>
                      </a:r>
                      <a:r>
                        <a:rPr lang="en-US" altLang="ko-KR" sz="1600" b="0" dirty="0">
                          <a:solidFill>
                            <a:srgbClr val="D4D4D4"/>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in</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2</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3</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5</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7</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11</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p</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400" b="0" i="0" dirty="0">
                          <a:solidFill>
                            <a:srgbClr val="D4D4D4"/>
                          </a:solidFill>
                          <a:effectLst/>
                          <a:latin typeface="Consolas" panose="020B0609020204030204" pitchFamily="49" charset="0"/>
                        </a:rPr>
                        <a:t>2</a:t>
                      </a:r>
                    </a:p>
                    <a:p>
                      <a:r>
                        <a:rPr lang="en-US" altLang="ko-KR" sz="1400" b="0" i="0" dirty="0">
                          <a:solidFill>
                            <a:srgbClr val="D4D4D4"/>
                          </a:solidFill>
                          <a:effectLst/>
                          <a:latin typeface="Consolas" panose="020B0609020204030204" pitchFamily="49" charset="0"/>
                        </a:rPr>
                        <a:t>3</a:t>
                      </a:r>
                    </a:p>
                    <a:p>
                      <a:r>
                        <a:rPr lang="en-US" altLang="ko-KR" sz="1400" b="0" i="0" dirty="0">
                          <a:solidFill>
                            <a:srgbClr val="D4D4D4"/>
                          </a:solidFill>
                          <a:effectLst/>
                          <a:latin typeface="Consolas" panose="020B0609020204030204" pitchFamily="49" charset="0"/>
                        </a:rPr>
                        <a:t>5</a:t>
                      </a:r>
                    </a:p>
                    <a:p>
                      <a:r>
                        <a:rPr lang="en-US" altLang="ko-KR" sz="1400" b="0" i="0" dirty="0">
                          <a:solidFill>
                            <a:srgbClr val="D4D4D4"/>
                          </a:solidFill>
                          <a:effectLst/>
                          <a:latin typeface="Consolas" panose="020B0609020204030204" pitchFamily="49" charset="0"/>
                        </a:rPr>
                        <a:t>7</a:t>
                      </a:r>
                    </a:p>
                    <a:p>
                      <a:r>
                        <a:rPr lang="en-US" altLang="ko-KR" sz="1400" b="0" i="0" dirty="0">
                          <a:solidFill>
                            <a:srgbClr val="D4D4D4"/>
                          </a:solidFill>
                          <a:effectLst/>
                          <a:latin typeface="Consolas" panose="020B0609020204030204" pitchFamily="49" charset="0"/>
                        </a:rPr>
                        <a:t>11</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31" name="TextBox 30">
            <a:extLst>
              <a:ext uri="{FF2B5EF4-FFF2-40B4-BE49-F238E27FC236}">
                <a16:creationId xmlns:a16="http://schemas.microsoft.com/office/drawing/2014/main" id="{6B4D7554-995E-46DF-8867-6587F785B9AD}"/>
              </a:ext>
            </a:extLst>
          </p:cNvPr>
          <p:cNvSpPr txBox="1"/>
          <p:nvPr/>
        </p:nvSpPr>
        <p:spPr>
          <a:xfrm>
            <a:off x="3418805" y="2873481"/>
            <a:ext cx="1540806"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②리스트 변수 사용</a:t>
            </a:r>
          </a:p>
        </p:txBody>
      </p:sp>
      <p:graphicFrame>
        <p:nvGraphicFramePr>
          <p:cNvPr id="32" name="표 31">
            <a:extLst>
              <a:ext uri="{FF2B5EF4-FFF2-40B4-BE49-F238E27FC236}">
                <a16:creationId xmlns:a16="http://schemas.microsoft.com/office/drawing/2014/main" id="{9E1588CE-736B-4DB7-8665-A3A77FB79414}"/>
              </a:ext>
            </a:extLst>
          </p:cNvPr>
          <p:cNvGraphicFramePr>
            <a:graphicFrameLocks noGrp="1"/>
          </p:cNvGraphicFramePr>
          <p:nvPr>
            <p:extLst>
              <p:ext uri="{D42A27DB-BD31-4B8C-83A1-F6EECF244321}">
                <p14:modId xmlns:p14="http://schemas.microsoft.com/office/powerpoint/2010/main" val="2481653046"/>
              </p:ext>
            </p:extLst>
          </p:nvPr>
        </p:nvGraphicFramePr>
        <p:xfrm>
          <a:off x="3418805" y="3273591"/>
          <a:ext cx="3096344" cy="2225040"/>
        </p:xfrm>
        <a:graphic>
          <a:graphicData uri="http://schemas.openxmlformats.org/drawingml/2006/table">
            <a:tbl>
              <a:tblPr>
                <a:tableStyleId>{2D5ABB26-0587-4C30-8999-92F81FD0307C}</a:tableStyleId>
              </a:tblPr>
              <a:tblGrid>
                <a:gridCol w="3096344">
                  <a:extLst>
                    <a:ext uri="{9D8B030D-6E8A-4147-A177-3AD203B41FA5}">
                      <a16:colId xmlns:a16="http://schemas.microsoft.com/office/drawing/2014/main" val="2581132580"/>
                    </a:ext>
                  </a:extLst>
                </a:gridCol>
              </a:tblGrid>
              <a:tr h="370840">
                <a:tc>
                  <a:txBody>
                    <a:bodyPr/>
                    <a:lstStyle/>
                    <a:p>
                      <a:r>
                        <a:rPr lang="en-US" altLang="ko-KR" sz="1600" b="0" dirty="0">
                          <a:solidFill>
                            <a:srgbClr val="9CDCFE"/>
                          </a:solidFill>
                          <a:effectLst/>
                          <a:latin typeface="Consolas" panose="020B0609020204030204" pitchFamily="49" charset="0"/>
                        </a:rPr>
                        <a:t>prime</a:t>
                      </a:r>
                      <a:r>
                        <a:rPr lang="en-US" altLang="ko-KR" sz="1600" b="0" dirty="0">
                          <a:solidFill>
                            <a:srgbClr val="D4D4D4"/>
                          </a:solidFill>
                          <a:effectLst/>
                          <a:latin typeface="Consolas" panose="020B0609020204030204" pitchFamily="49" charset="0"/>
                        </a:rPr>
                        <a:t> = [</a:t>
                      </a:r>
                      <a:r>
                        <a:rPr lang="en-US" altLang="ko-KR" sz="1600" b="0" dirty="0">
                          <a:solidFill>
                            <a:srgbClr val="B5CEA8"/>
                          </a:solidFill>
                          <a:effectLst/>
                          <a:latin typeface="Consolas" panose="020B0609020204030204" pitchFamily="49" charset="0"/>
                        </a:rPr>
                        <a:t>2</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3</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5</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7</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11</a:t>
                      </a:r>
                      <a:r>
                        <a:rPr lang="en-US" altLang="ko-KR" sz="1600" b="0" dirty="0">
                          <a:solidFill>
                            <a:srgbClr val="D4D4D4"/>
                          </a:solidFill>
                          <a:effectLst/>
                          <a:latin typeface="Consolas" panose="020B0609020204030204" pitchFamily="49" charset="0"/>
                        </a:rPr>
                        <a:t>]</a:t>
                      </a:r>
                    </a:p>
                    <a:p>
                      <a:br>
                        <a:rPr lang="en-US" altLang="ko-KR" sz="1600" b="0" dirty="0">
                          <a:solidFill>
                            <a:srgbClr val="D4D4D4"/>
                          </a:solidFill>
                          <a:effectLst/>
                          <a:latin typeface="Consolas" panose="020B0609020204030204" pitchFamily="49" charset="0"/>
                        </a:rPr>
                      </a:br>
                      <a:r>
                        <a:rPr lang="en-US" altLang="ko-KR" sz="1600" b="0" dirty="0">
                          <a:solidFill>
                            <a:srgbClr val="C586C0"/>
                          </a:solidFill>
                          <a:effectLst/>
                          <a:latin typeface="Consolas" panose="020B0609020204030204" pitchFamily="49" charset="0"/>
                        </a:rPr>
                        <a:t>for</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p</a:t>
                      </a:r>
                      <a:r>
                        <a:rPr lang="en-US" altLang="ko-KR" sz="1600" b="0" dirty="0">
                          <a:solidFill>
                            <a:srgbClr val="D4D4D4"/>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in</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prime</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p</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400" b="0" i="0" dirty="0">
                          <a:solidFill>
                            <a:srgbClr val="D4D4D4"/>
                          </a:solidFill>
                          <a:effectLst/>
                          <a:latin typeface="Consolas" panose="020B0609020204030204" pitchFamily="49" charset="0"/>
                        </a:rPr>
                        <a:t>2</a:t>
                      </a:r>
                    </a:p>
                    <a:p>
                      <a:r>
                        <a:rPr lang="en-US" altLang="ko-KR" sz="1400" b="0" i="0" dirty="0">
                          <a:solidFill>
                            <a:srgbClr val="D4D4D4"/>
                          </a:solidFill>
                          <a:effectLst/>
                          <a:latin typeface="Consolas" panose="020B0609020204030204" pitchFamily="49" charset="0"/>
                        </a:rPr>
                        <a:t>3</a:t>
                      </a:r>
                    </a:p>
                    <a:p>
                      <a:r>
                        <a:rPr lang="en-US" altLang="ko-KR" sz="1400" b="0" i="0" dirty="0">
                          <a:solidFill>
                            <a:srgbClr val="D4D4D4"/>
                          </a:solidFill>
                          <a:effectLst/>
                          <a:latin typeface="Consolas" panose="020B0609020204030204" pitchFamily="49" charset="0"/>
                        </a:rPr>
                        <a:t>5</a:t>
                      </a:r>
                    </a:p>
                    <a:p>
                      <a:r>
                        <a:rPr lang="en-US" altLang="ko-KR" sz="1400" b="0" i="0" dirty="0">
                          <a:solidFill>
                            <a:srgbClr val="D4D4D4"/>
                          </a:solidFill>
                          <a:effectLst/>
                          <a:latin typeface="Consolas" panose="020B0609020204030204" pitchFamily="49" charset="0"/>
                        </a:rPr>
                        <a:t>7</a:t>
                      </a:r>
                    </a:p>
                    <a:p>
                      <a:r>
                        <a:rPr lang="en-US" altLang="ko-KR" sz="1400" b="0" i="0" dirty="0">
                          <a:solidFill>
                            <a:srgbClr val="D4D4D4"/>
                          </a:solidFill>
                          <a:effectLst/>
                          <a:latin typeface="Consolas" panose="020B0609020204030204" pitchFamily="49" charset="0"/>
                        </a:rPr>
                        <a:t>11</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33" name="TextBox 32">
            <a:extLst>
              <a:ext uri="{FF2B5EF4-FFF2-40B4-BE49-F238E27FC236}">
                <a16:creationId xmlns:a16="http://schemas.microsoft.com/office/drawing/2014/main" id="{34145B60-864F-46D9-9740-525EBBA37751}"/>
              </a:ext>
            </a:extLst>
          </p:cNvPr>
          <p:cNvSpPr txBox="1"/>
          <p:nvPr/>
        </p:nvSpPr>
        <p:spPr>
          <a:xfrm>
            <a:off x="6586678" y="2873481"/>
            <a:ext cx="1242648"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③인덱스 사용</a:t>
            </a:r>
          </a:p>
        </p:txBody>
      </p:sp>
      <p:graphicFrame>
        <p:nvGraphicFramePr>
          <p:cNvPr id="34" name="표 33">
            <a:extLst>
              <a:ext uri="{FF2B5EF4-FFF2-40B4-BE49-F238E27FC236}">
                <a16:creationId xmlns:a16="http://schemas.microsoft.com/office/drawing/2014/main" id="{43DF0CE5-0419-42E6-9A3B-D82313427AD2}"/>
              </a:ext>
            </a:extLst>
          </p:cNvPr>
          <p:cNvGraphicFramePr>
            <a:graphicFrameLocks noGrp="1"/>
          </p:cNvGraphicFramePr>
          <p:nvPr>
            <p:extLst>
              <p:ext uri="{D42A27DB-BD31-4B8C-83A1-F6EECF244321}">
                <p14:modId xmlns:p14="http://schemas.microsoft.com/office/powerpoint/2010/main" val="4087192947"/>
              </p:ext>
            </p:extLst>
          </p:nvPr>
        </p:nvGraphicFramePr>
        <p:xfrm>
          <a:off x="6586678" y="3273591"/>
          <a:ext cx="3096344" cy="2468880"/>
        </p:xfrm>
        <a:graphic>
          <a:graphicData uri="http://schemas.openxmlformats.org/drawingml/2006/table">
            <a:tbl>
              <a:tblPr>
                <a:tableStyleId>{2D5ABB26-0587-4C30-8999-92F81FD0307C}</a:tableStyleId>
              </a:tblPr>
              <a:tblGrid>
                <a:gridCol w="3096344">
                  <a:extLst>
                    <a:ext uri="{9D8B030D-6E8A-4147-A177-3AD203B41FA5}">
                      <a16:colId xmlns:a16="http://schemas.microsoft.com/office/drawing/2014/main" val="2581132580"/>
                    </a:ext>
                  </a:extLst>
                </a:gridCol>
              </a:tblGrid>
              <a:tr h="370840">
                <a:tc>
                  <a:txBody>
                    <a:bodyPr/>
                    <a:lstStyle/>
                    <a:p>
                      <a:r>
                        <a:rPr lang="en-US" altLang="ko-KR" sz="1600" b="0" dirty="0">
                          <a:solidFill>
                            <a:srgbClr val="9CDCFE"/>
                          </a:solidFill>
                          <a:effectLst/>
                          <a:latin typeface="Consolas" panose="020B0609020204030204" pitchFamily="49" charset="0"/>
                        </a:rPr>
                        <a:t>prime</a:t>
                      </a:r>
                      <a:r>
                        <a:rPr lang="en-US" altLang="ko-KR" sz="1600" b="0" dirty="0">
                          <a:solidFill>
                            <a:srgbClr val="D4D4D4"/>
                          </a:solidFill>
                          <a:effectLst/>
                          <a:latin typeface="Consolas" panose="020B0609020204030204" pitchFamily="49" charset="0"/>
                        </a:rPr>
                        <a:t> = [</a:t>
                      </a:r>
                      <a:r>
                        <a:rPr lang="en-US" altLang="ko-KR" sz="1600" b="0" dirty="0">
                          <a:solidFill>
                            <a:srgbClr val="B5CEA8"/>
                          </a:solidFill>
                          <a:effectLst/>
                          <a:latin typeface="Consolas" panose="020B0609020204030204" pitchFamily="49" charset="0"/>
                        </a:rPr>
                        <a:t>2</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3</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5</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7</a:t>
                      </a:r>
                      <a:r>
                        <a:rPr lang="en-US" altLang="ko-KR" sz="1600" b="0" dirty="0">
                          <a:solidFill>
                            <a:srgbClr val="D4D4D4"/>
                          </a:solidFill>
                          <a:effectLst/>
                          <a:latin typeface="Consolas" panose="020B0609020204030204" pitchFamily="49" charset="0"/>
                        </a:rPr>
                        <a:t>, </a:t>
                      </a:r>
                      <a:r>
                        <a:rPr lang="en-US" altLang="ko-KR" sz="1600" b="0" dirty="0">
                          <a:solidFill>
                            <a:srgbClr val="B5CEA8"/>
                          </a:solidFill>
                          <a:effectLst/>
                          <a:latin typeface="Consolas" panose="020B0609020204030204" pitchFamily="49" charset="0"/>
                        </a:rPr>
                        <a:t>11</a:t>
                      </a:r>
                      <a:r>
                        <a:rPr lang="en-US" altLang="ko-KR" sz="1600" b="0" dirty="0">
                          <a:solidFill>
                            <a:srgbClr val="D4D4D4"/>
                          </a:solidFill>
                          <a:effectLst/>
                          <a:latin typeface="Consolas" panose="020B0609020204030204" pitchFamily="49" charset="0"/>
                        </a:rPr>
                        <a:t>]</a:t>
                      </a:r>
                    </a:p>
                    <a:p>
                      <a:r>
                        <a:rPr lang="en-US" altLang="ko-KR" sz="1600" b="0" dirty="0">
                          <a:solidFill>
                            <a:srgbClr val="9CDCFE"/>
                          </a:solidFill>
                          <a:effectLst/>
                          <a:latin typeface="Consolas" panose="020B0609020204030204" pitchFamily="49" charset="0"/>
                        </a:rPr>
                        <a:t>n</a:t>
                      </a:r>
                      <a:r>
                        <a:rPr lang="en-US" altLang="ko-KR" sz="1600" b="0" dirty="0">
                          <a:solidFill>
                            <a:srgbClr val="D4D4D4"/>
                          </a:solidFill>
                          <a:effectLst/>
                          <a:latin typeface="Consolas" panose="020B0609020204030204" pitchFamily="49" charset="0"/>
                        </a:rPr>
                        <a:t> = </a:t>
                      </a:r>
                      <a:r>
                        <a:rPr lang="en-US" altLang="ko-KR" sz="1600" b="0" dirty="0" err="1">
                          <a:solidFill>
                            <a:srgbClr val="DCDCAA"/>
                          </a:solidFill>
                          <a:effectLst/>
                          <a:latin typeface="Consolas" panose="020B0609020204030204" pitchFamily="49" charset="0"/>
                        </a:rPr>
                        <a:t>len</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prime</a:t>
                      </a:r>
                      <a:r>
                        <a:rPr lang="en-US" altLang="ko-KR" sz="1600" b="0" dirty="0">
                          <a:solidFill>
                            <a:srgbClr val="D4D4D4"/>
                          </a:solidFill>
                          <a:effectLst/>
                          <a:latin typeface="Consolas" panose="020B0609020204030204" pitchFamily="49" charset="0"/>
                        </a:rPr>
                        <a:t>)</a:t>
                      </a:r>
                    </a:p>
                    <a:p>
                      <a:br>
                        <a:rPr lang="en-US" altLang="ko-KR" sz="1600" b="0" dirty="0">
                          <a:solidFill>
                            <a:srgbClr val="D4D4D4"/>
                          </a:solidFill>
                          <a:effectLst/>
                          <a:latin typeface="Consolas" panose="020B0609020204030204" pitchFamily="49" charset="0"/>
                        </a:rPr>
                      </a:br>
                      <a:r>
                        <a:rPr lang="en-US" altLang="ko-KR" sz="1600" b="0" dirty="0">
                          <a:solidFill>
                            <a:srgbClr val="C586C0"/>
                          </a:solidFill>
                          <a:effectLst/>
                          <a:latin typeface="Consolas" panose="020B0609020204030204" pitchFamily="49" charset="0"/>
                        </a:rPr>
                        <a:t>for</a:t>
                      </a:r>
                      <a:r>
                        <a:rPr lang="en-US" altLang="ko-KR" sz="1600" b="0" dirty="0">
                          <a:solidFill>
                            <a:srgbClr val="D4D4D4"/>
                          </a:solidFill>
                          <a:effectLst/>
                          <a:latin typeface="Consolas" panose="020B0609020204030204" pitchFamily="49" charset="0"/>
                        </a:rPr>
                        <a:t> </a:t>
                      </a:r>
                      <a:r>
                        <a:rPr lang="en-US" altLang="ko-KR" sz="1600" b="0" dirty="0" err="1">
                          <a:solidFill>
                            <a:srgbClr val="9CDCFE"/>
                          </a:solidFill>
                          <a:effectLst/>
                          <a:latin typeface="Consolas" panose="020B0609020204030204" pitchFamily="49" charset="0"/>
                        </a:rPr>
                        <a:t>i</a:t>
                      </a:r>
                      <a:r>
                        <a:rPr lang="en-US" altLang="ko-KR" sz="1600" b="0" dirty="0">
                          <a:solidFill>
                            <a:srgbClr val="D4D4D4"/>
                          </a:solidFill>
                          <a:effectLst/>
                          <a:latin typeface="Consolas" panose="020B0609020204030204" pitchFamily="49" charset="0"/>
                        </a:rPr>
                        <a:t> </a:t>
                      </a:r>
                      <a:r>
                        <a:rPr lang="en-US" altLang="ko-KR" sz="1600" b="0" dirty="0">
                          <a:solidFill>
                            <a:srgbClr val="569CD6"/>
                          </a:solidFill>
                          <a:effectLst/>
                          <a:latin typeface="Consolas" panose="020B0609020204030204" pitchFamily="49" charset="0"/>
                        </a:rPr>
                        <a:t>in</a:t>
                      </a:r>
                      <a:r>
                        <a:rPr lang="en-US" altLang="ko-KR" sz="1600" b="0" dirty="0">
                          <a:solidFill>
                            <a:srgbClr val="D4D4D4"/>
                          </a:solidFill>
                          <a:effectLst/>
                          <a:latin typeface="Consolas" panose="020B0609020204030204" pitchFamily="49" charset="0"/>
                        </a:rPr>
                        <a:t> </a:t>
                      </a:r>
                      <a:r>
                        <a:rPr lang="en-US" altLang="ko-KR" sz="1600" b="0" dirty="0">
                          <a:solidFill>
                            <a:srgbClr val="4EC9B0"/>
                          </a:solidFill>
                          <a:effectLst/>
                          <a:latin typeface="Consolas" panose="020B0609020204030204" pitchFamily="49" charset="0"/>
                        </a:rPr>
                        <a:t>range</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0</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n</a:t>
                      </a:r>
                      <a:r>
                        <a:rPr lang="en-US" altLang="ko-KR" sz="1600" b="0" dirty="0">
                          <a:solidFill>
                            <a:srgbClr val="D4D4D4"/>
                          </a:solidFill>
                          <a:effectLst/>
                          <a:latin typeface="Consolas" panose="020B0609020204030204" pitchFamily="49" charset="0"/>
                        </a:rPr>
                        <a:t>):</a:t>
                      </a:r>
                    </a:p>
                    <a:p>
                      <a:r>
                        <a:rPr lang="en-US" altLang="ko-KR" sz="1600" b="0" dirty="0">
                          <a:solidFill>
                            <a:srgbClr val="D4D4D4"/>
                          </a:solidFill>
                          <a:effectLst/>
                          <a:latin typeface="Consolas" panose="020B0609020204030204" pitchFamily="49" charset="0"/>
                        </a:rPr>
                        <a:t>    </a:t>
                      </a:r>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prime</a:t>
                      </a:r>
                      <a:r>
                        <a:rPr lang="en-US" altLang="ko-KR" sz="1600" b="0" dirty="0">
                          <a:solidFill>
                            <a:srgbClr val="D4D4D4"/>
                          </a:solidFill>
                          <a:effectLst/>
                          <a:latin typeface="Consolas" panose="020B0609020204030204" pitchFamily="49" charset="0"/>
                        </a:rPr>
                        <a:t>[</a:t>
                      </a:r>
                      <a:r>
                        <a:rPr lang="en-US" altLang="ko-KR" sz="1600" b="0" dirty="0" err="1">
                          <a:solidFill>
                            <a:srgbClr val="9CDCFE"/>
                          </a:solidFill>
                          <a:effectLst/>
                          <a:latin typeface="Consolas" panose="020B0609020204030204" pitchFamily="49" charset="0"/>
                        </a:rPr>
                        <a:t>i</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4106540494"/>
                  </a:ext>
                </a:extLst>
              </a:tr>
              <a:tr h="271435">
                <a:tc>
                  <a:txBody>
                    <a:bodyPr/>
                    <a:lstStyle/>
                    <a:p>
                      <a:r>
                        <a:rPr lang="en-US" altLang="ko-KR" sz="1400" b="0" i="0" dirty="0">
                          <a:solidFill>
                            <a:srgbClr val="D4D4D4"/>
                          </a:solidFill>
                          <a:effectLst/>
                          <a:latin typeface="Consolas" panose="020B0609020204030204" pitchFamily="49" charset="0"/>
                        </a:rPr>
                        <a:t>2</a:t>
                      </a:r>
                    </a:p>
                    <a:p>
                      <a:r>
                        <a:rPr lang="en-US" altLang="ko-KR" sz="1400" b="0" i="0" dirty="0">
                          <a:solidFill>
                            <a:srgbClr val="D4D4D4"/>
                          </a:solidFill>
                          <a:effectLst/>
                          <a:latin typeface="Consolas" panose="020B0609020204030204" pitchFamily="49" charset="0"/>
                        </a:rPr>
                        <a:t>3</a:t>
                      </a:r>
                    </a:p>
                    <a:p>
                      <a:r>
                        <a:rPr lang="en-US" altLang="ko-KR" sz="1400" b="0" i="0" dirty="0">
                          <a:solidFill>
                            <a:srgbClr val="D4D4D4"/>
                          </a:solidFill>
                          <a:effectLst/>
                          <a:latin typeface="Consolas" panose="020B0609020204030204" pitchFamily="49" charset="0"/>
                        </a:rPr>
                        <a:t>5</a:t>
                      </a:r>
                    </a:p>
                    <a:p>
                      <a:r>
                        <a:rPr lang="en-US" altLang="ko-KR" sz="1400" b="0" i="0" dirty="0">
                          <a:solidFill>
                            <a:srgbClr val="D4D4D4"/>
                          </a:solidFill>
                          <a:effectLst/>
                          <a:latin typeface="Consolas" panose="020B0609020204030204" pitchFamily="49" charset="0"/>
                        </a:rPr>
                        <a:t>7</a:t>
                      </a:r>
                    </a:p>
                    <a:p>
                      <a:r>
                        <a:rPr lang="en-US" altLang="ko-KR" sz="1400" b="0" i="0" dirty="0">
                          <a:solidFill>
                            <a:srgbClr val="D4D4D4"/>
                          </a:solidFill>
                          <a:effectLst/>
                          <a:latin typeface="Consolas" panose="020B0609020204030204" pitchFamily="49" charset="0"/>
                        </a:rPr>
                        <a:t>11</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1055576015"/>
                  </a:ext>
                </a:extLst>
              </a:tr>
            </a:tbl>
          </a:graphicData>
        </a:graphic>
      </p:graphicFrame>
      <p:sp>
        <p:nvSpPr>
          <p:cNvPr id="35" name="TextBox 34">
            <a:extLst>
              <a:ext uri="{FF2B5EF4-FFF2-40B4-BE49-F238E27FC236}">
                <a16:creationId xmlns:a16="http://schemas.microsoft.com/office/drawing/2014/main" id="{9C315717-2D3F-4DAB-BE0D-F8E56DB90A06}"/>
              </a:ext>
            </a:extLst>
          </p:cNvPr>
          <p:cNvSpPr txBox="1"/>
          <p:nvPr/>
        </p:nvSpPr>
        <p:spPr>
          <a:xfrm>
            <a:off x="6622921" y="5736545"/>
            <a:ext cx="3023858"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리스트 인덱스는 </a:t>
            </a:r>
            <a:r>
              <a:rPr lang="en-US" altLang="ko-KR" sz="1600" dirty="0">
                <a:solidFill>
                  <a:schemeClr val="tx1">
                    <a:lumMod val="50000"/>
                    <a:lumOff val="50000"/>
                  </a:schemeClr>
                </a:solidFill>
              </a:rPr>
              <a:t>0</a:t>
            </a:r>
            <a:r>
              <a:rPr lang="ko-KR" altLang="en-US" sz="1600" dirty="0">
                <a:solidFill>
                  <a:schemeClr val="tx1">
                    <a:lumMod val="50000"/>
                    <a:lumOff val="50000"/>
                  </a:schemeClr>
                </a:solidFill>
              </a:rPr>
              <a:t>부터 시작</a:t>
            </a:r>
            <a:endParaRPr lang="en-US" altLang="ko-KR" sz="1600" dirty="0">
              <a:solidFill>
                <a:schemeClr val="tx1">
                  <a:lumMod val="50000"/>
                  <a:lumOff val="50000"/>
                </a:schemeClr>
              </a:solidFill>
            </a:endParaRPr>
          </a:p>
        </p:txBody>
      </p:sp>
    </p:spTree>
    <p:extLst>
      <p:ext uri="{BB962C8B-B14F-4D97-AF65-F5344CB8AC3E}">
        <p14:creationId xmlns:p14="http://schemas.microsoft.com/office/powerpoint/2010/main" val="3536794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52</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리스트에 요소 추가하기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append()</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리스트</a:t>
            </a:r>
            <a:r>
              <a:rPr lang="ko-KR" altLang="en-US" sz="1600" dirty="0">
                <a:solidFill>
                  <a:srgbClr val="000000"/>
                </a:solidFill>
                <a:latin typeface="Consolas" panose="020B0609020204030204" pitchFamily="49" charset="0"/>
              </a:rPr>
              <a:t>에 </a:t>
            </a:r>
            <a:r>
              <a:rPr lang="ko-KR" altLang="en-US" sz="1600" b="1" dirty="0">
                <a:solidFill>
                  <a:srgbClr val="000000"/>
                </a:solidFill>
                <a:latin typeface="Consolas" panose="020B0609020204030204" pitchFamily="49" charset="0"/>
              </a:rPr>
              <a:t>요소</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추가</a:t>
            </a:r>
            <a:r>
              <a:rPr lang="ko-KR" altLang="en-US" sz="1600" dirty="0">
                <a:solidFill>
                  <a:srgbClr val="000000"/>
                </a:solidFill>
                <a:latin typeface="Consolas" panose="020B0609020204030204" pitchFamily="49" charset="0"/>
              </a:rPr>
              <a:t>하는 </a:t>
            </a:r>
            <a:r>
              <a:rPr lang="ko-KR" altLang="en-US" sz="1600" b="1" dirty="0">
                <a:solidFill>
                  <a:srgbClr val="000000"/>
                </a:solidFill>
                <a:latin typeface="Consolas" panose="020B0609020204030204" pitchFamily="49" charset="0"/>
              </a:rPr>
              <a:t>명령어</a:t>
            </a:r>
            <a:endParaRPr lang="ko-KR" altLang="en-US" sz="1600" b="1" dirty="0"/>
          </a:p>
        </p:txBody>
      </p:sp>
      <p:sp>
        <p:nvSpPr>
          <p:cNvPr id="25" name="직사각형 24">
            <a:extLst>
              <a:ext uri="{FF2B5EF4-FFF2-40B4-BE49-F238E27FC236}">
                <a16:creationId xmlns:a16="http://schemas.microsoft.com/office/drawing/2014/main" id="{B94C8B01-00A3-4EE2-927C-AA1404F35304}"/>
              </a:ext>
            </a:extLst>
          </p:cNvPr>
          <p:cNvSpPr/>
          <p:nvPr/>
        </p:nvSpPr>
        <p:spPr>
          <a:xfrm>
            <a:off x="633000" y="3263091"/>
            <a:ext cx="8640000" cy="369332"/>
          </a:xfrm>
          <a:prstGeom prst="rect">
            <a:avLst/>
          </a:prstGeom>
          <a:solidFill>
            <a:schemeClr val="tx1"/>
          </a:solidFill>
        </p:spPr>
        <p:txBody>
          <a:bodyPr wrap="square">
            <a:spAutoFit/>
          </a:bodyPr>
          <a:lstStyle/>
          <a:p>
            <a:r>
              <a:rPr lang="ko-KR" altLang="en-US" dirty="0">
                <a:solidFill>
                  <a:srgbClr val="9CDCFE"/>
                </a:solidFill>
                <a:latin typeface="Consolas" panose="020B0609020204030204" pitchFamily="49" charset="0"/>
              </a:rPr>
              <a:t>리스트명</a:t>
            </a:r>
            <a:r>
              <a:rPr lang="en-US" altLang="ko-KR" dirty="0">
                <a:solidFill>
                  <a:srgbClr val="D4D4D4"/>
                </a:solidFill>
                <a:latin typeface="Consolas" panose="020B0609020204030204" pitchFamily="49" charset="0"/>
              </a:rPr>
              <a:t>.</a:t>
            </a:r>
            <a:r>
              <a:rPr lang="en-US" altLang="ko-KR" dirty="0">
                <a:solidFill>
                  <a:srgbClr val="DCDCAA"/>
                </a:solidFill>
                <a:latin typeface="Consolas" panose="020B0609020204030204" pitchFamily="49" charset="0"/>
              </a:rPr>
              <a:t>append</a:t>
            </a:r>
            <a:r>
              <a:rPr lang="en-US" altLang="ko-KR" dirty="0">
                <a:solidFill>
                  <a:srgbClr val="D4D4D4"/>
                </a:solidFill>
                <a:latin typeface="Consolas" panose="020B0609020204030204" pitchFamily="49" charset="0"/>
              </a:rPr>
              <a:t>(</a:t>
            </a:r>
            <a:r>
              <a:rPr lang="ko-KR" altLang="en-US" dirty="0">
                <a:solidFill>
                  <a:srgbClr val="9CDCFE"/>
                </a:solidFill>
                <a:latin typeface="Consolas" panose="020B0609020204030204" pitchFamily="49" charset="0"/>
              </a:rPr>
              <a:t>데이터</a:t>
            </a:r>
            <a:r>
              <a:rPr lang="en-US" altLang="ko-KR"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F9D93E8E-FA14-43C0-8A0A-349EDE51C46E}"/>
              </a:ext>
            </a:extLst>
          </p:cNvPr>
          <p:cNvSpPr txBox="1"/>
          <p:nvPr/>
        </p:nvSpPr>
        <p:spPr>
          <a:xfrm>
            <a:off x="632999" y="2856757"/>
            <a:ext cx="1890261"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append()</a:t>
            </a:r>
            <a:r>
              <a:rPr lang="ko-KR" altLang="en-US" sz="2000" dirty="0">
                <a:latin typeface="나눔손글씨 펜" panose="03040600000000000000" pitchFamily="66" charset="-127"/>
                <a:ea typeface="나눔손글씨 펜" panose="03040600000000000000" pitchFamily="66" charset="-127"/>
              </a:rPr>
              <a:t> 명령어 형식</a:t>
            </a:r>
          </a:p>
        </p:txBody>
      </p:sp>
      <p:sp>
        <p:nvSpPr>
          <p:cNvPr id="28" name="TextBox 27">
            <a:extLst>
              <a:ext uri="{FF2B5EF4-FFF2-40B4-BE49-F238E27FC236}">
                <a16:creationId xmlns:a16="http://schemas.microsoft.com/office/drawing/2014/main" id="{7C67BA00-37AB-43A6-99AB-FC5727EFEB70}"/>
              </a:ext>
            </a:extLst>
          </p:cNvPr>
          <p:cNvSpPr txBox="1"/>
          <p:nvPr/>
        </p:nvSpPr>
        <p:spPr>
          <a:xfrm>
            <a:off x="632999" y="3904305"/>
            <a:ext cx="1907895"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append() </a:t>
            </a:r>
            <a:r>
              <a:rPr lang="ko-KR" altLang="en-US" sz="2000" dirty="0">
                <a:latin typeface="나눔손글씨 펜" panose="03040600000000000000" pitchFamily="66" charset="-127"/>
                <a:ea typeface="나눔손글씨 펜" panose="03040600000000000000" pitchFamily="66" charset="-127"/>
              </a:rPr>
              <a:t>명령어 예시</a:t>
            </a:r>
          </a:p>
        </p:txBody>
      </p:sp>
      <p:graphicFrame>
        <p:nvGraphicFramePr>
          <p:cNvPr id="3" name="표 2">
            <a:extLst>
              <a:ext uri="{FF2B5EF4-FFF2-40B4-BE49-F238E27FC236}">
                <a16:creationId xmlns:a16="http://schemas.microsoft.com/office/drawing/2014/main" id="{D14EE987-332F-45C7-8118-2488F126DA3C}"/>
              </a:ext>
            </a:extLst>
          </p:cNvPr>
          <p:cNvGraphicFramePr>
            <a:graphicFrameLocks noGrp="1"/>
          </p:cNvGraphicFramePr>
          <p:nvPr>
            <p:extLst>
              <p:ext uri="{D42A27DB-BD31-4B8C-83A1-F6EECF244321}">
                <p14:modId xmlns:p14="http://schemas.microsoft.com/office/powerpoint/2010/main" val="3410844174"/>
              </p:ext>
            </p:extLst>
          </p:nvPr>
        </p:nvGraphicFramePr>
        <p:xfrm>
          <a:off x="632998" y="4306650"/>
          <a:ext cx="8639999" cy="158496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'Orange'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p>
                      <a:r>
                        <a:rPr lang="en-US" altLang="ko-KR" sz="1600" b="0" dirty="0" err="1">
                          <a:solidFill>
                            <a:srgbClr val="9CDCFE"/>
                          </a:solidFill>
                          <a:effectLst/>
                          <a:latin typeface="Consolas" panose="020B0609020204030204" pitchFamily="49" charset="0"/>
                        </a:rPr>
                        <a:t>fruits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append</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400" b="0" i="0" dirty="0">
                          <a:solidFill>
                            <a:srgbClr val="D4D4D4"/>
                          </a:solidFill>
                          <a:effectLst/>
                          <a:latin typeface="Consolas" panose="020B0609020204030204" pitchFamily="49" charset="0"/>
                        </a:rPr>
                        <a:t>['Apple', 'Orange', 'Peach', 'Kiwi']</a:t>
                      </a:r>
                    </a:p>
                    <a:p>
                      <a:r>
                        <a:rPr lang="en-US" altLang="ko-KR" sz="1400" b="0" i="0" dirty="0">
                          <a:solidFill>
                            <a:srgbClr val="D4D4D4"/>
                          </a:solidFill>
                          <a:effectLst/>
                          <a:latin typeface="Consolas" panose="020B0609020204030204" pitchFamily="49" charset="0"/>
                        </a:rPr>
                        <a:t>['Apple', 'Orange', 'Peach', 'Kiwi', 'Lemon']</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1054394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53</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리스트에 요소 삭제하기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remove()</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리스트</a:t>
            </a:r>
            <a:r>
              <a:rPr lang="ko-KR" altLang="en-US" sz="1600" dirty="0">
                <a:solidFill>
                  <a:srgbClr val="000000"/>
                </a:solidFill>
                <a:latin typeface="Consolas" panose="020B0609020204030204" pitchFamily="49" charset="0"/>
              </a:rPr>
              <a:t>에서 </a:t>
            </a:r>
            <a:r>
              <a:rPr lang="ko-KR" altLang="en-US" sz="1600" b="1" dirty="0">
                <a:solidFill>
                  <a:srgbClr val="000000"/>
                </a:solidFill>
                <a:latin typeface="Consolas" panose="020B0609020204030204" pitchFamily="49" charset="0"/>
              </a:rPr>
              <a:t>요소</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삭제</a:t>
            </a:r>
            <a:r>
              <a:rPr lang="ko-KR" altLang="en-US" sz="1600" dirty="0">
                <a:solidFill>
                  <a:srgbClr val="000000"/>
                </a:solidFill>
                <a:latin typeface="Consolas" panose="020B0609020204030204" pitchFamily="49" charset="0"/>
              </a:rPr>
              <a:t>하는 </a:t>
            </a:r>
            <a:r>
              <a:rPr lang="ko-KR" altLang="en-US" sz="1600" b="1" dirty="0">
                <a:solidFill>
                  <a:srgbClr val="000000"/>
                </a:solidFill>
                <a:latin typeface="Consolas" panose="020B0609020204030204" pitchFamily="49" charset="0"/>
              </a:rPr>
              <a:t>명령어</a:t>
            </a:r>
            <a:endParaRPr lang="ko-KR" altLang="en-US" sz="1600" b="1" dirty="0"/>
          </a:p>
        </p:txBody>
      </p:sp>
      <p:sp>
        <p:nvSpPr>
          <p:cNvPr id="25" name="직사각형 24">
            <a:extLst>
              <a:ext uri="{FF2B5EF4-FFF2-40B4-BE49-F238E27FC236}">
                <a16:creationId xmlns:a16="http://schemas.microsoft.com/office/drawing/2014/main" id="{B94C8B01-00A3-4EE2-927C-AA1404F35304}"/>
              </a:ext>
            </a:extLst>
          </p:cNvPr>
          <p:cNvSpPr/>
          <p:nvPr/>
        </p:nvSpPr>
        <p:spPr>
          <a:xfrm>
            <a:off x="633000" y="3263091"/>
            <a:ext cx="8640000" cy="369332"/>
          </a:xfrm>
          <a:prstGeom prst="rect">
            <a:avLst/>
          </a:prstGeom>
          <a:solidFill>
            <a:schemeClr val="tx1"/>
          </a:solidFill>
        </p:spPr>
        <p:txBody>
          <a:bodyPr wrap="square">
            <a:spAutoFit/>
          </a:bodyPr>
          <a:lstStyle/>
          <a:p>
            <a:r>
              <a:rPr lang="ko-KR" altLang="en-US" dirty="0">
                <a:solidFill>
                  <a:srgbClr val="9CDCFE"/>
                </a:solidFill>
                <a:latin typeface="Consolas" panose="020B0609020204030204" pitchFamily="49" charset="0"/>
              </a:rPr>
              <a:t>리스트명</a:t>
            </a:r>
            <a:r>
              <a:rPr lang="en-US" altLang="ko-KR" dirty="0">
                <a:solidFill>
                  <a:srgbClr val="D4D4D4"/>
                </a:solidFill>
                <a:latin typeface="Consolas" panose="020B0609020204030204" pitchFamily="49" charset="0"/>
              </a:rPr>
              <a:t>.</a:t>
            </a:r>
            <a:r>
              <a:rPr lang="en-US" altLang="ko-KR" dirty="0">
                <a:solidFill>
                  <a:srgbClr val="DCDCAA"/>
                </a:solidFill>
                <a:latin typeface="Consolas" panose="020B0609020204030204" pitchFamily="49" charset="0"/>
              </a:rPr>
              <a:t>remove</a:t>
            </a:r>
            <a:r>
              <a:rPr lang="en-US" altLang="ko-KR" dirty="0">
                <a:solidFill>
                  <a:srgbClr val="D4D4D4"/>
                </a:solidFill>
                <a:latin typeface="Consolas" panose="020B0609020204030204" pitchFamily="49" charset="0"/>
              </a:rPr>
              <a:t>(</a:t>
            </a:r>
            <a:r>
              <a:rPr lang="ko-KR" altLang="en-US" dirty="0">
                <a:solidFill>
                  <a:srgbClr val="9CDCFE"/>
                </a:solidFill>
                <a:latin typeface="Consolas" panose="020B0609020204030204" pitchFamily="49" charset="0"/>
              </a:rPr>
              <a:t>데이터</a:t>
            </a:r>
            <a:r>
              <a:rPr lang="en-US" altLang="ko-KR"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F9D93E8E-FA14-43C0-8A0A-349EDE51C46E}"/>
              </a:ext>
            </a:extLst>
          </p:cNvPr>
          <p:cNvSpPr txBox="1"/>
          <p:nvPr/>
        </p:nvSpPr>
        <p:spPr>
          <a:xfrm>
            <a:off x="632999" y="2856757"/>
            <a:ext cx="1963999"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remove()</a:t>
            </a:r>
            <a:r>
              <a:rPr lang="ko-KR" altLang="en-US" sz="2000" dirty="0">
                <a:latin typeface="나눔손글씨 펜" panose="03040600000000000000" pitchFamily="66" charset="-127"/>
                <a:ea typeface="나눔손글씨 펜" panose="03040600000000000000" pitchFamily="66" charset="-127"/>
              </a:rPr>
              <a:t> 명령어 형식</a:t>
            </a:r>
          </a:p>
        </p:txBody>
      </p:sp>
      <p:sp>
        <p:nvSpPr>
          <p:cNvPr id="28" name="TextBox 27">
            <a:extLst>
              <a:ext uri="{FF2B5EF4-FFF2-40B4-BE49-F238E27FC236}">
                <a16:creationId xmlns:a16="http://schemas.microsoft.com/office/drawing/2014/main" id="{7C67BA00-37AB-43A6-99AB-FC5727EFEB70}"/>
              </a:ext>
            </a:extLst>
          </p:cNvPr>
          <p:cNvSpPr txBox="1"/>
          <p:nvPr/>
        </p:nvSpPr>
        <p:spPr>
          <a:xfrm>
            <a:off x="632999" y="3904305"/>
            <a:ext cx="1968809"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remove() </a:t>
            </a:r>
            <a:r>
              <a:rPr lang="ko-KR" altLang="en-US" sz="2000" dirty="0">
                <a:latin typeface="나눔손글씨 펜" panose="03040600000000000000" pitchFamily="66" charset="-127"/>
                <a:ea typeface="나눔손글씨 펜" panose="03040600000000000000" pitchFamily="66" charset="-127"/>
              </a:rPr>
              <a:t>명령어 예시</a:t>
            </a:r>
          </a:p>
        </p:txBody>
      </p:sp>
      <p:graphicFrame>
        <p:nvGraphicFramePr>
          <p:cNvPr id="3" name="표 2">
            <a:extLst>
              <a:ext uri="{FF2B5EF4-FFF2-40B4-BE49-F238E27FC236}">
                <a16:creationId xmlns:a16="http://schemas.microsoft.com/office/drawing/2014/main" id="{D14EE987-332F-45C7-8118-2488F126DA3C}"/>
              </a:ext>
            </a:extLst>
          </p:cNvPr>
          <p:cNvGraphicFramePr>
            <a:graphicFrameLocks noGrp="1"/>
          </p:cNvGraphicFramePr>
          <p:nvPr>
            <p:extLst>
              <p:ext uri="{D42A27DB-BD31-4B8C-83A1-F6EECF244321}">
                <p14:modId xmlns:p14="http://schemas.microsoft.com/office/powerpoint/2010/main" val="3391246106"/>
              </p:ext>
            </p:extLst>
          </p:nvPr>
        </p:nvGraphicFramePr>
        <p:xfrm>
          <a:off x="632998" y="4306650"/>
          <a:ext cx="8639999" cy="158496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'Orange'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p>
                      <a:r>
                        <a:rPr lang="en-US" altLang="ko-KR" sz="1600" b="0" dirty="0" err="1">
                          <a:solidFill>
                            <a:srgbClr val="9CDCFE"/>
                          </a:solidFill>
                          <a:effectLst/>
                          <a:latin typeface="Consolas" panose="020B0609020204030204" pitchFamily="49" charset="0"/>
                        </a:rPr>
                        <a:t>fruits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remove</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400" b="0" i="0" dirty="0">
                          <a:solidFill>
                            <a:srgbClr val="D4D4D4"/>
                          </a:solidFill>
                          <a:effectLst/>
                          <a:latin typeface="Consolas" panose="020B0609020204030204" pitchFamily="49" charset="0"/>
                        </a:rPr>
                        <a:t>['Apple', 'Orange', 'Peach', 'Kiwi', 'Lemon']</a:t>
                      </a:r>
                    </a:p>
                    <a:p>
                      <a:r>
                        <a:rPr lang="en-US" altLang="ko-KR" sz="1400" b="0" i="0" dirty="0">
                          <a:solidFill>
                            <a:srgbClr val="D4D4D4"/>
                          </a:solidFill>
                          <a:effectLst/>
                          <a:latin typeface="Consolas" panose="020B0609020204030204" pitchFamily="49" charset="0"/>
                        </a:rPr>
                        <a:t>['Apple', 'Orange', 'Kiwi', 'Lemon']</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19" name="TextBox 18">
            <a:extLst>
              <a:ext uri="{FF2B5EF4-FFF2-40B4-BE49-F238E27FC236}">
                <a16:creationId xmlns:a16="http://schemas.microsoft.com/office/drawing/2014/main" id="{38B31B61-EF07-475B-A1E5-5321659CF6C7}"/>
              </a:ext>
            </a:extLst>
          </p:cNvPr>
          <p:cNvSpPr txBox="1"/>
          <p:nvPr/>
        </p:nvSpPr>
        <p:spPr>
          <a:xfrm>
            <a:off x="632997" y="5890240"/>
            <a:ext cx="8639998" cy="338554"/>
          </a:xfrm>
          <a:prstGeom prst="rect">
            <a:avLst/>
          </a:prstGeom>
          <a:noFill/>
        </p:spPr>
        <p:txBody>
          <a:bodyPr wrap="square" rtlCol="0">
            <a:spAutoFit/>
          </a:bodyPr>
          <a:lstStyle/>
          <a:p>
            <a:r>
              <a:rPr lang="en-US" altLang="ko-KR" sz="1600" dirty="0">
                <a:solidFill>
                  <a:schemeClr val="tx1">
                    <a:lumMod val="50000"/>
                    <a:lumOff val="50000"/>
                  </a:schemeClr>
                </a:solidFill>
              </a:rPr>
              <a:t>※ del </a:t>
            </a:r>
            <a:r>
              <a:rPr lang="ko-KR" altLang="en-US" sz="1600" dirty="0">
                <a:solidFill>
                  <a:schemeClr val="tx1">
                    <a:lumMod val="50000"/>
                    <a:lumOff val="50000"/>
                  </a:schemeClr>
                </a:solidFill>
              </a:rPr>
              <a:t>리스트명</a:t>
            </a:r>
            <a:r>
              <a:rPr lang="en-US" altLang="ko-KR" sz="1600" dirty="0">
                <a:solidFill>
                  <a:schemeClr val="tx1">
                    <a:lumMod val="50000"/>
                    <a:lumOff val="50000"/>
                  </a:schemeClr>
                </a:solidFill>
              </a:rPr>
              <a:t>[</a:t>
            </a:r>
            <a:r>
              <a:rPr lang="ko-KR" altLang="en-US" sz="1600" dirty="0">
                <a:solidFill>
                  <a:schemeClr val="tx1">
                    <a:lumMod val="50000"/>
                    <a:lumOff val="50000"/>
                  </a:schemeClr>
                </a:solidFill>
              </a:rPr>
              <a:t>인덱스</a:t>
            </a:r>
            <a:r>
              <a:rPr lang="en-US" altLang="ko-KR" sz="1600" dirty="0">
                <a:solidFill>
                  <a:schemeClr val="tx1">
                    <a:lumMod val="50000"/>
                    <a:lumOff val="50000"/>
                  </a:schemeClr>
                </a:solidFill>
              </a:rPr>
              <a:t>] </a:t>
            </a:r>
            <a:r>
              <a:rPr lang="ko-KR" altLang="en-US" sz="1600" dirty="0">
                <a:solidFill>
                  <a:schemeClr val="tx1">
                    <a:lumMod val="50000"/>
                    <a:lumOff val="50000"/>
                  </a:schemeClr>
                </a:solidFill>
              </a:rPr>
              <a:t>명령어를 사용해도 리스트에서 요소를 삭제할 수 있음</a:t>
            </a:r>
            <a:endParaRPr lang="en-US" altLang="ko-KR" sz="1600" dirty="0">
              <a:solidFill>
                <a:schemeClr val="tx1">
                  <a:lumMod val="50000"/>
                  <a:lumOff val="50000"/>
                </a:schemeClr>
              </a:solidFill>
            </a:endParaRPr>
          </a:p>
        </p:txBody>
      </p:sp>
    </p:spTree>
    <p:extLst>
      <p:ext uri="{BB962C8B-B14F-4D97-AF65-F5344CB8AC3E}">
        <p14:creationId xmlns:p14="http://schemas.microsoft.com/office/powerpoint/2010/main" val="31895692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54</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리스트에 필요한 요소만 꺼내기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슬라이싱</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(slicing)</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리스트 </a:t>
            </a:r>
            <a:r>
              <a:rPr lang="ko-KR" altLang="en-US" sz="1600" b="1" dirty="0" err="1">
                <a:solidFill>
                  <a:srgbClr val="000000"/>
                </a:solidFill>
                <a:latin typeface="Consolas" panose="020B0609020204030204" pitchFamily="49" charset="0"/>
              </a:rPr>
              <a:t>슬라이싱</a:t>
            </a:r>
            <a:r>
              <a:rPr lang="en-US" altLang="ko-KR" sz="1600" b="1" dirty="0">
                <a:solidFill>
                  <a:srgbClr val="000000"/>
                </a:solidFill>
                <a:latin typeface="Consolas" panose="020B0609020204030204" pitchFamily="49" charset="0"/>
              </a:rPr>
              <a:t>(slicing)</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리스트에서 원하는 부분만 골라내는 것</a:t>
            </a:r>
            <a:endParaRPr lang="ko-KR" altLang="en-US" sz="1600" b="1" dirty="0"/>
          </a:p>
        </p:txBody>
      </p:sp>
      <p:sp>
        <p:nvSpPr>
          <p:cNvPr id="25" name="직사각형 24">
            <a:extLst>
              <a:ext uri="{FF2B5EF4-FFF2-40B4-BE49-F238E27FC236}">
                <a16:creationId xmlns:a16="http://schemas.microsoft.com/office/drawing/2014/main" id="{B94C8B01-00A3-4EE2-927C-AA1404F35304}"/>
              </a:ext>
            </a:extLst>
          </p:cNvPr>
          <p:cNvSpPr/>
          <p:nvPr/>
        </p:nvSpPr>
        <p:spPr>
          <a:xfrm>
            <a:off x="633000" y="3263091"/>
            <a:ext cx="8640000" cy="369332"/>
          </a:xfrm>
          <a:prstGeom prst="rect">
            <a:avLst/>
          </a:prstGeom>
          <a:solidFill>
            <a:schemeClr val="tx1"/>
          </a:solidFill>
        </p:spPr>
        <p:txBody>
          <a:bodyPr wrap="square">
            <a:spAutoFit/>
          </a:bodyPr>
          <a:lstStyle/>
          <a:p>
            <a:r>
              <a:rPr lang="ko-KR" altLang="en-US" dirty="0">
                <a:solidFill>
                  <a:srgbClr val="9CDCFE"/>
                </a:solidFill>
                <a:latin typeface="Consolas" panose="020B0609020204030204" pitchFamily="49" charset="0"/>
              </a:rPr>
              <a:t>리스트명</a:t>
            </a:r>
            <a:r>
              <a:rPr lang="en-US" altLang="ko-KR" dirty="0">
                <a:solidFill>
                  <a:srgbClr val="D4D4D4"/>
                </a:solidFill>
                <a:latin typeface="Consolas" panose="020B0609020204030204" pitchFamily="49" charset="0"/>
              </a:rPr>
              <a:t>[</a:t>
            </a:r>
            <a:r>
              <a:rPr lang="ko-KR" altLang="en-US" dirty="0" err="1">
                <a:solidFill>
                  <a:srgbClr val="D4D4D4"/>
                </a:solidFill>
                <a:latin typeface="Consolas" panose="020B0609020204030204" pitchFamily="49" charset="0"/>
              </a:rPr>
              <a:t>시작인덱스</a:t>
            </a:r>
            <a:r>
              <a:rPr lang="en-US" altLang="ko-KR" dirty="0">
                <a:solidFill>
                  <a:srgbClr val="D4D4D4"/>
                </a:solidFill>
                <a:latin typeface="Consolas" panose="020B0609020204030204" pitchFamily="49" charset="0"/>
              </a:rPr>
              <a:t>:</a:t>
            </a:r>
            <a:r>
              <a:rPr lang="ko-KR" altLang="en-US" dirty="0" err="1">
                <a:solidFill>
                  <a:srgbClr val="D4D4D4"/>
                </a:solidFill>
                <a:latin typeface="Consolas" panose="020B0609020204030204" pitchFamily="49" charset="0"/>
              </a:rPr>
              <a:t>종료인덱스</a:t>
            </a:r>
            <a:r>
              <a:rPr lang="en-US" altLang="ko-KR"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F9D93E8E-FA14-43C0-8A0A-349EDE51C46E}"/>
              </a:ext>
            </a:extLst>
          </p:cNvPr>
          <p:cNvSpPr txBox="1"/>
          <p:nvPr/>
        </p:nvSpPr>
        <p:spPr>
          <a:xfrm>
            <a:off x="632999" y="2856757"/>
            <a:ext cx="1611339"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리스트 </a:t>
            </a:r>
            <a:r>
              <a:rPr lang="ko-KR" altLang="en-US" sz="2000" dirty="0" err="1">
                <a:latin typeface="나눔손글씨 펜" panose="03040600000000000000" pitchFamily="66" charset="-127"/>
                <a:ea typeface="나눔손글씨 펜" panose="03040600000000000000" pitchFamily="66" charset="-127"/>
              </a:rPr>
              <a:t>슬라이싱</a:t>
            </a:r>
            <a:r>
              <a:rPr lang="ko-KR" altLang="en-US" sz="2000" dirty="0">
                <a:latin typeface="나눔손글씨 펜" panose="03040600000000000000" pitchFamily="66" charset="-127"/>
                <a:ea typeface="나눔손글씨 펜" panose="03040600000000000000" pitchFamily="66" charset="-127"/>
              </a:rPr>
              <a:t> 형식</a:t>
            </a:r>
          </a:p>
        </p:txBody>
      </p:sp>
      <p:sp>
        <p:nvSpPr>
          <p:cNvPr id="28" name="TextBox 27">
            <a:extLst>
              <a:ext uri="{FF2B5EF4-FFF2-40B4-BE49-F238E27FC236}">
                <a16:creationId xmlns:a16="http://schemas.microsoft.com/office/drawing/2014/main" id="{7C67BA00-37AB-43A6-99AB-FC5727EFEB70}"/>
              </a:ext>
            </a:extLst>
          </p:cNvPr>
          <p:cNvSpPr txBox="1"/>
          <p:nvPr/>
        </p:nvSpPr>
        <p:spPr>
          <a:xfrm>
            <a:off x="632999" y="3904305"/>
            <a:ext cx="1616148"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리스트 </a:t>
            </a:r>
            <a:r>
              <a:rPr lang="ko-KR" altLang="en-US" sz="2000" dirty="0" err="1">
                <a:latin typeface="나눔손글씨 펜" panose="03040600000000000000" pitchFamily="66" charset="-127"/>
                <a:ea typeface="나눔손글씨 펜" panose="03040600000000000000" pitchFamily="66" charset="-127"/>
              </a:rPr>
              <a:t>슬라이싱</a:t>
            </a:r>
            <a:r>
              <a:rPr lang="ko-KR" altLang="en-US" sz="2000" dirty="0">
                <a:latin typeface="나눔손글씨 펜" panose="03040600000000000000" pitchFamily="66" charset="-127"/>
                <a:ea typeface="나눔손글씨 펜" panose="03040600000000000000" pitchFamily="66" charset="-127"/>
              </a:rPr>
              <a:t> 예시</a:t>
            </a:r>
          </a:p>
        </p:txBody>
      </p:sp>
      <p:graphicFrame>
        <p:nvGraphicFramePr>
          <p:cNvPr id="3" name="표 2">
            <a:extLst>
              <a:ext uri="{FF2B5EF4-FFF2-40B4-BE49-F238E27FC236}">
                <a16:creationId xmlns:a16="http://schemas.microsoft.com/office/drawing/2014/main" id="{D14EE987-332F-45C7-8118-2488F126DA3C}"/>
              </a:ext>
            </a:extLst>
          </p:cNvPr>
          <p:cNvGraphicFramePr>
            <a:graphicFrameLocks noGrp="1"/>
          </p:cNvGraphicFramePr>
          <p:nvPr>
            <p:extLst>
              <p:ext uri="{D42A27DB-BD31-4B8C-83A1-F6EECF244321}">
                <p14:modId xmlns:p14="http://schemas.microsoft.com/office/powerpoint/2010/main" val="1986779055"/>
              </p:ext>
            </p:extLst>
          </p:nvPr>
        </p:nvGraphicFramePr>
        <p:xfrm>
          <a:off x="632998" y="4306650"/>
          <a:ext cx="8639999" cy="134112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'Orange'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1</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3</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1</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3</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400" b="0" i="0" dirty="0">
                          <a:solidFill>
                            <a:srgbClr val="D4D4D4"/>
                          </a:solidFill>
                          <a:effectLst/>
                          <a:latin typeface="Consolas" panose="020B0609020204030204" pitchFamily="49" charset="0"/>
                        </a:rPr>
                        <a:t>['Orange', 'Peach'] ['Orange', 'Peach', 'Kiwi', 'Lemon'] ['Apple', 'Orange', 'Peach']</a:t>
                      </a:r>
                    </a:p>
                    <a:p>
                      <a:r>
                        <a:rPr lang="en-US" altLang="ko-KR" sz="1400" b="0" i="0" dirty="0">
                          <a:solidFill>
                            <a:srgbClr val="D4D4D4"/>
                          </a:solidFill>
                          <a:effectLst/>
                          <a:latin typeface="Consolas" panose="020B0609020204030204" pitchFamily="49" charset="0"/>
                        </a:rPr>
                        <a:t>['Apple', 'Orange', 'Peach', 'Kiwi', 'Lemon']</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19" name="TextBox 18">
            <a:extLst>
              <a:ext uri="{FF2B5EF4-FFF2-40B4-BE49-F238E27FC236}">
                <a16:creationId xmlns:a16="http://schemas.microsoft.com/office/drawing/2014/main" id="{38B31B61-EF07-475B-A1E5-5321659CF6C7}"/>
              </a:ext>
            </a:extLst>
          </p:cNvPr>
          <p:cNvSpPr txBox="1"/>
          <p:nvPr/>
        </p:nvSpPr>
        <p:spPr>
          <a:xfrm>
            <a:off x="633001" y="5642241"/>
            <a:ext cx="8639998"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리스트 </a:t>
            </a:r>
            <a:r>
              <a:rPr lang="ko-KR" altLang="en-US" sz="1600" dirty="0" err="1">
                <a:solidFill>
                  <a:schemeClr val="tx1">
                    <a:lumMod val="50000"/>
                    <a:lumOff val="50000"/>
                  </a:schemeClr>
                </a:solidFill>
              </a:rPr>
              <a:t>슬라이싱에서</a:t>
            </a:r>
            <a:r>
              <a:rPr lang="ko-KR" altLang="en-US" sz="1600" dirty="0">
                <a:solidFill>
                  <a:schemeClr val="tx1">
                    <a:lumMod val="50000"/>
                    <a:lumOff val="50000"/>
                  </a:schemeClr>
                </a:solidFill>
              </a:rPr>
              <a:t> 인덱스 번호를 생략하면 처음</a:t>
            </a:r>
            <a:r>
              <a:rPr lang="en-US" altLang="ko-KR" sz="1600" dirty="0">
                <a:solidFill>
                  <a:schemeClr val="tx1">
                    <a:lumMod val="50000"/>
                    <a:lumOff val="50000"/>
                  </a:schemeClr>
                </a:solidFill>
              </a:rPr>
              <a:t>([:x])</a:t>
            </a:r>
            <a:r>
              <a:rPr lang="ko-KR" altLang="en-US" sz="1600" dirty="0">
                <a:solidFill>
                  <a:schemeClr val="tx1">
                    <a:lumMod val="50000"/>
                    <a:lumOff val="50000"/>
                  </a:schemeClr>
                </a:solidFill>
              </a:rPr>
              <a:t>부터 또는 끝</a:t>
            </a:r>
            <a:r>
              <a:rPr lang="en-US" altLang="ko-KR" sz="1600" dirty="0">
                <a:solidFill>
                  <a:schemeClr val="tx1">
                    <a:lumMod val="50000"/>
                    <a:lumOff val="50000"/>
                  </a:schemeClr>
                </a:solidFill>
              </a:rPr>
              <a:t>([x:])</a:t>
            </a:r>
            <a:r>
              <a:rPr lang="ko-KR" altLang="en-US" sz="1600" dirty="0">
                <a:solidFill>
                  <a:schemeClr val="tx1">
                    <a:lumMod val="50000"/>
                    <a:lumOff val="50000"/>
                  </a:schemeClr>
                </a:solidFill>
              </a:rPr>
              <a:t>까지 요소를 선택</a:t>
            </a:r>
            <a:endParaRPr lang="en-US" altLang="ko-KR" sz="1600" dirty="0">
              <a:solidFill>
                <a:schemeClr val="tx1">
                  <a:lumMod val="50000"/>
                  <a:lumOff val="50000"/>
                </a:schemeClr>
              </a:solidFill>
            </a:endParaRPr>
          </a:p>
        </p:txBody>
      </p:sp>
    </p:spTree>
    <p:extLst>
      <p:ext uri="{BB962C8B-B14F-4D97-AF65-F5344CB8AC3E}">
        <p14:creationId xmlns:p14="http://schemas.microsoft.com/office/powerpoint/2010/main" val="3599184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55</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 정렬하기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sort()</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정렬하기</a:t>
            </a:r>
            <a:r>
              <a:rPr lang="en-US" altLang="ko-KR" sz="1600" b="1" dirty="0">
                <a:solidFill>
                  <a:srgbClr val="000000"/>
                </a:solidFill>
                <a:latin typeface="Consolas" panose="020B0609020204030204" pitchFamily="49" charset="0"/>
              </a:rPr>
              <a:t>(sort)</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리스트</a:t>
            </a:r>
            <a:r>
              <a:rPr lang="ko-KR" altLang="en-US" sz="1600" dirty="0">
                <a:solidFill>
                  <a:srgbClr val="000000"/>
                </a:solidFill>
                <a:latin typeface="Consolas" panose="020B0609020204030204" pitchFamily="49" charset="0"/>
              </a:rPr>
              <a:t>에 </a:t>
            </a:r>
            <a:r>
              <a:rPr lang="ko-KR" altLang="en-US" sz="1600" b="1" dirty="0">
                <a:solidFill>
                  <a:srgbClr val="000000"/>
                </a:solidFill>
                <a:latin typeface="Consolas" panose="020B0609020204030204" pitchFamily="49" charset="0"/>
              </a:rPr>
              <a:t>요소들을 순서대로</a:t>
            </a:r>
            <a:r>
              <a:rPr lang="ko-KR" altLang="en-US" sz="1600" dirty="0">
                <a:solidFill>
                  <a:srgbClr val="000000"/>
                </a:solidFill>
                <a:latin typeface="Consolas" panose="020B0609020204030204" pitchFamily="49" charset="0"/>
              </a:rPr>
              <a:t> 오름차순으로 </a:t>
            </a:r>
            <a:r>
              <a:rPr lang="ko-KR" altLang="en-US" sz="1600" b="1" dirty="0">
                <a:solidFill>
                  <a:srgbClr val="000000"/>
                </a:solidFill>
                <a:latin typeface="Consolas" panose="020B0609020204030204" pitchFamily="49" charset="0"/>
              </a:rPr>
              <a:t>정렬하는 명령어</a:t>
            </a:r>
            <a:endParaRPr lang="ko-KR" altLang="en-US" sz="1600" b="1" dirty="0"/>
          </a:p>
        </p:txBody>
      </p:sp>
      <p:sp>
        <p:nvSpPr>
          <p:cNvPr id="25" name="직사각형 24">
            <a:extLst>
              <a:ext uri="{FF2B5EF4-FFF2-40B4-BE49-F238E27FC236}">
                <a16:creationId xmlns:a16="http://schemas.microsoft.com/office/drawing/2014/main" id="{B94C8B01-00A3-4EE2-927C-AA1404F35304}"/>
              </a:ext>
            </a:extLst>
          </p:cNvPr>
          <p:cNvSpPr/>
          <p:nvPr/>
        </p:nvSpPr>
        <p:spPr>
          <a:xfrm>
            <a:off x="633000" y="3263091"/>
            <a:ext cx="8640000" cy="369332"/>
          </a:xfrm>
          <a:prstGeom prst="rect">
            <a:avLst/>
          </a:prstGeom>
          <a:solidFill>
            <a:schemeClr val="tx1"/>
          </a:solidFill>
        </p:spPr>
        <p:txBody>
          <a:bodyPr wrap="square">
            <a:spAutoFit/>
          </a:bodyPr>
          <a:lstStyle/>
          <a:p>
            <a:r>
              <a:rPr lang="ko-KR" altLang="en-US" dirty="0">
                <a:solidFill>
                  <a:srgbClr val="9CDCFE"/>
                </a:solidFill>
                <a:latin typeface="Consolas" panose="020B0609020204030204" pitchFamily="49" charset="0"/>
              </a:rPr>
              <a:t>리스트명</a:t>
            </a:r>
            <a:r>
              <a:rPr lang="en-US" altLang="ko-KR" dirty="0">
                <a:solidFill>
                  <a:srgbClr val="D4D4D4"/>
                </a:solidFill>
                <a:latin typeface="Consolas" panose="020B0609020204030204" pitchFamily="49" charset="0"/>
              </a:rPr>
              <a:t>.</a:t>
            </a:r>
            <a:r>
              <a:rPr lang="en-US" altLang="ko-KR" dirty="0">
                <a:solidFill>
                  <a:srgbClr val="DCDCAA"/>
                </a:solidFill>
                <a:latin typeface="Consolas" panose="020B0609020204030204" pitchFamily="49" charset="0"/>
              </a:rPr>
              <a:t>sort</a:t>
            </a:r>
            <a:r>
              <a:rPr lang="en-US" altLang="ko-KR"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F9D93E8E-FA14-43C0-8A0A-349EDE51C46E}"/>
              </a:ext>
            </a:extLst>
          </p:cNvPr>
          <p:cNvSpPr txBox="1"/>
          <p:nvPr/>
        </p:nvSpPr>
        <p:spPr>
          <a:xfrm>
            <a:off x="632999" y="2856757"/>
            <a:ext cx="1712328"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sort()</a:t>
            </a:r>
            <a:r>
              <a:rPr lang="ko-KR" altLang="en-US" sz="2000" dirty="0">
                <a:latin typeface="나눔손글씨 펜" panose="03040600000000000000" pitchFamily="66" charset="-127"/>
                <a:ea typeface="나눔손글씨 펜" panose="03040600000000000000" pitchFamily="66" charset="-127"/>
              </a:rPr>
              <a:t> 명령어 형식</a:t>
            </a:r>
          </a:p>
        </p:txBody>
      </p:sp>
      <p:sp>
        <p:nvSpPr>
          <p:cNvPr id="28" name="TextBox 27">
            <a:extLst>
              <a:ext uri="{FF2B5EF4-FFF2-40B4-BE49-F238E27FC236}">
                <a16:creationId xmlns:a16="http://schemas.microsoft.com/office/drawing/2014/main" id="{7C67BA00-37AB-43A6-99AB-FC5727EFEB70}"/>
              </a:ext>
            </a:extLst>
          </p:cNvPr>
          <p:cNvSpPr txBox="1"/>
          <p:nvPr/>
        </p:nvSpPr>
        <p:spPr>
          <a:xfrm>
            <a:off x="632999" y="3904305"/>
            <a:ext cx="1717137"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sort() </a:t>
            </a:r>
            <a:r>
              <a:rPr lang="ko-KR" altLang="en-US" sz="2000" dirty="0">
                <a:latin typeface="나눔손글씨 펜" panose="03040600000000000000" pitchFamily="66" charset="-127"/>
                <a:ea typeface="나눔손글씨 펜" panose="03040600000000000000" pitchFamily="66" charset="-127"/>
              </a:rPr>
              <a:t>명령어 예시</a:t>
            </a:r>
          </a:p>
        </p:txBody>
      </p:sp>
      <p:graphicFrame>
        <p:nvGraphicFramePr>
          <p:cNvPr id="3" name="표 2">
            <a:extLst>
              <a:ext uri="{FF2B5EF4-FFF2-40B4-BE49-F238E27FC236}">
                <a16:creationId xmlns:a16="http://schemas.microsoft.com/office/drawing/2014/main" id="{D14EE987-332F-45C7-8118-2488F126DA3C}"/>
              </a:ext>
            </a:extLst>
          </p:cNvPr>
          <p:cNvGraphicFramePr>
            <a:graphicFrameLocks noGrp="1"/>
          </p:cNvGraphicFramePr>
          <p:nvPr>
            <p:extLst>
              <p:ext uri="{D42A27DB-BD31-4B8C-83A1-F6EECF244321}">
                <p14:modId xmlns:p14="http://schemas.microsoft.com/office/powerpoint/2010/main" val="1614155362"/>
              </p:ext>
            </p:extLst>
          </p:nvPr>
        </p:nvGraphicFramePr>
        <p:xfrm>
          <a:off x="632998" y="4306650"/>
          <a:ext cx="8639999" cy="158496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'Orange'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p>
                      <a:r>
                        <a:rPr lang="en-US" altLang="ko-KR" sz="1600" b="0" dirty="0" err="1">
                          <a:solidFill>
                            <a:srgbClr val="9CDCFE"/>
                          </a:solidFill>
                          <a:effectLst/>
                          <a:latin typeface="Consolas" panose="020B0609020204030204" pitchFamily="49" charset="0"/>
                        </a:rPr>
                        <a:t>fruits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sort</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400" b="0" i="0" dirty="0">
                          <a:solidFill>
                            <a:srgbClr val="D4D4D4"/>
                          </a:solidFill>
                          <a:effectLst/>
                          <a:latin typeface="Consolas" panose="020B0609020204030204" pitchFamily="49" charset="0"/>
                        </a:rPr>
                        <a:t>['Apple', 'Orange', 'Peach', 'Kiwi', 'Lemon']</a:t>
                      </a:r>
                    </a:p>
                    <a:p>
                      <a:r>
                        <a:rPr lang="en-US" altLang="ko-KR" sz="1400" b="0" i="0" dirty="0">
                          <a:solidFill>
                            <a:srgbClr val="D4D4D4"/>
                          </a:solidFill>
                          <a:effectLst/>
                          <a:latin typeface="Consolas" panose="020B0609020204030204" pitchFamily="49" charset="0"/>
                        </a:rPr>
                        <a:t>['Apple', 'Kiwi', 'Lemon', 'Orange', 'Peach']</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38355059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56</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리스트 요소들의 최대값</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최소값</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합 구하기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max(), min(), sum()</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리스트</a:t>
            </a:r>
            <a:r>
              <a:rPr lang="ko-KR" altLang="en-US" sz="1600" dirty="0">
                <a:solidFill>
                  <a:srgbClr val="000000"/>
                </a:solidFill>
                <a:latin typeface="Consolas" panose="020B0609020204030204" pitchFamily="49" charset="0"/>
              </a:rPr>
              <a:t>에서 </a:t>
            </a:r>
            <a:r>
              <a:rPr lang="en-US" altLang="ko-KR" sz="1600" b="1" dirty="0">
                <a:solidFill>
                  <a:srgbClr val="000000"/>
                </a:solidFill>
                <a:latin typeface="Consolas" panose="020B0609020204030204" pitchFamily="49" charset="0"/>
              </a:rPr>
              <a:t>max()</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min()</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sum()</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하여 </a:t>
            </a:r>
            <a:r>
              <a:rPr lang="ko-KR" altLang="en-US" sz="1600" b="1" dirty="0">
                <a:solidFill>
                  <a:srgbClr val="000000"/>
                </a:solidFill>
                <a:latin typeface="Consolas" panose="020B0609020204030204" pitchFamily="49" charset="0"/>
              </a:rPr>
              <a:t>최대</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최소값</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합</a:t>
            </a:r>
            <a:r>
              <a:rPr lang="ko-KR" altLang="en-US" sz="1600" dirty="0">
                <a:solidFill>
                  <a:srgbClr val="000000"/>
                </a:solidFill>
                <a:latin typeface="Consolas" panose="020B0609020204030204" pitchFamily="49" charset="0"/>
              </a:rPr>
              <a:t>을 구할 수 있음</a:t>
            </a:r>
            <a:endParaRPr lang="ko-KR" altLang="en-US" sz="1600" dirty="0"/>
          </a:p>
        </p:txBody>
      </p:sp>
      <p:sp>
        <p:nvSpPr>
          <p:cNvPr id="19" name="TextBox 18">
            <a:extLst>
              <a:ext uri="{FF2B5EF4-FFF2-40B4-BE49-F238E27FC236}">
                <a16:creationId xmlns:a16="http://schemas.microsoft.com/office/drawing/2014/main" id="{17C2CD38-17B7-46AE-AF19-53B069F581C7}"/>
              </a:ext>
            </a:extLst>
          </p:cNvPr>
          <p:cNvSpPr txBox="1"/>
          <p:nvPr/>
        </p:nvSpPr>
        <p:spPr>
          <a:xfrm>
            <a:off x="632999" y="2858098"/>
            <a:ext cx="2930610"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max(), min(), sum() </a:t>
            </a:r>
            <a:r>
              <a:rPr lang="ko-KR" altLang="en-US" sz="2000" dirty="0">
                <a:latin typeface="나눔손글씨 펜" panose="03040600000000000000" pitchFamily="66" charset="-127"/>
                <a:ea typeface="나눔손글씨 펜" panose="03040600000000000000" pitchFamily="66" charset="-127"/>
              </a:rPr>
              <a:t>명령어 예시</a:t>
            </a:r>
          </a:p>
        </p:txBody>
      </p:sp>
      <p:graphicFrame>
        <p:nvGraphicFramePr>
          <p:cNvPr id="20" name="표 19">
            <a:extLst>
              <a:ext uri="{FF2B5EF4-FFF2-40B4-BE49-F238E27FC236}">
                <a16:creationId xmlns:a16="http://schemas.microsoft.com/office/drawing/2014/main" id="{1DECF48A-1FB1-47CF-8D21-9CEAE3190893}"/>
              </a:ext>
            </a:extLst>
          </p:cNvPr>
          <p:cNvGraphicFramePr>
            <a:graphicFrameLocks noGrp="1"/>
          </p:cNvGraphicFramePr>
          <p:nvPr>
            <p:extLst>
              <p:ext uri="{D42A27DB-BD31-4B8C-83A1-F6EECF244321}">
                <p14:modId xmlns:p14="http://schemas.microsoft.com/office/powerpoint/2010/main" val="1246994937"/>
              </p:ext>
            </p:extLst>
          </p:nvPr>
        </p:nvGraphicFramePr>
        <p:xfrm>
          <a:off x="632998" y="3260443"/>
          <a:ext cx="8639999" cy="252984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2000" b="0" dirty="0">
                          <a:solidFill>
                            <a:srgbClr val="9CDCFE"/>
                          </a:solidFill>
                          <a:effectLst/>
                          <a:latin typeface="Consolas" panose="020B0609020204030204" pitchFamily="49" charset="0"/>
                        </a:rPr>
                        <a:t>prime</a:t>
                      </a:r>
                      <a:r>
                        <a:rPr lang="en-US" altLang="ko-KR" sz="2000" b="0" dirty="0">
                          <a:solidFill>
                            <a:srgbClr val="D4D4D4"/>
                          </a:solidFill>
                          <a:effectLst/>
                          <a:latin typeface="Consolas" panose="020B0609020204030204" pitchFamily="49" charset="0"/>
                        </a:rPr>
                        <a:t> = [</a:t>
                      </a:r>
                      <a:r>
                        <a:rPr lang="en-US" altLang="ko-KR" sz="2000" b="0" dirty="0">
                          <a:solidFill>
                            <a:srgbClr val="B5CEA8"/>
                          </a:solidFill>
                          <a:effectLst/>
                          <a:latin typeface="Consolas" panose="020B0609020204030204" pitchFamily="49" charset="0"/>
                        </a:rPr>
                        <a:t>2</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3</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5</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7</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11</a:t>
                      </a:r>
                      <a:r>
                        <a:rPr lang="en-US" altLang="ko-KR" sz="2000" b="0" dirty="0">
                          <a:solidFill>
                            <a:srgbClr val="D4D4D4"/>
                          </a:solidFill>
                          <a:effectLst/>
                          <a:latin typeface="Consolas" panose="020B0609020204030204" pitchFamily="49" charset="0"/>
                        </a:rPr>
                        <a:t>]</a:t>
                      </a:r>
                    </a:p>
                    <a:p>
                      <a:br>
                        <a:rPr lang="en-US" altLang="ko-KR" sz="2000" b="0" dirty="0">
                          <a:solidFill>
                            <a:srgbClr val="D4D4D4"/>
                          </a:solidFill>
                          <a:effectLst/>
                          <a:latin typeface="Consolas" panose="020B0609020204030204" pitchFamily="49" charset="0"/>
                        </a:rPr>
                      </a:br>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a:t>
                      </a:r>
                      <a:r>
                        <a:rPr lang="ko-KR" altLang="en-US" sz="2000" b="0" dirty="0">
                          <a:solidFill>
                            <a:srgbClr val="CE9178"/>
                          </a:solidFill>
                          <a:effectLst/>
                          <a:latin typeface="Consolas" panose="020B0609020204030204" pitchFamily="49" charset="0"/>
                        </a:rPr>
                        <a:t>최대값</a:t>
                      </a:r>
                      <a:r>
                        <a:rPr lang="en-US" altLang="ko-KR" sz="2000" b="0" dirty="0">
                          <a:solidFill>
                            <a:srgbClr val="CE9178"/>
                          </a:solidFill>
                          <a:effectLst/>
                          <a:latin typeface="Consolas" panose="020B0609020204030204" pitchFamily="49" charset="0"/>
                        </a:rPr>
                        <a:t>:'</a:t>
                      </a:r>
                      <a:r>
                        <a:rPr lang="en-US" altLang="ko-KR" sz="2000" b="0" dirty="0">
                          <a:solidFill>
                            <a:srgbClr val="D4D4D4"/>
                          </a:solidFill>
                          <a:effectLst/>
                          <a:latin typeface="Consolas" panose="020B0609020204030204" pitchFamily="49" charset="0"/>
                        </a:rPr>
                        <a:t>, </a:t>
                      </a:r>
                      <a:r>
                        <a:rPr lang="en-US" altLang="ko-KR" sz="2000" b="0" dirty="0">
                          <a:solidFill>
                            <a:srgbClr val="DCDCAA"/>
                          </a:solidFill>
                          <a:effectLst/>
                          <a:latin typeface="Consolas" panose="020B0609020204030204" pitchFamily="49" charset="0"/>
                        </a:rPr>
                        <a:t>max</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prime</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a:t>
                      </a:r>
                      <a:r>
                        <a:rPr lang="ko-KR" altLang="en-US" sz="2000" b="0" dirty="0">
                          <a:solidFill>
                            <a:srgbClr val="CE9178"/>
                          </a:solidFill>
                          <a:effectLst/>
                          <a:latin typeface="Consolas" panose="020B0609020204030204" pitchFamily="49" charset="0"/>
                        </a:rPr>
                        <a:t>최소값</a:t>
                      </a:r>
                      <a:r>
                        <a:rPr lang="en-US" altLang="ko-KR" sz="2000" b="0" dirty="0">
                          <a:solidFill>
                            <a:srgbClr val="CE9178"/>
                          </a:solidFill>
                          <a:effectLst/>
                          <a:latin typeface="Consolas" panose="020B0609020204030204" pitchFamily="49" charset="0"/>
                        </a:rPr>
                        <a:t>:'</a:t>
                      </a:r>
                      <a:r>
                        <a:rPr lang="en-US" altLang="ko-KR" sz="2000" b="0" dirty="0">
                          <a:solidFill>
                            <a:srgbClr val="D4D4D4"/>
                          </a:solidFill>
                          <a:effectLst/>
                          <a:latin typeface="Consolas" panose="020B0609020204030204" pitchFamily="49" charset="0"/>
                        </a:rPr>
                        <a:t>, </a:t>
                      </a:r>
                      <a:r>
                        <a:rPr lang="en-US" altLang="ko-KR" sz="2000" b="0" dirty="0">
                          <a:solidFill>
                            <a:srgbClr val="DCDCAA"/>
                          </a:solidFill>
                          <a:effectLst/>
                          <a:latin typeface="Consolas" panose="020B0609020204030204" pitchFamily="49" charset="0"/>
                        </a:rPr>
                        <a:t>min</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prime</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a:t>
                      </a:r>
                      <a:r>
                        <a:rPr lang="ko-KR" altLang="en-US" sz="2000" b="0" dirty="0">
                          <a:solidFill>
                            <a:srgbClr val="CE9178"/>
                          </a:solidFill>
                          <a:effectLst/>
                          <a:latin typeface="Consolas" panose="020B0609020204030204" pitchFamily="49" charset="0"/>
                        </a:rPr>
                        <a:t>합계</a:t>
                      </a:r>
                      <a:r>
                        <a:rPr lang="en-US" altLang="ko-KR" sz="2000" b="0" dirty="0">
                          <a:solidFill>
                            <a:srgbClr val="CE9178"/>
                          </a:solidFill>
                          <a:effectLst/>
                          <a:latin typeface="Consolas" panose="020B0609020204030204" pitchFamily="49" charset="0"/>
                        </a:rPr>
                        <a:t>:'</a:t>
                      </a:r>
                      <a:r>
                        <a:rPr lang="en-US" altLang="ko-KR" sz="2000" b="0" dirty="0">
                          <a:solidFill>
                            <a:srgbClr val="D4D4D4"/>
                          </a:solidFill>
                          <a:effectLst/>
                          <a:latin typeface="Consolas" panose="020B0609020204030204" pitchFamily="49" charset="0"/>
                        </a:rPr>
                        <a:t>, </a:t>
                      </a:r>
                      <a:r>
                        <a:rPr lang="en-US" altLang="ko-KR" sz="2000" b="0" dirty="0">
                          <a:solidFill>
                            <a:srgbClr val="DCDCAA"/>
                          </a:solidFill>
                          <a:effectLst/>
                          <a:latin typeface="Consolas" panose="020B0609020204030204" pitchFamily="49" charset="0"/>
                        </a:rPr>
                        <a:t>sum</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prime</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800" b="0" i="0" dirty="0">
                          <a:solidFill>
                            <a:srgbClr val="D4D4D4"/>
                          </a:solidFill>
                          <a:effectLst/>
                          <a:latin typeface="Consolas" panose="020B0609020204030204" pitchFamily="49" charset="0"/>
                        </a:rPr>
                        <a:t>최대값</a:t>
                      </a:r>
                      <a:r>
                        <a:rPr lang="en-US" altLang="ko-KR" sz="1800" b="0" i="0" dirty="0">
                          <a:solidFill>
                            <a:srgbClr val="D4D4D4"/>
                          </a:solidFill>
                          <a:effectLst/>
                          <a:latin typeface="Consolas" panose="020B0609020204030204" pitchFamily="49" charset="0"/>
                        </a:rPr>
                        <a:t>: 11</a:t>
                      </a:r>
                    </a:p>
                    <a:p>
                      <a:r>
                        <a:rPr lang="ko-KR" altLang="en-US" sz="1800" b="0" i="0" dirty="0">
                          <a:solidFill>
                            <a:srgbClr val="D4D4D4"/>
                          </a:solidFill>
                          <a:effectLst/>
                          <a:latin typeface="Consolas" panose="020B0609020204030204" pitchFamily="49" charset="0"/>
                        </a:rPr>
                        <a:t>최소값</a:t>
                      </a:r>
                      <a:r>
                        <a:rPr lang="en-US" altLang="ko-KR" sz="1800" b="0" i="0" dirty="0">
                          <a:solidFill>
                            <a:srgbClr val="D4D4D4"/>
                          </a:solidFill>
                          <a:effectLst/>
                          <a:latin typeface="Consolas" panose="020B0609020204030204" pitchFamily="49" charset="0"/>
                        </a:rPr>
                        <a:t>: 2</a:t>
                      </a:r>
                    </a:p>
                    <a:p>
                      <a:r>
                        <a:rPr lang="ko-KR" altLang="en-US" sz="1800" b="0" i="0" dirty="0">
                          <a:solidFill>
                            <a:srgbClr val="D4D4D4"/>
                          </a:solidFill>
                          <a:effectLst/>
                          <a:latin typeface="Consolas" panose="020B0609020204030204" pitchFamily="49" charset="0"/>
                        </a:rPr>
                        <a:t>합계</a:t>
                      </a:r>
                      <a:r>
                        <a:rPr lang="en-US" altLang="ko-KR" sz="1800" b="0" i="0" dirty="0">
                          <a:solidFill>
                            <a:srgbClr val="D4D4D4"/>
                          </a:solidFill>
                          <a:effectLst/>
                          <a:latin typeface="Consolas" panose="020B0609020204030204" pitchFamily="49" charset="0"/>
                        </a:rPr>
                        <a:t>: 28</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9264344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57</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이차원 리스트란</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이차원 리스트</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리스트 안에 리스트가 들어 있는 형태</a:t>
            </a:r>
            <a:endParaRPr lang="ko-KR" altLang="en-US" sz="1600" b="1" dirty="0"/>
          </a:p>
        </p:txBody>
      </p:sp>
      <p:sp>
        <p:nvSpPr>
          <p:cNvPr id="27" name="직사각형 26">
            <a:extLst>
              <a:ext uri="{FF2B5EF4-FFF2-40B4-BE49-F238E27FC236}">
                <a16:creationId xmlns:a16="http://schemas.microsoft.com/office/drawing/2014/main" id="{39D3DCC2-B322-481D-BA5A-6D48F4E87F78}"/>
              </a:ext>
            </a:extLst>
          </p:cNvPr>
          <p:cNvSpPr/>
          <p:nvPr/>
        </p:nvSpPr>
        <p:spPr>
          <a:xfrm>
            <a:off x="633000" y="3263091"/>
            <a:ext cx="8640000" cy="369332"/>
          </a:xfrm>
          <a:prstGeom prst="rect">
            <a:avLst/>
          </a:prstGeom>
          <a:solidFill>
            <a:schemeClr val="tx1"/>
          </a:solidFill>
        </p:spPr>
        <p:txBody>
          <a:bodyPr wrap="square">
            <a:spAutoFit/>
          </a:bodyPr>
          <a:lstStyle/>
          <a:p>
            <a:r>
              <a:rPr lang="ko-KR" altLang="en-US" dirty="0">
                <a:solidFill>
                  <a:srgbClr val="9CDCFE"/>
                </a:solidFill>
                <a:latin typeface="Consolas" panose="020B0609020204030204" pitchFamily="49" charset="0"/>
              </a:rPr>
              <a:t>리스트명</a:t>
            </a:r>
            <a:r>
              <a:rPr lang="ko-KR" altLang="en-US" dirty="0">
                <a:solidFill>
                  <a:srgbClr val="D4D4D4"/>
                </a:solidFill>
                <a:latin typeface="Consolas" panose="020B0609020204030204" pitchFamily="49" charset="0"/>
              </a:rPr>
              <a:t> </a:t>
            </a:r>
            <a:r>
              <a:rPr lang="en-US" altLang="ko-KR" dirty="0">
                <a:solidFill>
                  <a:srgbClr val="D4D4D4"/>
                </a:solidFill>
                <a:latin typeface="Consolas" panose="020B0609020204030204" pitchFamily="49" charset="0"/>
              </a:rPr>
              <a:t>= [[</a:t>
            </a:r>
            <a:r>
              <a:rPr lang="ko-KR" altLang="en-US" dirty="0">
                <a:solidFill>
                  <a:srgbClr val="D4D4D4"/>
                </a:solidFill>
                <a:latin typeface="Consolas" panose="020B0609020204030204" pitchFamily="49" charset="0"/>
              </a:rPr>
              <a:t>데이터</a:t>
            </a:r>
            <a:r>
              <a:rPr lang="en-US" altLang="ko-KR" dirty="0">
                <a:solidFill>
                  <a:srgbClr val="D4D4D4"/>
                </a:solidFill>
                <a:latin typeface="Consolas" panose="020B0609020204030204" pitchFamily="49" charset="0"/>
              </a:rPr>
              <a:t>, …, </a:t>
            </a:r>
            <a:r>
              <a:rPr lang="ko-KR" altLang="en-US" dirty="0">
                <a:solidFill>
                  <a:srgbClr val="D4D4D4"/>
                </a:solidFill>
                <a:latin typeface="Consolas" panose="020B0609020204030204" pitchFamily="49" charset="0"/>
              </a:rPr>
              <a:t>데이터</a:t>
            </a:r>
            <a:r>
              <a:rPr lang="en-US" altLang="ko-KR" dirty="0">
                <a:solidFill>
                  <a:srgbClr val="D4D4D4"/>
                </a:solidFill>
                <a:latin typeface="Consolas" panose="020B0609020204030204" pitchFamily="49" charset="0"/>
              </a:rPr>
              <a:t>], …, [</a:t>
            </a:r>
            <a:r>
              <a:rPr lang="ko-KR" altLang="en-US" dirty="0">
                <a:solidFill>
                  <a:srgbClr val="D4D4D4"/>
                </a:solidFill>
                <a:latin typeface="Consolas" panose="020B0609020204030204" pitchFamily="49" charset="0"/>
              </a:rPr>
              <a:t>데이터</a:t>
            </a:r>
            <a:r>
              <a:rPr lang="en-US" altLang="ko-KR" dirty="0">
                <a:solidFill>
                  <a:srgbClr val="D4D4D4"/>
                </a:solidFill>
                <a:latin typeface="Consolas" panose="020B0609020204030204" pitchFamily="49" charset="0"/>
              </a:rPr>
              <a:t>, …, </a:t>
            </a:r>
            <a:r>
              <a:rPr lang="ko-KR" altLang="en-US" dirty="0">
                <a:solidFill>
                  <a:srgbClr val="D4D4D4"/>
                </a:solidFill>
                <a:latin typeface="Consolas" panose="020B0609020204030204" pitchFamily="49" charset="0"/>
              </a:rPr>
              <a:t>데이터</a:t>
            </a:r>
            <a:r>
              <a:rPr lang="en-US" altLang="ko-KR" dirty="0">
                <a:solidFill>
                  <a:srgbClr val="D4D4D4"/>
                </a:solidFill>
                <a:latin typeface="Consolas" panose="020B0609020204030204" pitchFamily="49" charset="0"/>
              </a:rPr>
              <a:t>]]</a:t>
            </a:r>
          </a:p>
        </p:txBody>
      </p:sp>
      <p:sp>
        <p:nvSpPr>
          <p:cNvPr id="28" name="TextBox 27">
            <a:extLst>
              <a:ext uri="{FF2B5EF4-FFF2-40B4-BE49-F238E27FC236}">
                <a16:creationId xmlns:a16="http://schemas.microsoft.com/office/drawing/2014/main" id="{20BCA3A0-0B0D-46B5-886F-68987AC912B8}"/>
              </a:ext>
            </a:extLst>
          </p:cNvPr>
          <p:cNvSpPr txBox="1"/>
          <p:nvPr/>
        </p:nvSpPr>
        <p:spPr>
          <a:xfrm>
            <a:off x="632999" y="2856757"/>
            <a:ext cx="1633781"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이차원 리스트의 형식</a:t>
            </a:r>
          </a:p>
        </p:txBody>
      </p:sp>
      <p:sp>
        <p:nvSpPr>
          <p:cNvPr id="29" name="직사각형 28">
            <a:extLst>
              <a:ext uri="{FF2B5EF4-FFF2-40B4-BE49-F238E27FC236}">
                <a16:creationId xmlns:a16="http://schemas.microsoft.com/office/drawing/2014/main" id="{4F35D028-024A-411E-8A63-ECBD16BA8D02}"/>
              </a:ext>
            </a:extLst>
          </p:cNvPr>
          <p:cNvSpPr/>
          <p:nvPr/>
        </p:nvSpPr>
        <p:spPr>
          <a:xfrm>
            <a:off x="633000" y="4310639"/>
            <a:ext cx="8640000" cy="400110"/>
          </a:xfrm>
          <a:prstGeom prst="rect">
            <a:avLst/>
          </a:prstGeom>
          <a:solidFill>
            <a:schemeClr val="tx1"/>
          </a:solidFill>
        </p:spPr>
        <p:txBody>
          <a:bodyPr wrap="square">
            <a:spAutoFit/>
          </a:bodyPr>
          <a:lstStyle/>
          <a:p>
            <a:r>
              <a:rPr lang="en-US" altLang="ko-KR" sz="2000" dirty="0" err="1">
                <a:solidFill>
                  <a:srgbClr val="9CDCFE"/>
                </a:solidFill>
                <a:latin typeface="Consolas" panose="020B0609020204030204" pitchFamily="49" charset="0"/>
              </a:rPr>
              <a:t>programming_languages</a:t>
            </a:r>
            <a:r>
              <a:rPr lang="en-US" altLang="ko-KR" sz="2000" dirty="0">
                <a:solidFill>
                  <a:srgbClr val="D4D4D4"/>
                </a:solidFill>
                <a:latin typeface="Consolas" panose="020B0609020204030204" pitchFamily="49" charset="0"/>
              </a:rPr>
              <a:t> = [[</a:t>
            </a:r>
            <a:r>
              <a:rPr lang="en-US" altLang="ko-KR" sz="2000" dirty="0">
                <a:solidFill>
                  <a:srgbClr val="CE9178"/>
                </a:solidFill>
                <a:latin typeface="Consolas" panose="020B0609020204030204" pitchFamily="49" charset="0"/>
              </a:rPr>
              <a:t>'Python'</a:t>
            </a:r>
            <a:r>
              <a:rPr lang="en-US" altLang="ko-KR" sz="2000" dirty="0">
                <a:solidFill>
                  <a:srgbClr val="D4D4D4"/>
                </a:solidFill>
                <a:latin typeface="Consolas" panose="020B0609020204030204" pitchFamily="49" charset="0"/>
              </a:rPr>
              <a:t>, </a:t>
            </a:r>
            <a:r>
              <a:rPr lang="en-US" altLang="ko-KR" sz="2000" dirty="0">
                <a:solidFill>
                  <a:srgbClr val="CE9178"/>
                </a:solidFill>
                <a:latin typeface="Consolas" panose="020B0609020204030204" pitchFamily="49" charset="0"/>
              </a:rPr>
              <a:t>'R'</a:t>
            </a:r>
            <a:r>
              <a:rPr lang="en-US" altLang="ko-KR" sz="2000" dirty="0">
                <a:solidFill>
                  <a:srgbClr val="D4D4D4"/>
                </a:solidFill>
                <a:latin typeface="Consolas" panose="020B0609020204030204" pitchFamily="49" charset="0"/>
              </a:rPr>
              <a:t>], [</a:t>
            </a:r>
            <a:r>
              <a:rPr lang="en-US" altLang="ko-KR" sz="2000" dirty="0">
                <a:solidFill>
                  <a:srgbClr val="CE9178"/>
                </a:solidFill>
                <a:latin typeface="Consolas" panose="020B0609020204030204" pitchFamily="49" charset="0"/>
              </a:rPr>
              <a:t>'C'</a:t>
            </a:r>
            <a:r>
              <a:rPr lang="en-US" altLang="ko-KR" sz="2000" dirty="0">
                <a:solidFill>
                  <a:srgbClr val="D4D4D4"/>
                </a:solidFill>
                <a:latin typeface="Consolas" panose="020B0609020204030204" pitchFamily="49" charset="0"/>
              </a:rPr>
              <a:t>, </a:t>
            </a:r>
            <a:r>
              <a:rPr lang="en-US" altLang="ko-KR" sz="2000" dirty="0">
                <a:solidFill>
                  <a:srgbClr val="CE9178"/>
                </a:solidFill>
                <a:latin typeface="Consolas" panose="020B0609020204030204" pitchFamily="49" charset="0"/>
              </a:rPr>
              <a:t>'Java'</a:t>
            </a:r>
            <a:r>
              <a:rPr lang="en-US" altLang="ko-KR" sz="2000" dirty="0">
                <a:solidFill>
                  <a:srgbClr val="D4D4D4"/>
                </a:solidFill>
                <a:latin typeface="Consolas" panose="020B0609020204030204" pitchFamily="49" charset="0"/>
              </a:rPr>
              <a:t>]]</a:t>
            </a:r>
          </a:p>
        </p:txBody>
      </p:sp>
      <p:sp>
        <p:nvSpPr>
          <p:cNvPr id="37" name="TextBox 36">
            <a:extLst>
              <a:ext uri="{FF2B5EF4-FFF2-40B4-BE49-F238E27FC236}">
                <a16:creationId xmlns:a16="http://schemas.microsoft.com/office/drawing/2014/main" id="{CDF9D474-73C8-48C1-9DFE-0BAC181DC7BE}"/>
              </a:ext>
            </a:extLst>
          </p:cNvPr>
          <p:cNvSpPr txBox="1"/>
          <p:nvPr/>
        </p:nvSpPr>
        <p:spPr>
          <a:xfrm>
            <a:off x="632999" y="3904305"/>
            <a:ext cx="1505540"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이차원 리스트 예시</a:t>
            </a:r>
          </a:p>
        </p:txBody>
      </p:sp>
      <p:graphicFrame>
        <p:nvGraphicFramePr>
          <p:cNvPr id="24" name="표 23">
            <a:extLst>
              <a:ext uri="{FF2B5EF4-FFF2-40B4-BE49-F238E27FC236}">
                <a16:creationId xmlns:a16="http://schemas.microsoft.com/office/drawing/2014/main" id="{902A18A2-F153-4770-BB3E-21148EC079D9}"/>
              </a:ext>
            </a:extLst>
          </p:cNvPr>
          <p:cNvGraphicFramePr>
            <a:graphicFrameLocks noGrp="1"/>
          </p:cNvGraphicFramePr>
          <p:nvPr>
            <p:extLst>
              <p:ext uri="{D42A27DB-BD31-4B8C-83A1-F6EECF244321}">
                <p14:modId xmlns:p14="http://schemas.microsoft.com/office/powerpoint/2010/main" val="4110023630"/>
              </p:ext>
            </p:extLst>
          </p:nvPr>
        </p:nvGraphicFramePr>
        <p:xfrm>
          <a:off x="5233308" y="4725144"/>
          <a:ext cx="2729398" cy="1854200"/>
        </p:xfrm>
        <a:graphic>
          <a:graphicData uri="http://schemas.openxmlformats.org/drawingml/2006/table">
            <a:tbl>
              <a:tblPr firstRow="1" bandRow="1">
                <a:tableStyleId>{5940675A-B579-460E-94D1-54222C63F5DA}</a:tableStyleId>
              </a:tblPr>
              <a:tblGrid>
                <a:gridCol w="1364699">
                  <a:extLst>
                    <a:ext uri="{9D8B030D-6E8A-4147-A177-3AD203B41FA5}">
                      <a16:colId xmlns:a16="http://schemas.microsoft.com/office/drawing/2014/main" val="3753701666"/>
                    </a:ext>
                  </a:extLst>
                </a:gridCol>
                <a:gridCol w="1364699">
                  <a:extLst>
                    <a:ext uri="{9D8B030D-6E8A-4147-A177-3AD203B41FA5}">
                      <a16:colId xmlns:a16="http://schemas.microsoft.com/office/drawing/2014/main" val="1597328633"/>
                    </a:ext>
                  </a:extLst>
                </a:gridCol>
              </a:tblGrid>
              <a:tr h="370840">
                <a:tc>
                  <a:txBody>
                    <a:bodyPr/>
                    <a:lstStyle/>
                    <a:p>
                      <a:pPr algn="ctr" latinLnBrk="1"/>
                      <a:r>
                        <a:rPr lang="en-US" altLang="ko-KR" dirty="0">
                          <a:latin typeface="Consolas" panose="020B0609020204030204" pitchFamily="49" charset="0"/>
                        </a:rPr>
                        <a:t>[0]</a:t>
                      </a:r>
                      <a:endParaRPr lang="ko-KR" altLang="en-US" dirty="0">
                        <a:latin typeface="Consolas" panose="020B0609020204030204" pitchFamily="49"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[1]</a:t>
                      </a:r>
                      <a:endParaRPr lang="ko-KR" altLang="en-US" dirty="0">
                        <a:latin typeface="Consolas" panose="020B0609020204030204" pitchFamily="49"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ctr" latinLnBrk="1"/>
                      <a:endParaRPr lang="ko-KR" alt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r h="370840">
                <a:tc>
                  <a:txBody>
                    <a:bodyPr/>
                    <a:lstStyle/>
                    <a:p>
                      <a:pPr algn="ctr" latinLnBrk="1"/>
                      <a:r>
                        <a:rPr lang="en-US" altLang="ko-KR" dirty="0">
                          <a:latin typeface="Consolas" panose="020B0609020204030204" pitchFamily="49" charset="0"/>
                        </a:rPr>
                        <a:t>'Python'</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'R'</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1718663"/>
                  </a:ext>
                </a:extLst>
              </a:tr>
              <a:tr h="370840">
                <a:tc>
                  <a:txBody>
                    <a:bodyPr/>
                    <a:lstStyle/>
                    <a:p>
                      <a:pPr algn="ctr" latinLnBrk="1"/>
                      <a:endParaRPr lang="ko-KR" alt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208853"/>
                  </a:ext>
                </a:extLst>
              </a:tr>
              <a:tr h="370840">
                <a:tc>
                  <a:txBody>
                    <a:bodyPr/>
                    <a:lstStyle/>
                    <a:p>
                      <a:pPr algn="ctr" latinLnBrk="1"/>
                      <a:r>
                        <a:rPr lang="en-US" altLang="ko-KR" dirty="0">
                          <a:latin typeface="Consolas" panose="020B0609020204030204" pitchFamily="49" charset="0"/>
                        </a:rPr>
                        <a:t>'C'</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'Java'</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9437571"/>
                  </a:ext>
                </a:extLst>
              </a:tr>
            </a:tbl>
          </a:graphicData>
        </a:graphic>
      </p:graphicFrame>
      <p:graphicFrame>
        <p:nvGraphicFramePr>
          <p:cNvPr id="26" name="표 25">
            <a:extLst>
              <a:ext uri="{FF2B5EF4-FFF2-40B4-BE49-F238E27FC236}">
                <a16:creationId xmlns:a16="http://schemas.microsoft.com/office/drawing/2014/main" id="{9CD31FCE-7082-479E-A587-37134E98CFB4}"/>
              </a:ext>
            </a:extLst>
          </p:cNvPr>
          <p:cNvGraphicFramePr>
            <a:graphicFrameLocks noGrp="1"/>
          </p:cNvGraphicFramePr>
          <p:nvPr>
            <p:extLst>
              <p:ext uri="{D42A27DB-BD31-4B8C-83A1-F6EECF244321}">
                <p14:modId xmlns:p14="http://schemas.microsoft.com/office/powerpoint/2010/main" val="1264997827"/>
              </p:ext>
            </p:extLst>
          </p:nvPr>
        </p:nvGraphicFramePr>
        <p:xfrm>
          <a:off x="1193954" y="5245937"/>
          <a:ext cx="6962495" cy="1531008"/>
        </p:xfrm>
        <a:graphic>
          <a:graphicData uri="http://schemas.openxmlformats.org/drawingml/2006/table">
            <a:tbl>
              <a:tblPr firstRow="1" bandRow="1">
                <a:tableStyleId>{5940675A-B579-460E-94D1-54222C63F5DA}</a:tableStyleId>
              </a:tblPr>
              <a:tblGrid>
                <a:gridCol w="2963118">
                  <a:extLst>
                    <a:ext uri="{9D8B030D-6E8A-4147-A177-3AD203B41FA5}">
                      <a16:colId xmlns:a16="http://schemas.microsoft.com/office/drawing/2014/main" val="4290452765"/>
                    </a:ext>
                  </a:extLst>
                </a:gridCol>
                <a:gridCol w="916344">
                  <a:extLst>
                    <a:ext uri="{9D8B030D-6E8A-4147-A177-3AD203B41FA5}">
                      <a16:colId xmlns:a16="http://schemas.microsoft.com/office/drawing/2014/main" val="1604967092"/>
                    </a:ext>
                  </a:extLst>
                </a:gridCol>
                <a:gridCol w="3083033">
                  <a:extLst>
                    <a:ext uri="{9D8B030D-6E8A-4147-A177-3AD203B41FA5}">
                      <a16:colId xmlns:a16="http://schemas.microsoft.com/office/drawing/2014/main" val="3753701666"/>
                    </a:ext>
                  </a:extLst>
                </a:gridCol>
              </a:tblGrid>
              <a:tr h="765504">
                <a:tc rowSpan="2">
                  <a:txBody>
                    <a:bodyPr/>
                    <a:lstStyle/>
                    <a:p>
                      <a:pPr algn="ctr" latinLnBrk="1"/>
                      <a:r>
                        <a:rPr lang="en-US" altLang="ko-KR" b="1" dirty="0" err="1">
                          <a:latin typeface="Consolas" panose="020B0609020204030204" pitchFamily="49" charset="0"/>
                        </a:rPr>
                        <a:t>programming_languages</a:t>
                      </a:r>
                      <a:endParaRPr lang="ko-KR" altLang="en-US" b="1"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[0]</a:t>
                      </a:r>
                      <a:endParaRPr lang="ko-KR" altLang="en-US"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1718663"/>
                  </a:ext>
                </a:extLst>
              </a:tr>
              <a:tr h="765504">
                <a:tc vMerge="1">
                  <a:txBody>
                    <a:bodyPr/>
                    <a:lstStyle/>
                    <a:p>
                      <a:pPr algn="ctr" latinLnBrk="1"/>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[1]</a:t>
                      </a:r>
                      <a:endParaRPr lang="ko-KR" altLang="en-US"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2684113"/>
                  </a:ext>
                </a:extLst>
              </a:tr>
            </a:tbl>
          </a:graphicData>
        </a:graphic>
      </p:graphicFrame>
    </p:spTree>
    <p:extLst>
      <p:ext uri="{BB962C8B-B14F-4D97-AF65-F5344CB8AC3E}">
        <p14:creationId xmlns:p14="http://schemas.microsoft.com/office/powerpoint/2010/main" val="179173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58</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이차원 리스트의 인덱스</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이차원 리스트</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인덱스</a:t>
            </a:r>
            <a:r>
              <a:rPr lang="ko-KR" altLang="en-US" sz="1600" dirty="0">
                <a:solidFill>
                  <a:srgbClr val="000000"/>
                </a:solidFill>
                <a:latin typeface="Consolas" panose="020B0609020204030204" pitchFamily="49" charset="0"/>
              </a:rPr>
              <a:t>는 </a:t>
            </a:r>
            <a:r>
              <a:rPr lang="ko-KR" altLang="en-US" sz="1600" b="1" dirty="0">
                <a:solidFill>
                  <a:srgbClr val="000000"/>
                </a:solidFill>
                <a:latin typeface="Consolas" panose="020B0609020204030204" pitchFamily="49" charset="0"/>
              </a:rPr>
              <a:t>①행</a:t>
            </a:r>
            <a:r>
              <a:rPr lang="en-US" altLang="ko-KR" sz="1600" b="1" dirty="0">
                <a:solidFill>
                  <a:srgbClr val="000000"/>
                </a:solidFill>
                <a:latin typeface="Consolas" panose="020B0609020204030204" pitchFamily="49" charset="0"/>
              </a:rPr>
              <a:t>(row)</a:t>
            </a:r>
            <a:r>
              <a:rPr lang="ko-KR" altLang="en-US" sz="1600" dirty="0">
                <a:solidFill>
                  <a:srgbClr val="000000"/>
                </a:solidFill>
                <a:latin typeface="Consolas" panose="020B0609020204030204" pitchFamily="49" charset="0"/>
              </a:rPr>
              <a:t>과</a:t>
            </a:r>
            <a:r>
              <a:rPr lang="ko-KR" altLang="en-US" sz="1600" b="1" dirty="0">
                <a:solidFill>
                  <a:srgbClr val="000000"/>
                </a:solidFill>
                <a:latin typeface="Consolas" panose="020B0609020204030204" pitchFamily="49" charset="0"/>
              </a:rPr>
              <a:t> ②열</a:t>
            </a:r>
            <a:r>
              <a:rPr lang="en-US" altLang="ko-KR" sz="1600" b="1" dirty="0">
                <a:solidFill>
                  <a:srgbClr val="000000"/>
                </a:solidFill>
                <a:latin typeface="Consolas" panose="020B0609020204030204" pitchFamily="49" charset="0"/>
              </a:rPr>
              <a:t>(column)</a:t>
            </a:r>
            <a:endParaRPr lang="ko-KR" altLang="en-US" sz="1600" dirty="0"/>
          </a:p>
        </p:txBody>
      </p:sp>
      <p:graphicFrame>
        <p:nvGraphicFramePr>
          <p:cNvPr id="24" name="표 23">
            <a:extLst>
              <a:ext uri="{FF2B5EF4-FFF2-40B4-BE49-F238E27FC236}">
                <a16:creationId xmlns:a16="http://schemas.microsoft.com/office/drawing/2014/main" id="{902A18A2-F153-4770-BB3E-21148EC079D9}"/>
              </a:ext>
            </a:extLst>
          </p:cNvPr>
          <p:cNvGraphicFramePr>
            <a:graphicFrameLocks noGrp="1"/>
          </p:cNvGraphicFramePr>
          <p:nvPr>
            <p:extLst>
              <p:ext uri="{D42A27DB-BD31-4B8C-83A1-F6EECF244321}">
                <p14:modId xmlns:p14="http://schemas.microsoft.com/office/powerpoint/2010/main" val="990323679"/>
              </p:ext>
            </p:extLst>
          </p:nvPr>
        </p:nvGraphicFramePr>
        <p:xfrm>
          <a:off x="5514025" y="3281169"/>
          <a:ext cx="2729398" cy="1854200"/>
        </p:xfrm>
        <a:graphic>
          <a:graphicData uri="http://schemas.openxmlformats.org/drawingml/2006/table">
            <a:tbl>
              <a:tblPr firstRow="1" bandRow="1">
                <a:tableStyleId>{5940675A-B579-460E-94D1-54222C63F5DA}</a:tableStyleId>
              </a:tblPr>
              <a:tblGrid>
                <a:gridCol w="1364699">
                  <a:extLst>
                    <a:ext uri="{9D8B030D-6E8A-4147-A177-3AD203B41FA5}">
                      <a16:colId xmlns:a16="http://schemas.microsoft.com/office/drawing/2014/main" val="3753701666"/>
                    </a:ext>
                  </a:extLst>
                </a:gridCol>
                <a:gridCol w="1364699">
                  <a:extLst>
                    <a:ext uri="{9D8B030D-6E8A-4147-A177-3AD203B41FA5}">
                      <a16:colId xmlns:a16="http://schemas.microsoft.com/office/drawing/2014/main" val="1597328633"/>
                    </a:ext>
                  </a:extLst>
                </a:gridCol>
              </a:tblGrid>
              <a:tr h="370840">
                <a:tc>
                  <a:txBody>
                    <a:bodyPr/>
                    <a:lstStyle/>
                    <a:p>
                      <a:pPr algn="ctr" latinLnBrk="1"/>
                      <a:r>
                        <a:rPr lang="en-US" altLang="ko-KR" dirty="0">
                          <a:latin typeface="Consolas" panose="020B0609020204030204" pitchFamily="49" charset="0"/>
                        </a:rPr>
                        <a:t>[0]</a:t>
                      </a:r>
                      <a:endParaRPr lang="ko-KR" altLang="en-US" dirty="0">
                        <a:latin typeface="Consolas" panose="020B0609020204030204" pitchFamily="49"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[1]</a:t>
                      </a:r>
                      <a:endParaRPr lang="ko-KR" altLang="en-US" dirty="0">
                        <a:latin typeface="Consolas" panose="020B0609020204030204" pitchFamily="49" charset="0"/>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ctr" latinLnBrk="1"/>
                      <a:endParaRPr lang="ko-KR" alt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r h="370840">
                <a:tc>
                  <a:txBody>
                    <a:bodyPr/>
                    <a:lstStyle/>
                    <a:p>
                      <a:pPr algn="ctr" latinLnBrk="1"/>
                      <a:r>
                        <a:rPr lang="en-US" altLang="ko-KR" dirty="0">
                          <a:latin typeface="Consolas" panose="020B0609020204030204" pitchFamily="49" charset="0"/>
                        </a:rPr>
                        <a:t>'Python'</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'R'</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1718663"/>
                  </a:ext>
                </a:extLst>
              </a:tr>
              <a:tr h="370840">
                <a:tc>
                  <a:txBody>
                    <a:bodyPr/>
                    <a:lstStyle/>
                    <a:p>
                      <a:pPr algn="ctr" latinLnBrk="1"/>
                      <a:endParaRPr lang="ko-KR" alt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dirty="0">
                        <a:latin typeface="Consolas" panose="020B0609020204030204" pitchFamily="49"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0208853"/>
                  </a:ext>
                </a:extLst>
              </a:tr>
              <a:tr h="370840">
                <a:tc>
                  <a:txBody>
                    <a:bodyPr/>
                    <a:lstStyle/>
                    <a:p>
                      <a:pPr algn="ctr" latinLnBrk="1"/>
                      <a:r>
                        <a:rPr lang="en-US" altLang="ko-KR" dirty="0">
                          <a:latin typeface="Consolas" panose="020B0609020204030204" pitchFamily="49" charset="0"/>
                        </a:rPr>
                        <a:t>'C'</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'Java'</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9437571"/>
                  </a:ext>
                </a:extLst>
              </a:tr>
            </a:tbl>
          </a:graphicData>
        </a:graphic>
      </p:graphicFrame>
      <p:graphicFrame>
        <p:nvGraphicFramePr>
          <p:cNvPr id="26" name="표 25">
            <a:extLst>
              <a:ext uri="{FF2B5EF4-FFF2-40B4-BE49-F238E27FC236}">
                <a16:creationId xmlns:a16="http://schemas.microsoft.com/office/drawing/2014/main" id="{9CD31FCE-7082-479E-A587-37134E98CFB4}"/>
              </a:ext>
            </a:extLst>
          </p:cNvPr>
          <p:cNvGraphicFramePr>
            <a:graphicFrameLocks noGrp="1"/>
          </p:cNvGraphicFramePr>
          <p:nvPr>
            <p:extLst>
              <p:ext uri="{D42A27DB-BD31-4B8C-83A1-F6EECF244321}">
                <p14:modId xmlns:p14="http://schemas.microsoft.com/office/powerpoint/2010/main" val="3629929567"/>
              </p:ext>
            </p:extLst>
          </p:nvPr>
        </p:nvGraphicFramePr>
        <p:xfrm>
          <a:off x="1474671" y="3801962"/>
          <a:ext cx="6962495" cy="1531008"/>
        </p:xfrm>
        <a:graphic>
          <a:graphicData uri="http://schemas.openxmlformats.org/drawingml/2006/table">
            <a:tbl>
              <a:tblPr firstRow="1" bandRow="1">
                <a:tableStyleId>{5940675A-B579-460E-94D1-54222C63F5DA}</a:tableStyleId>
              </a:tblPr>
              <a:tblGrid>
                <a:gridCol w="2963118">
                  <a:extLst>
                    <a:ext uri="{9D8B030D-6E8A-4147-A177-3AD203B41FA5}">
                      <a16:colId xmlns:a16="http://schemas.microsoft.com/office/drawing/2014/main" val="4290452765"/>
                    </a:ext>
                  </a:extLst>
                </a:gridCol>
                <a:gridCol w="916344">
                  <a:extLst>
                    <a:ext uri="{9D8B030D-6E8A-4147-A177-3AD203B41FA5}">
                      <a16:colId xmlns:a16="http://schemas.microsoft.com/office/drawing/2014/main" val="1604967092"/>
                    </a:ext>
                  </a:extLst>
                </a:gridCol>
                <a:gridCol w="3083033">
                  <a:extLst>
                    <a:ext uri="{9D8B030D-6E8A-4147-A177-3AD203B41FA5}">
                      <a16:colId xmlns:a16="http://schemas.microsoft.com/office/drawing/2014/main" val="3753701666"/>
                    </a:ext>
                  </a:extLst>
                </a:gridCol>
              </a:tblGrid>
              <a:tr h="765504">
                <a:tc rowSpan="2">
                  <a:txBody>
                    <a:bodyPr/>
                    <a:lstStyle/>
                    <a:p>
                      <a:pPr algn="ctr" latinLnBrk="1"/>
                      <a:r>
                        <a:rPr lang="en-US" altLang="ko-KR" b="1" dirty="0" err="1">
                          <a:latin typeface="Consolas" panose="020B0609020204030204" pitchFamily="49" charset="0"/>
                        </a:rPr>
                        <a:t>programming_languages</a:t>
                      </a:r>
                      <a:endParaRPr lang="ko-KR" altLang="en-US" b="1"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[0]</a:t>
                      </a:r>
                      <a:endParaRPr lang="ko-KR" altLang="en-US"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51718663"/>
                  </a:ext>
                </a:extLst>
              </a:tr>
              <a:tr h="765504">
                <a:tc vMerge="1">
                  <a:txBody>
                    <a:bodyPr/>
                    <a:lstStyle/>
                    <a:p>
                      <a:pPr algn="ctr" latinLnBrk="1"/>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[1]</a:t>
                      </a:r>
                      <a:endParaRPr lang="ko-KR" altLang="en-US" dirty="0">
                        <a:latin typeface="Consolas" panose="020B0609020204030204" pitchFamily="49"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endParaRPr lang="ko-KR" altLang="en-US" dirty="0">
                        <a:latin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2684113"/>
                  </a:ext>
                </a:extLst>
              </a:tr>
            </a:tbl>
          </a:graphicData>
        </a:graphic>
      </p:graphicFrame>
      <p:sp>
        <p:nvSpPr>
          <p:cNvPr id="3" name="직사각형 2">
            <a:extLst>
              <a:ext uri="{FF2B5EF4-FFF2-40B4-BE49-F238E27FC236}">
                <a16:creationId xmlns:a16="http://schemas.microsoft.com/office/drawing/2014/main" id="{E4DFC0CF-23B7-459F-A3A3-4223046CFC99}"/>
              </a:ext>
            </a:extLst>
          </p:cNvPr>
          <p:cNvSpPr/>
          <p:nvPr/>
        </p:nvSpPr>
        <p:spPr>
          <a:xfrm>
            <a:off x="1061096" y="3206982"/>
            <a:ext cx="3603872" cy="369332"/>
          </a:xfrm>
          <a:prstGeom prst="rect">
            <a:avLst/>
          </a:prstGeom>
          <a:solidFill>
            <a:schemeClr val="tx1"/>
          </a:solidFill>
        </p:spPr>
        <p:txBody>
          <a:bodyPr wrap="none">
            <a:spAutoFit/>
          </a:bodyPr>
          <a:lstStyle/>
          <a:p>
            <a:r>
              <a:rPr lang="en-US" altLang="ko-KR" dirty="0" err="1">
                <a:solidFill>
                  <a:srgbClr val="9CDCFE"/>
                </a:solidFill>
                <a:latin typeface="Consolas" panose="020B0609020204030204" pitchFamily="49" charset="0"/>
              </a:rPr>
              <a:t>programming_languages</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a:t>
            </a:r>
            <a:endParaRPr lang="en-US" altLang="ko-KR" b="0" dirty="0">
              <a:solidFill>
                <a:srgbClr val="D4D4D4"/>
              </a:solidFill>
              <a:effectLst/>
              <a:latin typeface="Consolas" panose="020B0609020204030204" pitchFamily="49" charset="0"/>
            </a:endParaRPr>
          </a:p>
        </p:txBody>
      </p:sp>
      <p:sp>
        <p:nvSpPr>
          <p:cNvPr id="25" name="직사각형 24">
            <a:extLst>
              <a:ext uri="{FF2B5EF4-FFF2-40B4-BE49-F238E27FC236}">
                <a16:creationId xmlns:a16="http://schemas.microsoft.com/office/drawing/2014/main" id="{12899B7B-0E99-4C03-AAD1-495595F015C6}"/>
              </a:ext>
            </a:extLst>
          </p:cNvPr>
          <p:cNvSpPr/>
          <p:nvPr/>
        </p:nvSpPr>
        <p:spPr>
          <a:xfrm>
            <a:off x="5241032" y="5772983"/>
            <a:ext cx="3603872" cy="369332"/>
          </a:xfrm>
          <a:prstGeom prst="rect">
            <a:avLst/>
          </a:prstGeom>
          <a:solidFill>
            <a:schemeClr val="tx1"/>
          </a:solidFill>
        </p:spPr>
        <p:txBody>
          <a:bodyPr wrap="none">
            <a:spAutoFit/>
          </a:bodyPr>
          <a:lstStyle/>
          <a:p>
            <a:r>
              <a:rPr lang="en-US" altLang="ko-KR" dirty="0" err="1">
                <a:solidFill>
                  <a:srgbClr val="9CDCFE"/>
                </a:solidFill>
                <a:latin typeface="Consolas" panose="020B0609020204030204" pitchFamily="49" charset="0"/>
              </a:rPr>
              <a:t>programming_languages</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0</a:t>
            </a:r>
            <a:r>
              <a:rPr lang="en-US" altLang="ko-KR" dirty="0">
                <a:solidFill>
                  <a:srgbClr val="D4D4D4"/>
                </a:solidFill>
                <a:latin typeface="Consolas" panose="020B0609020204030204" pitchFamily="49" charset="0"/>
              </a:rPr>
              <a:t>]</a:t>
            </a:r>
            <a:endParaRPr lang="en-US" altLang="ko-KR" b="0" dirty="0">
              <a:solidFill>
                <a:srgbClr val="D4D4D4"/>
              </a:solidFill>
              <a:effectLst/>
              <a:latin typeface="Consolas" panose="020B0609020204030204" pitchFamily="49" charset="0"/>
            </a:endParaRPr>
          </a:p>
        </p:txBody>
      </p:sp>
      <p:sp>
        <p:nvSpPr>
          <p:cNvPr id="32" name="직사각형 31">
            <a:extLst>
              <a:ext uri="{FF2B5EF4-FFF2-40B4-BE49-F238E27FC236}">
                <a16:creationId xmlns:a16="http://schemas.microsoft.com/office/drawing/2014/main" id="{220C15AF-DE2A-455B-A17B-642BBBD71062}"/>
              </a:ext>
            </a:extLst>
          </p:cNvPr>
          <p:cNvSpPr/>
          <p:nvPr/>
        </p:nvSpPr>
        <p:spPr>
          <a:xfrm>
            <a:off x="5498785" y="4021674"/>
            <a:ext cx="1375256" cy="372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3" name="연결선: 구부러짐 32">
            <a:extLst>
              <a:ext uri="{FF2B5EF4-FFF2-40B4-BE49-F238E27FC236}">
                <a16:creationId xmlns:a16="http://schemas.microsoft.com/office/drawing/2014/main" id="{4A99B028-D0A2-4051-B4F5-7DA5801B5BC8}"/>
              </a:ext>
            </a:extLst>
          </p:cNvPr>
          <p:cNvCxnSpPr>
            <a:cxnSpLocks/>
            <a:stCxn id="25" idx="0"/>
            <a:endCxn id="34" idx="2"/>
          </p:cNvCxnSpPr>
          <p:nvPr/>
        </p:nvCxnSpPr>
        <p:spPr>
          <a:xfrm flipH="1" flipV="1">
            <a:off x="6205421" y="5125307"/>
            <a:ext cx="837547" cy="647676"/>
          </a:xfrm>
          <a:prstGeom prst="straightConnector1">
            <a:avLst/>
          </a:prstGeom>
          <a:ln>
            <a:solidFill>
              <a:srgbClr val="FF0000"/>
            </a:solidFill>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34" name="직사각형 33">
            <a:extLst>
              <a:ext uri="{FF2B5EF4-FFF2-40B4-BE49-F238E27FC236}">
                <a16:creationId xmlns:a16="http://schemas.microsoft.com/office/drawing/2014/main" id="{ADF5E0B6-4352-426A-8B10-7375D7485145}"/>
              </a:ext>
            </a:extLst>
          </p:cNvPr>
          <p:cNvSpPr/>
          <p:nvPr/>
        </p:nvSpPr>
        <p:spPr>
          <a:xfrm>
            <a:off x="5517793" y="4753194"/>
            <a:ext cx="1375256" cy="3721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a:extLst>
              <a:ext uri="{FF2B5EF4-FFF2-40B4-BE49-F238E27FC236}">
                <a16:creationId xmlns:a16="http://schemas.microsoft.com/office/drawing/2014/main" id="{20171F97-4214-4C13-9918-138C705519FD}"/>
              </a:ext>
            </a:extLst>
          </p:cNvPr>
          <p:cNvSpPr txBox="1"/>
          <p:nvPr/>
        </p:nvSpPr>
        <p:spPr>
          <a:xfrm>
            <a:off x="3227797" y="3802489"/>
            <a:ext cx="1277915" cy="461665"/>
          </a:xfrm>
          <a:prstGeom prst="rect">
            <a:avLst/>
          </a:prstGeom>
          <a:noFill/>
        </p:spPr>
        <p:txBody>
          <a:bodyPr wrap="none" rtlCol="0">
            <a:spAutoFit/>
          </a:bodyPr>
          <a:lstStyle/>
          <a:p>
            <a:pPr algn="ctr"/>
            <a:r>
              <a:rPr lang="ko-KR" altLang="en-US" sz="2400" dirty="0">
                <a:solidFill>
                  <a:srgbClr val="FFC000"/>
                </a:solidFill>
                <a:latin typeface="나눔손글씨 펜" panose="03040600000000000000" pitchFamily="66" charset="-127"/>
                <a:ea typeface="나눔손글씨 펜" panose="03040600000000000000" pitchFamily="66" charset="-127"/>
              </a:rPr>
              <a:t>①행</a:t>
            </a:r>
            <a:r>
              <a:rPr lang="en-US" altLang="ko-KR" sz="2400" dirty="0">
                <a:solidFill>
                  <a:srgbClr val="FFC000"/>
                </a:solidFill>
                <a:latin typeface="나눔손글씨 펜" panose="03040600000000000000" pitchFamily="66" charset="-127"/>
                <a:ea typeface="나눔손글씨 펜" panose="03040600000000000000" pitchFamily="66" charset="-127"/>
              </a:rPr>
              <a:t>(row)</a:t>
            </a:r>
            <a:endParaRPr lang="ko-KR" altLang="en-US" sz="2400" dirty="0">
              <a:solidFill>
                <a:srgbClr val="FFC000"/>
              </a:solidFill>
              <a:latin typeface="나눔손글씨 펜" panose="03040600000000000000" pitchFamily="66" charset="-127"/>
              <a:ea typeface="나눔손글씨 펜" panose="03040600000000000000" pitchFamily="66" charset="-127"/>
            </a:endParaRPr>
          </a:p>
        </p:txBody>
      </p:sp>
      <p:sp>
        <p:nvSpPr>
          <p:cNvPr id="36" name="TextBox 35">
            <a:extLst>
              <a:ext uri="{FF2B5EF4-FFF2-40B4-BE49-F238E27FC236}">
                <a16:creationId xmlns:a16="http://schemas.microsoft.com/office/drawing/2014/main" id="{E03199E2-7687-4D9C-BCD7-7FA99427262E}"/>
              </a:ext>
            </a:extLst>
          </p:cNvPr>
          <p:cNvSpPr txBox="1"/>
          <p:nvPr/>
        </p:nvSpPr>
        <p:spPr>
          <a:xfrm>
            <a:off x="6068371" y="2729549"/>
            <a:ext cx="1611339" cy="461665"/>
          </a:xfrm>
          <a:prstGeom prst="rect">
            <a:avLst/>
          </a:prstGeom>
          <a:noFill/>
        </p:spPr>
        <p:txBody>
          <a:bodyPr wrap="none" rtlCol="0">
            <a:spAutoFit/>
          </a:bodyPr>
          <a:lstStyle/>
          <a:p>
            <a:pPr algn="ctr"/>
            <a:r>
              <a:rPr lang="ko-KR" altLang="en-US" sz="2400" dirty="0">
                <a:solidFill>
                  <a:srgbClr val="0070C0"/>
                </a:solidFill>
                <a:latin typeface="나눔손글씨 펜" panose="03040600000000000000" pitchFamily="66" charset="-127"/>
                <a:ea typeface="나눔손글씨 펜" panose="03040600000000000000" pitchFamily="66" charset="-127"/>
              </a:rPr>
              <a:t>②열</a:t>
            </a:r>
            <a:r>
              <a:rPr lang="en-US" altLang="ko-KR" sz="2400" dirty="0">
                <a:solidFill>
                  <a:srgbClr val="0070C0"/>
                </a:solidFill>
                <a:latin typeface="나눔손글씨 펜" panose="03040600000000000000" pitchFamily="66" charset="-127"/>
                <a:ea typeface="나눔손글씨 펜" panose="03040600000000000000" pitchFamily="66" charset="-127"/>
              </a:rPr>
              <a:t>(column)</a:t>
            </a:r>
            <a:endParaRPr lang="ko-KR" altLang="en-US" sz="2400" dirty="0">
              <a:solidFill>
                <a:srgbClr val="0070C0"/>
              </a:solidFill>
              <a:latin typeface="나눔손글씨 펜" panose="03040600000000000000" pitchFamily="66" charset="-127"/>
              <a:ea typeface="나눔손글씨 펜" panose="03040600000000000000" pitchFamily="66" charset="-127"/>
            </a:endParaRPr>
          </a:p>
        </p:txBody>
      </p:sp>
      <p:cxnSp>
        <p:nvCxnSpPr>
          <p:cNvPr id="38" name="직선 연결선 37">
            <a:extLst>
              <a:ext uri="{FF2B5EF4-FFF2-40B4-BE49-F238E27FC236}">
                <a16:creationId xmlns:a16="http://schemas.microsoft.com/office/drawing/2014/main" id="{B3C75D85-4262-4650-8B4F-DFB832DD746A}"/>
              </a:ext>
            </a:extLst>
          </p:cNvPr>
          <p:cNvCxnSpPr>
            <a:cxnSpLocks/>
          </p:cNvCxnSpPr>
          <p:nvPr/>
        </p:nvCxnSpPr>
        <p:spPr>
          <a:xfrm>
            <a:off x="4520952" y="3801962"/>
            <a:ext cx="0" cy="1531008"/>
          </a:xfrm>
          <a:prstGeom prst="line">
            <a:avLst/>
          </a:prstGeom>
          <a:ln w="38100">
            <a:solidFill>
              <a:srgbClr val="FFC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직선 연결선 38">
            <a:extLst>
              <a:ext uri="{FF2B5EF4-FFF2-40B4-BE49-F238E27FC236}">
                <a16:creationId xmlns:a16="http://schemas.microsoft.com/office/drawing/2014/main" id="{411CD010-A7C7-4F5F-AA58-B8371A351ED9}"/>
              </a:ext>
            </a:extLst>
          </p:cNvPr>
          <p:cNvCxnSpPr>
            <a:cxnSpLocks/>
          </p:cNvCxnSpPr>
          <p:nvPr/>
        </p:nvCxnSpPr>
        <p:spPr>
          <a:xfrm>
            <a:off x="5664109" y="3202562"/>
            <a:ext cx="2457880" cy="0"/>
          </a:xfrm>
          <a:prstGeom prst="line">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연결선: 구부러짐 30">
            <a:extLst>
              <a:ext uri="{FF2B5EF4-FFF2-40B4-BE49-F238E27FC236}">
                <a16:creationId xmlns:a16="http://schemas.microsoft.com/office/drawing/2014/main" id="{B749E69D-E909-4CE3-8016-A100C449E33D}"/>
              </a:ext>
            </a:extLst>
          </p:cNvPr>
          <p:cNvCxnSpPr>
            <a:cxnSpLocks/>
            <a:stCxn id="3" idx="3"/>
            <a:endCxn id="32" idx="1"/>
          </p:cNvCxnSpPr>
          <p:nvPr/>
        </p:nvCxnSpPr>
        <p:spPr>
          <a:xfrm>
            <a:off x="4664968" y="3391648"/>
            <a:ext cx="833817" cy="816083"/>
          </a:xfrm>
          <a:prstGeom prst="straightConnector1">
            <a:avLst/>
          </a:prstGeom>
          <a:ln>
            <a:solidFill>
              <a:srgbClr val="FF0000"/>
            </a:solidFill>
            <a:headEnd type="none" w="med" len="med"/>
            <a:tailEnd type="arrow" w="med" len="med"/>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3221655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여러 데이터를 한 번에 묶어 표현하기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리스트 </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r>
                <a:rPr lang="en-US" altLang="ko-KR" sz="2000" b="1" dirty="0">
                  <a:ln>
                    <a:solidFill>
                      <a:prstClr val="black">
                        <a:alpha val="0"/>
                      </a:prstClr>
                    </a:solidFill>
                  </a:ln>
                  <a:solidFill>
                    <a:srgbClr val="002060"/>
                  </a:solidFill>
                  <a:latin typeface="Consolas" panose="020B0609020204030204" pitchFamily="49" charset="0"/>
                  <a:ea typeface="나눔고딕" panose="020D0604000000000000" pitchFamily="50" charset="-127"/>
                </a:rPr>
                <a:t>list</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59</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반복문으로 이차원 리스트 출력하기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이차원 리스트</a:t>
            </a:r>
            <a:r>
              <a:rPr lang="ko-KR" altLang="en-US" sz="1600" dirty="0">
                <a:solidFill>
                  <a:srgbClr val="000000"/>
                </a:solidFill>
                <a:latin typeface="Consolas" panose="020B0609020204030204" pitchFamily="49" charset="0"/>
              </a:rPr>
              <a:t>의 각 </a:t>
            </a:r>
            <a:r>
              <a:rPr lang="ko-KR" altLang="en-US" sz="1600" b="1" dirty="0">
                <a:solidFill>
                  <a:srgbClr val="000000"/>
                </a:solidFill>
                <a:latin typeface="Consolas" panose="020B0609020204030204" pitchFamily="49" charset="0"/>
              </a:rPr>
              <a:t>행</a:t>
            </a:r>
            <a:r>
              <a:rPr lang="ko-KR" altLang="en-US" sz="1600" dirty="0">
                <a:solidFill>
                  <a:srgbClr val="000000"/>
                </a:solidFill>
                <a:latin typeface="Consolas" panose="020B0609020204030204" pitchFamily="49" charset="0"/>
              </a:rPr>
              <a:t>과 각 </a:t>
            </a:r>
            <a:r>
              <a:rPr lang="ko-KR" altLang="en-US" sz="1600" b="1" dirty="0">
                <a:solidFill>
                  <a:srgbClr val="000000"/>
                </a:solidFill>
                <a:latin typeface="Consolas" panose="020B0609020204030204" pitchFamily="49" charset="0"/>
              </a:rPr>
              <a:t>열</a:t>
            </a:r>
            <a:r>
              <a:rPr lang="ko-KR" altLang="en-US" sz="1600" dirty="0">
                <a:solidFill>
                  <a:srgbClr val="000000"/>
                </a:solidFill>
                <a:latin typeface="Consolas" panose="020B0609020204030204" pitchFamily="49" charset="0"/>
              </a:rPr>
              <a:t>을 </a:t>
            </a:r>
            <a:r>
              <a:rPr lang="en-US" altLang="ko-KR" sz="1600" b="1" dirty="0">
                <a:solidFill>
                  <a:srgbClr val="000000"/>
                </a:solidFill>
                <a:latin typeface="Consolas" panose="020B0609020204030204" pitchFamily="49" charset="0"/>
              </a:rPr>
              <a:t>for </a:t>
            </a:r>
            <a:r>
              <a:rPr lang="ko-KR" altLang="en-US" sz="1600" b="1" dirty="0">
                <a:solidFill>
                  <a:srgbClr val="000000"/>
                </a:solidFill>
                <a:latin typeface="Consolas" panose="020B0609020204030204" pitchFamily="49" charset="0"/>
              </a:rPr>
              <a:t>반복문</a:t>
            </a:r>
            <a:r>
              <a:rPr lang="ko-KR" altLang="en-US" sz="1600" dirty="0">
                <a:solidFill>
                  <a:srgbClr val="000000"/>
                </a:solidFill>
                <a:latin typeface="Consolas" panose="020B0609020204030204" pitchFamily="49" charset="0"/>
              </a:rPr>
              <a:t>으로 </a:t>
            </a:r>
            <a:r>
              <a:rPr lang="ko-KR" altLang="en-US" sz="1600" b="1" dirty="0">
                <a:solidFill>
                  <a:srgbClr val="000000"/>
                </a:solidFill>
                <a:latin typeface="Consolas" panose="020B0609020204030204" pitchFamily="49" charset="0"/>
              </a:rPr>
              <a:t>출력</a:t>
            </a:r>
            <a:r>
              <a:rPr lang="ko-KR" altLang="en-US" sz="1600" dirty="0">
                <a:solidFill>
                  <a:srgbClr val="000000"/>
                </a:solidFill>
                <a:latin typeface="Consolas" panose="020B0609020204030204" pitchFamily="49" charset="0"/>
              </a:rPr>
              <a:t>할 수 있음</a:t>
            </a:r>
            <a:endParaRPr lang="ko-KR" altLang="en-US" sz="1600" dirty="0"/>
          </a:p>
        </p:txBody>
      </p:sp>
      <p:graphicFrame>
        <p:nvGraphicFramePr>
          <p:cNvPr id="27" name="표 26">
            <a:extLst>
              <a:ext uri="{FF2B5EF4-FFF2-40B4-BE49-F238E27FC236}">
                <a16:creationId xmlns:a16="http://schemas.microsoft.com/office/drawing/2014/main" id="{6A6BA11B-C13A-4214-9F78-D4F060226684}"/>
              </a:ext>
            </a:extLst>
          </p:cNvPr>
          <p:cNvGraphicFramePr>
            <a:graphicFrameLocks noGrp="1"/>
          </p:cNvGraphicFramePr>
          <p:nvPr>
            <p:extLst>
              <p:ext uri="{D42A27DB-BD31-4B8C-83A1-F6EECF244321}">
                <p14:modId xmlns:p14="http://schemas.microsoft.com/office/powerpoint/2010/main" val="695367905"/>
              </p:ext>
            </p:extLst>
          </p:nvPr>
        </p:nvGraphicFramePr>
        <p:xfrm>
          <a:off x="632998" y="3260443"/>
          <a:ext cx="8639999" cy="280416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2000" b="0" dirty="0" err="1">
                          <a:solidFill>
                            <a:srgbClr val="9CDCFE"/>
                          </a:solidFill>
                          <a:effectLst/>
                          <a:latin typeface="Consolas" panose="020B0609020204030204" pitchFamily="49" charset="0"/>
                        </a:rPr>
                        <a:t>programming_languages</a:t>
                      </a:r>
                      <a:r>
                        <a:rPr lang="en-US" altLang="ko-KR" sz="2000" b="0" dirty="0">
                          <a:solidFill>
                            <a:srgbClr val="D4D4D4"/>
                          </a:solidFill>
                          <a:effectLst/>
                          <a:latin typeface="Consolas" panose="020B0609020204030204" pitchFamily="49" charset="0"/>
                        </a:rPr>
                        <a:t> = [[</a:t>
                      </a:r>
                      <a:r>
                        <a:rPr lang="en-US" altLang="ko-KR" sz="2000" b="0" dirty="0">
                          <a:solidFill>
                            <a:srgbClr val="CE9178"/>
                          </a:solidFill>
                          <a:effectLst/>
                          <a:latin typeface="Consolas" panose="020B0609020204030204" pitchFamily="49" charset="0"/>
                        </a:rPr>
                        <a:t>'Python'</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'R'</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'C'</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'Java'</a:t>
                      </a:r>
                      <a:r>
                        <a:rPr lang="en-US" altLang="ko-KR" sz="2000" b="0" dirty="0">
                          <a:solidFill>
                            <a:srgbClr val="D4D4D4"/>
                          </a:solidFill>
                          <a:effectLst/>
                          <a:latin typeface="Consolas" panose="020B0609020204030204" pitchFamily="49" charset="0"/>
                        </a:rPr>
                        <a:t>]]</a:t>
                      </a:r>
                    </a:p>
                    <a:p>
                      <a:br>
                        <a:rPr lang="en-US" altLang="ko-KR" sz="2000" b="0" dirty="0">
                          <a:solidFill>
                            <a:srgbClr val="D4D4D4"/>
                          </a:solidFill>
                          <a:effectLst/>
                          <a:latin typeface="Consolas" panose="020B0609020204030204" pitchFamily="49" charset="0"/>
                        </a:rPr>
                      </a:br>
                      <a:r>
                        <a:rPr lang="en-US" altLang="ko-KR" sz="2000" b="0" dirty="0">
                          <a:solidFill>
                            <a:srgbClr val="C586C0"/>
                          </a:solidFill>
                          <a:effectLst/>
                          <a:latin typeface="Consolas" panose="020B0609020204030204" pitchFamily="49" charset="0"/>
                        </a:rPr>
                        <a:t>for</a:t>
                      </a:r>
                      <a:r>
                        <a:rPr lang="en-US" altLang="ko-KR" sz="2000" b="0" dirty="0">
                          <a:solidFill>
                            <a:srgbClr val="D4D4D4"/>
                          </a:solidFill>
                          <a:effectLst/>
                          <a:latin typeface="Consolas" panose="020B0609020204030204" pitchFamily="49" charset="0"/>
                        </a:rPr>
                        <a:t> </a:t>
                      </a:r>
                      <a:r>
                        <a:rPr lang="en-US" altLang="ko-KR" sz="2000" b="0" dirty="0">
                          <a:solidFill>
                            <a:srgbClr val="9CDCFE"/>
                          </a:solidFill>
                          <a:effectLst/>
                          <a:latin typeface="Consolas" panose="020B0609020204030204" pitchFamily="49" charset="0"/>
                        </a:rPr>
                        <a:t>row</a:t>
                      </a:r>
                      <a:r>
                        <a:rPr lang="en-US" altLang="ko-KR" sz="2000" b="0" dirty="0">
                          <a:solidFill>
                            <a:srgbClr val="D4D4D4"/>
                          </a:solidFill>
                          <a:effectLst/>
                          <a:latin typeface="Consolas" panose="020B0609020204030204" pitchFamily="49" charset="0"/>
                        </a:rPr>
                        <a:t> </a:t>
                      </a:r>
                      <a:r>
                        <a:rPr lang="en-US" altLang="ko-KR" sz="2000" b="0" dirty="0">
                          <a:solidFill>
                            <a:srgbClr val="569CD6"/>
                          </a:solidFill>
                          <a:effectLst/>
                          <a:latin typeface="Consolas" panose="020B0609020204030204" pitchFamily="49" charset="0"/>
                        </a:rPr>
                        <a:t>in</a:t>
                      </a:r>
                      <a:r>
                        <a:rPr lang="en-US" altLang="ko-KR" sz="2000" b="0" dirty="0">
                          <a:solidFill>
                            <a:srgbClr val="D4D4D4"/>
                          </a:solidFill>
                          <a:effectLst/>
                          <a:latin typeface="Consolas" panose="020B0609020204030204" pitchFamily="49" charset="0"/>
                        </a:rPr>
                        <a:t> </a:t>
                      </a:r>
                      <a:r>
                        <a:rPr lang="en-US" altLang="ko-KR" sz="2000" b="0" dirty="0" err="1">
                          <a:solidFill>
                            <a:srgbClr val="9CDCFE"/>
                          </a:solidFill>
                          <a:effectLst/>
                          <a:latin typeface="Consolas" panose="020B0609020204030204" pitchFamily="49" charset="0"/>
                        </a:rPr>
                        <a:t>programming_languages</a:t>
                      </a:r>
                      <a:r>
                        <a:rPr lang="en-US" altLang="ko-KR" sz="2000" b="0" dirty="0">
                          <a:solidFill>
                            <a:srgbClr val="D4D4D4"/>
                          </a:solidFill>
                          <a:effectLst/>
                          <a:latin typeface="Consolas" panose="020B0609020204030204" pitchFamily="49" charset="0"/>
                        </a:rPr>
                        <a:t>:</a:t>
                      </a:r>
                    </a:p>
                    <a:p>
                      <a:r>
                        <a:rPr lang="en-US" altLang="ko-KR" sz="2000" b="0" dirty="0">
                          <a:solidFill>
                            <a:srgbClr val="D4D4D4"/>
                          </a:solidFill>
                          <a:effectLst/>
                          <a:latin typeface="Consolas" panose="020B0609020204030204" pitchFamily="49" charset="0"/>
                        </a:rPr>
                        <a:t>    </a:t>
                      </a:r>
                      <a:r>
                        <a:rPr lang="en-US" altLang="ko-KR" sz="2000" b="0" dirty="0">
                          <a:solidFill>
                            <a:srgbClr val="C586C0"/>
                          </a:solidFill>
                          <a:effectLst/>
                          <a:latin typeface="Consolas" panose="020B0609020204030204" pitchFamily="49" charset="0"/>
                        </a:rPr>
                        <a:t>for</a:t>
                      </a:r>
                      <a:r>
                        <a:rPr lang="en-US" altLang="ko-KR" sz="2000" b="0" dirty="0">
                          <a:solidFill>
                            <a:srgbClr val="D4D4D4"/>
                          </a:solidFill>
                          <a:effectLst/>
                          <a:latin typeface="Consolas" panose="020B0609020204030204" pitchFamily="49" charset="0"/>
                        </a:rPr>
                        <a:t> </a:t>
                      </a:r>
                      <a:r>
                        <a:rPr lang="en-US" altLang="ko-KR" sz="2000" b="0" dirty="0">
                          <a:solidFill>
                            <a:srgbClr val="9CDCFE"/>
                          </a:solidFill>
                          <a:effectLst/>
                          <a:latin typeface="Consolas" panose="020B0609020204030204" pitchFamily="49" charset="0"/>
                        </a:rPr>
                        <a:t>col</a:t>
                      </a:r>
                      <a:r>
                        <a:rPr lang="en-US" altLang="ko-KR" sz="2000" b="0" dirty="0">
                          <a:solidFill>
                            <a:srgbClr val="D4D4D4"/>
                          </a:solidFill>
                          <a:effectLst/>
                          <a:latin typeface="Consolas" panose="020B0609020204030204" pitchFamily="49" charset="0"/>
                        </a:rPr>
                        <a:t> </a:t>
                      </a:r>
                      <a:r>
                        <a:rPr lang="en-US" altLang="ko-KR" sz="2000" b="0" dirty="0">
                          <a:solidFill>
                            <a:srgbClr val="569CD6"/>
                          </a:solidFill>
                          <a:effectLst/>
                          <a:latin typeface="Consolas" panose="020B0609020204030204" pitchFamily="49" charset="0"/>
                        </a:rPr>
                        <a:t>in</a:t>
                      </a:r>
                      <a:r>
                        <a:rPr lang="en-US" altLang="ko-KR" sz="2000" b="0" dirty="0">
                          <a:solidFill>
                            <a:srgbClr val="D4D4D4"/>
                          </a:solidFill>
                          <a:effectLst/>
                          <a:latin typeface="Consolas" panose="020B0609020204030204" pitchFamily="49" charset="0"/>
                        </a:rPr>
                        <a:t> </a:t>
                      </a:r>
                      <a:r>
                        <a:rPr lang="en-US" altLang="ko-KR" sz="2000" b="0" dirty="0">
                          <a:solidFill>
                            <a:srgbClr val="9CDCFE"/>
                          </a:solidFill>
                          <a:effectLst/>
                          <a:latin typeface="Consolas" panose="020B0609020204030204" pitchFamily="49" charset="0"/>
                        </a:rPr>
                        <a:t>row</a:t>
                      </a:r>
                      <a:r>
                        <a:rPr lang="en-US" altLang="ko-KR" sz="2000" b="0" dirty="0">
                          <a:solidFill>
                            <a:srgbClr val="D4D4D4"/>
                          </a:solidFill>
                          <a:effectLst/>
                          <a:latin typeface="Consolas" panose="020B0609020204030204" pitchFamily="49" charset="0"/>
                        </a:rPr>
                        <a:t>:</a:t>
                      </a:r>
                    </a:p>
                    <a:p>
                      <a:r>
                        <a:rPr lang="en-US" altLang="ko-KR" sz="2000" b="0" dirty="0">
                          <a:solidFill>
                            <a:srgbClr val="D4D4D4"/>
                          </a:solidFill>
                          <a:effectLst/>
                          <a:latin typeface="Consolas" panose="020B0609020204030204" pitchFamily="49" charset="0"/>
                        </a:rPr>
                        <a:t>        </a:t>
                      </a:r>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col</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b="0" i="0" dirty="0">
                          <a:solidFill>
                            <a:srgbClr val="D4D4D4"/>
                          </a:solidFill>
                          <a:effectLst/>
                          <a:latin typeface="Consolas" panose="020B0609020204030204" pitchFamily="49" charset="0"/>
                        </a:rPr>
                        <a:t>Python</a:t>
                      </a:r>
                    </a:p>
                    <a:p>
                      <a:r>
                        <a:rPr lang="en-US" altLang="ko-KR" b="0" i="0" dirty="0">
                          <a:solidFill>
                            <a:srgbClr val="D4D4D4"/>
                          </a:solidFill>
                          <a:effectLst/>
                          <a:latin typeface="Consolas" panose="020B0609020204030204" pitchFamily="49" charset="0"/>
                        </a:rPr>
                        <a:t>R</a:t>
                      </a:r>
                    </a:p>
                    <a:p>
                      <a:r>
                        <a:rPr lang="en-US" altLang="ko-KR" b="0" i="0" dirty="0">
                          <a:solidFill>
                            <a:srgbClr val="D4D4D4"/>
                          </a:solidFill>
                          <a:effectLst/>
                          <a:latin typeface="Consolas" panose="020B0609020204030204" pitchFamily="49" charset="0"/>
                        </a:rPr>
                        <a:t>C</a:t>
                      </a:r>
                    </a:p>
                    <a:p>
                      <a:r>
                        <a:rPr lang="en-US" altLang="ko-KR" b="0" i="0" dirty="0">
                          <a:solidFill>
                            <a:srgbClr val="D4D4D4"/>
                          </a:solidFill>
                          <a:effectLst/>
                          <a:latin typeface="Consolas" panose="020B0609020204030204" pitchFamily="49" charset="0"/>
                        </a:rPr>
                        <a:t>Java</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28" name="TextBox 27">
            <a:extLst>
              <a:ext uri="{FF2B5EF4-FFF2-40B4-BE49-F238E27FC236}">
                <a16:creationId xmlns:a16="http://schemas.microsoft.com/office/drawing/2014/main" id="{FCE38223-87DB-4341-BB6C-F333F64C06F3}"/>
              </a:ext>
            </a:extLst>
          </p:cNvPr>
          <p:cNvSpPr txBox="1"/>
          <p:nvPr/>
        </p:nvSpPr>
        <p:spPr>
          <a:xfrm>
            <a:off x="632999" y="2858098"/>
            <a:ext cx="2225289"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반복문으로 이차원 리스트 출력</a:t>
            </a:r>
          </a:p>
        </p:txBody>
      </p:sp>
    </p:spTree>
    <p:extLst>
      <p:ext uri="{BB962C8B-B14F-4D97-AF65-F5344CB8AC3E}">
        <p14:creationId xmlns:p14="http://schemas.microsoft.com/office/powerpoint/2010/main" val="4028509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프로그램과 프로그래밍</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프로그래밍의 가치</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9" name="사각형: 둥근 모서리 18">
            <a:extLst>
              <a:ext uri="{FF2B5EF4-FFF2-40B4-BE49-F238E27FC236}">
                <a16:creationId xmlns:a16="http://schemas.microsoft.com/office/drawing/2014/main" id="{9E754963-E700-4351-8641-E96B5F04332B}"/>
              </a:ext>
            </a:extLst>
          </p:cNvPr>
          <p:cNvSpPr/>
          <p:nvPr/>
        </p:nvSpPr>
        <p:spPr>
          <a:xfrm>
            <a:off x="3050931" y="1680635"/>
            <a:ext cx="6222067"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ko-KR" altLang="en-US" sz="1600" b="1" dirty="0">
                <a:solidFill>
                  <a:srgbClr val="000000"/>
                </a:solidFill>
                <a:latin typeface="Consolas" panose="020B0609020204030204" pitchFamily="49" charset="0"/>
              </a:rPr>
              <a:t>현실 문제</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해결</a:t>
            </a:r>
            <a:r>
              <a:rPr lang="ko-KR" altLang="en-US" sz="1600" dirty="0">
                <a:solidFill>
                  <a:srgbClr val="000000"/>
                </a:solidFill>
                <a:latin typeface="Consolas" panose="020B0609020204030204" pitchFamily="49" charset="0"/>
              </a:rPr>
              <a:t>하기 위한 </a:t>
            </a:r>
            <a:r>
              <a:rPr lang="ko-KR" altLang="en-US" sz="1600" b="1" dirty="0">
                <a:solidFill>
                  <a:srgbClr val="000000"/>
                </a:solidFill>
                <a:latin typeface="Consolas" panose="020B0609020204030204" pitchFamily="49" charset="0"/>
              </a:rPr>
              <a:t>해결책</a:t>
            </a:r>
            <a:r>
              <a:rPr lang="en-US" altLang="ko-KR" sz="1600"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아이디어</a:t>
            </a:r>
            <a:r>
              <a:rPr lang="en-US" altLang="ko-KR" sz="1600"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구현</a:t>
            </a:r>
            <a:r>
              <a:rPr lang="ko-KR" altLang="en-US" sz="1600" dirty="0">
                <a:solidFill>
                  <a:srgbClr val="000000"/>
                </a:solidFill>
                <a:latin typeface="Consolas" panose="020B0609020204030204" pitchFamily="49" charset="0"/>
              </a:rPr>
              <a:t>한 </a:t>
            </a:r>
            <a:r>
              <a:rPr lang="ko-KR" altLang="en-US" sz="1600" b="1" dirty="0">
                <a:solidFill>
                  <a:srgbClr val="000000"/>
                </a:solidFill>
                <a:latin typeface="Consolas" panose="020B0609020204030204" pitchFamily="49" charset="0"/>
              </a:rPr>
              <a:t>결과물</a:t>
            </a:r>
            <a:endParaRPr lang="ko-KR" altLang="en-US" sz="1600" b="1" dirty="0"/>
          </a:p>
        </p:txBody>
      </p:sp>
      <p:pic>
        <p:nvPicPr>
          <p:cNvPr id="2054" name="Picture 6" descr="https://logos-world.net/wp-content/uploads/2020/12/Windows-Logo-History.jpg">
            <a:extLst>
              <a:ext uri="{FF2B5EF4-FFF2-40B4-BE49-F238E27FC236}">
                <a16:creationId xmlns:a16="http://schemas.microsoft.com/office/drawing/2014/main" id="{6BA2C6AF-FE84-4D2A-83B8-65BAC2415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9026" y="2191468"/>
            <a:ext cx="4637690" cy="38827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Apple iPhone History Timeline [Release dates] &amp; iPhone Manual PDF">
            <a:extLst>
              <a:ext uri="{FF2B5EF4-FFF2-40B4-BE49-F238E27FC236}">
                <a16:creationId xmlns:a16="http://schemas.microsoft.com/office/drawing/2014/main" id="{9D507D52-5418-4443-B4A5-89DE9C56AA6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209677" y="2373144"/>
            <a:ext cx="4527298" cy="35041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파일:e39cca0b94a107caf8780d978e155f44.jpg">
            <a:extLst>
              <a:ext uri="{FF2B5EF4-FFF2-40B4-BE49-F238E27FC236}">
                <a16:creationId xmlns:a16="http://schemas.microsoft.com/office/drawing/2014/main" id="{11676F4F-4750-4A85-87E3-780F925B32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35494" y="5132025"/>
            <a:ext cx="1211357" cy="160793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BA75F73-94AD-4236-9E8C-B67BD13830C5}"/>
              </a:ext>
            </a:extLst>
          </p:cNvPr>
          <p:cNvSpPr txBox="1"/>
          <p:nvPr/>
        </p:nvSpPr>
        <p:spPr>
          <a:xfrm>
            <a:off x="7413010" y="6609001"/>
            <a:ext cx="2492990"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https://logos-world.net/windows-logo/</a:t>
            </a:r>
          </a:p>
        </p:txBody>
      </p:sp>
      <p:sp>
        <p:nvSpPr>
          <p:cNvPr id="25" name="TextBox 24">
            <a:extLst>
              <a:ext uri="{FF2B5EF4-FFF2-40B4-BE49-F238E27FC236}">
                <a16:creationId xmlns:a16="http://schemas.microsoft.com/office/drawing/2014/main" id="{192BEB58-E11E-4349-AFDE-FB929288B500}"/>
              </a:ext>
            </a:extLst>
          </p:cNvPr>
          <p:cNvSpPr txBox="1"/>
          <p:nvPr/>
        </p:nvSpPr>
        <p:spPr>
          <a:xfrm>
            <a:off x="-1702" y="6362400"/>
            <a:ext cx="3134192" cy="246221"/>
          </a:xfrm>
          <a:prstGeom prst="rect">
            <a:avLst/>
          </a:prstGeom>
          <a:noFill/>
        </p:spPr>
        <p:txBody>
          <a:bodyPr wrap="none" rtlCol="0">
            <a:spAutoFit/>
          </a:bodyPr>
          <a:lstStyle/>
          <a:p>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https://filehippo.tech/iphone-history-and-manual/</a:t>
            </a:r>
          </a:p>
        </p:txBody>
      </p:sp>
    </p:spTree>
    <p:extLst>
      <p:ext uri="{BB962C8B-B14F-4D97-AF65-F5344CB8AC3E}">
        <p14:creationId xmlns:p14="http://schemas.microsoft.com/office/powerpoint/2010/main" val="28979550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문자 기준으로 데이터 묶기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딕셔너리</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(dictionary)</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60</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딕셔너리란</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딕셔너리</a:t>
            </a:r>
            <a:r>
              <a:rPr lang="en-US" altLang="ko-KR" sz="1600" b="1" dirty="0">
                <a:solidFill>
                  <a:srgbClr val="000000"/>
                </a:solidFill>
                <a:latin typeface="Consolas" panose="020B0609020204030204" pitchFamily="49" charset="0"/>
              </a:rPr>
              <a:t>(dictionary)</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사전</a:t>
            </a:r>
            <a:r>
              <a:rPr lang="ko-KR" altLang="en-US" sz="1600" dirty="0">
                <a:solidFill>
                  <a:srgbClr val="000000"/>
                </a:solidFill>
                <a:latin typeface="Consolas" panose="020B0609020204030204" pitchFamily="49" charset="0"/>
              </a:rPr>
              <a:t>과 비슷한 </a:t>
            </a:r>
            <a:r>
              <a:rPr lang="ko-KR" altLang="en-US" sz="1600" b="1" dirty="0">
                <a:solidFill>
                  <a:srgbClr val="000000"/>
                </a:solidFill>
                <a:latin typeface="Consolas" panose="020B0609020204030204" pitchFamily="49" charset="0"/>
              </a:rPr>
              <a:t>방식</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데이터 타입</a:t>
            </a:r>
            <a:r>
              <a:rPr lang="ko-KR" altLang="en-US" sz="1600" dirty="0">
                <a:solidFill>
                  <a:srgbClr val="000000"/>
                </a:solidFill>
                <a:latin typeface="Consolas" panose="020B0609020204030204" pitchFamily="49" charset="0"/>
              </a:rPr>
              <a:t>으로</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키</a:t>
            </a:r>
            <a:r>
              <a:rPr lang="ko-KR" altLang="en-US" sz="1600" dirty="0">
                <a:solidFill>
                  <a:srgbClr val="000000"/>
                </a:solidFill>
                <a:latin typeface="Consolas" panose="020B0609020204030204" pitchFamily="49" charset="0"/>
              </a:rPr>
              <a:t>와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으로 구성</a:t>
            </a:r>
            <a:endParaRPr lang="ko-KR" altLang="en-US" sz="1600" dirty="0"/>
          </a:p>
        </p:txBody>
      </p:sp>
      <p:sp>
        <p:nvSpPr>
          <p:cNvPr id="19" name="직사각형 18">
            <a:extLst>
              <a:ext uri="{FF2B5EF4-FFF2-40B4-BE49-F238E27FC236}">
                <a16:creationId xmlns:a16="http://schemas.microsoft.com/office/drawing/2014/main" id="{397218CA-103D-4B2D-A354-41BE4AA1676E}"/>
              </a:ext>
            </a:extLst>
          </p:cNvPr>
          <p:cNvSpPr/>
          <p:nvPr/>
        </p:nvSpPr>
        <p:spPr>
          <a:xfrm>
            <a:off x="633000" y="3263091"/>
            <a:ext cx="8640000" cy="369332"/>
          </a:xfrm>
          <a:prstGeom prst="rect">
            <a:avLst/>
          </a:prstGeom>
          <a:solidFill>
            <a:schemeClr val="tx1"/>
          </a:solidFill>
        </p:spPr>
        <p:txBody>
          <a:bodyPr wrap="square">
            <a:spAutoFit/>
          </a:bodyPr>
          <a:lstStyle/>
          <a:p>
            <a:r>
              <a:rPr lang="ko-KR" altLang="en-US" dirty="0" err="1">
                <a:solidFill>
                  <a:srgbClr val="9CDCFE"/>
                </a:solidFill>
                <a:latin typeface="Consolas" panose="020B0609020204030204" pitchFamily="49" charset="0"/>
              </a:rPr>
              <a:t>딕셔너리명</a:t>
            </a:r>
            <a:r>
              <a:rPr lang="ko-KR" altLang="en-US" dirty="0">
                <a:solidFill>
                  <a:srgbClr val="D4D4D4"/>
                </a:solidFill>
                <a:latin typeface="Consolas" panose="020B0609020204030204" pitchFamily="49" charset="0"/>
              </a:rPr>
              <a:t> </a:t>
            </a:r>
            <a:r>
              <a:rPr lang="en-US" altLang="ko-KR" dirty="0">
                <a:solidFill>
                  <a:srgbClr val="D4D4D4"/>
                </a:solidFill>
                <a:latin typeface="Consolas" panose="020B0609020204030204" pitchFamily="49" charset="0"/>
              </a:rPr>
              <a:t>= {</a:t>
            </a:r>
            <a:r>
              <a:rPr lang="ko-KR" altLang="en-US" dirty="0">
                <a:solidFill>
                  <a:srgbClr val="9CDCFE"/>
                </a:solidFill>
                <a:latin typeface="Consolas" panose="020B0609020204030204" pitchFamily="49" charset="0"/>
              </a:rPr>
              <a:t>키</a:t>
            </a:r>
            <a:r>
              <a:rPr lang="en-US" altLang="ko-KR" dirty="0">
                <a:solidFill>
                  <a:srgbClr val="D4D4D4"/>
                </a:solidFill>
                <a:latin typeface="Consolas" panose="020B0609020204030204" pitchFamily="49" charset="0"/>
              </a:rPr>
              <a:t>: </a:t>
            </a:r>
            <a:r>
              <a:rPr lang="ko-KR" altLang="en-US" dirty="0">
                <a:solidFill>
                  <a:srgbClr val="D4D4D4"/>
                </a:solidFill>
                <a:latin typeface="Consolas" panose="020B0609020204030204" pitchFamily="49" charset="0"/>
              </a:rPr>
              <a:t>값</a:t>
            </a:r>
            <a:r>
              <a:rPr lang="en-US" altLang="ko-KR" dirty="0">
                <a:solidFill>
                  <a:srgbClr val="D4D4D4"/>
                </a:solidFill>
                <a:latin typeface="Consolas" panose="020B0609020204030204" pitchFamily="49" charset="0"/>
              </a:rPr>
              <a:t>, </a:t>
            </a:r>
            <a:r>
              <a:rPr lang="ko-KR" altLang="en-US" dirty="0">
                <a:solidFill>
                  <a:srgbClr val="9CDCFE"/>
                </a:solidFill>
                <a:latin typeface="Consolas" panose="020B0609020204030204" pitchFamily="49" charset="0"/>
              </a:rPr>
              <a:t>키</a:t>
            </a:r>
            <a:r>
              <a:rPr lang="en-US" altLang="ko-KR" dirty="0">
                <a:solidFill>
                  <a:srgbClr val="D4D4D4"/>
                </a:solidFill>
                <a:latin typeface="Consolas" panose="020B0609020204030204" pitchFamily="49" charset="0"/>
              </a:rPr>
              <a:t>: </a:t>
            </a:r>
            <a:r>
              <a:rPr lang="ko-KR" altLang="en-US" dirty="0">
                <a:solidFill>
                  <a:srgbClr val="D4D4D4"/>
                </a:solidFill>
                <a:latin typeface="Consolas" panose="020B0609020204030204" pitchFamily="49" charset="0"/>
              </a:rPr>
              <a:t>값</a:t>
            </a:r>
            <a:r>
              <a:rPr lang="en-US"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 </a:t>
            </a:r>
            <a:r>
              <a:rPr lang="ko-KR" altLang="en-US" dirty="0">
                <a:solidFill>
                  <a:srgbClr val="9CDCFE"/>
                </a:solidFill>
                <a:latin typeface="Consolas" panose="020B0609020204030204" pitchFamily="49" charset="0"/>
              </a:rPr>
              <a:t>키</a:t>
            </a:r>
            <a:r>
              <a:rPr lang="en-US" altLang="ko-KR" dirty="0">
                <a:solidFill>
                  <a:srgbClr val="D4D4D4"/>
                </a:solidFill>
                <a:latin typeface="Consolas" panose="020B0609020204030204" pitchFamily="49" charset="0"/>
              </a:rPr>
              <a:t>: </a:t>
            </a:r>
            <a:r>
              <a:rPr lang="ko-KR" altLang="en-US" dirty="0">
                <a:solidFill>
                  <a:srgbClr val="D4D4D4"/>
                </a:solidFill>
                <a:latin typeface="Consolas" panose="020B0609020204030204" pitchFamily="49" charset="0"/>
              </a:rPr>
              <a:t>값</a:t>
            </a:r>
            <a:r>
              <a:rPr lang="en-US" altLang="ko-KR" dirty="0">
                <a:solidFill>
                  <a:srgbClr val="D4D4D4"/>
                </a:solidFill>
                <a:latin typeface="Consolas" panose="020B0609020204030204" pitchFamily="49" charset="0"/>
              </a:rPr>
              <a:t>}</a:t>
            </a:r>
          </a:p>
        </p:txBody>
      </p:sp>
      <p:sp>
        <p:nvSpPr>
          <p:cNvPr id="20" name="TextBox 19">
            <a:extLst>
              <a:ext uri="{FF2B5EF4-FFF2-40B4-BE49-F238E27FC236}">
                <a16:creationId xmlns:a16="http://schemas.microsoft.com/office/drawing/2014/main" id="{155F6064-85C9-42E7-BBED-51459B641DEA}"/>
              </a:ext>
            </a:extLst>
          </p:cNvPr>
          <p:cNvSpPr txBox="1"/>
          <p:nvPr/>
        </p:nvSpPr>
        <p:spPr>
          <a:xfrm>
            <a:off x="632999" y="2856757"/>
            <a:ext cx="2411238" cy="400110"/>
          </a:xfrm>
          <a:prstGeom prst="rect">
            <a:avLst/>
          </a:prstGeom>
          <a:noFill/>
        </p:spPr>
        <p:txBody>
          <a:bodyPr wrap="none" rtlCol="0">
            <a:spAutoFit/>
          </a:bodyPr>
          <a:lstStyle/>
          <a:p>
            <a:r>
              <a:rPr lang="ko-KR" altLang="en-US" sz="2000" dirty="0" err="1">
                <a:latin typeface="나눔손글씨 펜" panose="03040600000000000000" pitchFamily="66" charset="-127"/>
                <a:ea typeface="나눔손글씨 펜" panose="03040600000000000000" pitchFamily="66" charset="-127"/>
              </a:rPr>
              <a:t>딕셔너리</a:t>
            </a:r>
            <a:r>
              <a:rPr lang="en-US" altLang="ko-KR" sz="2000" dirty="0">
                <a:latin typeface="나눔손글씨 펜" panose="03040600000000000000" pitchFamily="66" charset="-127"/>
                <a:ea typeface="나눔손글씨 펜" panose="03040600000000000000" pitchFamily="66" charset="-127"/>
              </a:rPr>
              <a:t>(dictionary)</a:t>
            </a:r>
            <a:r>
              <a:rPr lang="ko-KR" altLang="en-US" sz="2000" dirty="0">
                <a:latin typeface="나눔손글씨 펜" panose="03040600000000000000" pitchFamily="66" charset="-127"/>
                <a:ea typeface="나눔손글씨 펜" panose="03040600000000000000" pitchFamily="66" charset="-127"/>
              </a:rPr>
              <a:t>의 형식</a:t>
            </a:r>
          </a:p>
        </p:txBody>
      </p:sp>
      <p:sp>
        <p:nvSpPr>
          <p:cNvPr id="24" name="TextBox 23">
            <a:extLst>
              <a:ext uri="{FF2B5EF4-FFF2-40B4-BE49-F238E27FC236}">
                <a16:creationId xmlns:a16="http://schemas.microsoft.com/office/drawing/2014/main" id="{FF114C13-2440-4F5D-B6E1-B33CAA04E846}"/>
              </a:ext>
            </a:extLst>
          </p:cNvPr>
          <p:cNvSpPr txBox="1"/>
          <p:nvPr/>
        </p:nvSpPr>
        <p:spPr>
          <a:xfrm>
            <a:off x="633001" y="3632423"/>
            <a:ext cx="8639998" cy="584775"/>
          </a:xfrm>
          <a:prstGeom prst="rect">
            <a:avLst/>
          </a:prstGeom>
          <a:noFill/>
        </p:spPr>
        <p:txBody>
          <a:bodyPr wrap="square" rtlCol="0">
            <a:spAutoFit/>
          </a:bodyPr>
          <a:lstStyle/>
          <a:p>
            <a:r>
              <a:rPr lang="en-US" altLang="ko-KR" sz="1600" dirty="0">
                <a:solidFill>
                  <a:schemeClr val="tx1">
                    <a:lumMod val="50000"/>
                    <a:lumOff val="50000"/>
                  </a:schemeClr>
                </a:solidFill>
              </a:rPr>
              <a:t>1) </a:t>
            </a:r>
            <a:r>
              <a:rPr lang="ko-KR" altLang="en-US" sz="1600" dirty="0">
                <a:solidFill>
                  <a:schemeClr val="tx1">
                    <a:lumMod val="50000"/>
                    <a:lumOff val="50000"/>
                  </a:schemeClr>
                </a:solidFill>
              </a:rPr>
              <a:t>키</a:t>
            </a:r>
            <a:r>
              <a:rPr lang="en-US" altLang="ko-KR" sz="1600" dirty="0">
                <a:solidFill>
                  <a:schemeClr val="tx1">
                    <a:lumMod val="50000"/>
                    <a:lumOff val="50000"/>
                  </a:schemeClr>
                </a:solidFill>
              </a:rPr>
              <a:t>(key): </a:t>
            </a:r>
            <a:r>
              <a:rPr lang="ko-KR" altLang="en-US" sz="1600" dirty="0">
                <a:solidFill>
                  <a:schemeClr val="tx1">
                    <a:lumMod val="50000"/>
                    <a:lumOff val="50000"/>
                  </a:schemeClr>
                </a:solidFill>
              </a:rPr>
              <a:t>인덱스처럼 데이터의 위치를 알려주고</a:t>
            </a:r>
            <a:r>
              <a:rPr lang="en-US" altLang="ko-KR" sz="1600" dirty="0">
                <a:solidFill>
                  <a:schemeClr val="tx1">
                    <a:lumMod val="50000"/>
                    <a:lumOff val="50000"/>
                  </a:schemeClr>
                </a:solidFill>
              </a:rPr>
              <a:t>, </a:t>
            </a:r>
            <a:r>
              <a:rPr lang="ko-KR" altLang="en-US" sz="1600" dirty="0">
                <a:solidFill>
                  <a:schemeClr val="tx1">
                    <a:lumMod val="50000"/>
                    <a:lumOff val="50000"/>
                  </a:schemeClr>
                </a:solidFill>
              </a:rPr>
              <a:t>각 데이터에 접근할 수 있는 기준 문자</a:t>
            </a:r>
            <a:endParaRPr lang="en-US" altLang="ko-KR" sz="1600" dirty="0">
              <a:solidFill>
                <a:schemeClr val="tx1">
                  <a:lumMod val="50000"/>
                  <a:lumOff val="50000"/>
                </a:schemeClr>
              </a:solidFill>
            </a:endParaRPr>
          </a:p>
          <a:p>
            <a:r>
              <a:rPr lang="en-US" altLang="ko-KR" sz="1600" dirty="0">
                <a:solidFill>
                  <a:schemeClr val="tx1">
                    <a:lumMod val="50000"/>
                    <a:lumOff val="50000"/>
                  </a:schemeClr>
                </a:solidFill>
              </a:rPr>
              <a:t>2) </a:t>
            </a:r>
            <a:r>
              <a:rPr lang="ko-KR" altLang="en-US" sz="1600" dirty="0">
                <a:solidFill>
                  <a:schemeClr val="tx1">
                    <a:lumMod val="50000"/>
                    <a:lumOff val="50000"/>
                  </a:schemeClr>
                </a:solidFill>
              </a:rPr>
              <a:t>값</a:t>
            </a:r>
            <a:r>
              <a:rPr lang="en-US" altLang="ko-KR" sz="1600" dirty="0">
                <a:solidFill>
                  <a:schemeClr val="tx1">
                    <a:lumMod val="50000"/>
                    <a:lumOff val="50000"/>
                  </a:schemeClr>
                </a:solidFill>
              </a:rPr>
              <a:t>(value): </a:t>
            </a:r>
            <a:r>
              <a:rPr lang="ko-KR" altLang="en-US" sz="1600" dirty="0">
                <a:solidFill>
                  <a:schemeClr val="tx1">
                    <a:lumMod val="50000"/>
                    <a:lumOff val="50000"/>
                  </a:schemeClr>
                </a:solidFill>
              </a:rPr>
              <a:t>각 키에 해당하는 데이터</a:t>
            </a:r>
            <a:endParaRPr lang="en-US" altLang="ko-KR" sz="1600" dirty="0">
              <a:solidFill>
                <a:schemeClr val="tx1">
                  <a:lumMod val="50000"/>
                  <a:lumOff val="50000"/>
                </a:schemeClr>
              </a:solidFill>
            </a:endParaRPr>
          </a:p>
        </p:txBody>
      </p:sp>
      <p:graphicFrame>
        <p:nvGraphicFramePr>
          <p:cNvPr id="25" name="표 24">
            <a:extLst>
              <a:ext uri="{FF2B5EF4-FFF2-40B4-BE49-F238E27FC236}">
                <a16:creationId xmlns:a16="http://schemas.microsoft.com/office/drawing/2014/main" id="{0B907456-5786-489B-A25B-C5F365B54F42}"/>
              </a:ext>
            </a:extLst>
          </p:cNvPr>
          <p:cNvGraphicFramePr>
            <a:graphicFrameLocks noGrp="1"/>
          </p:cNvGraphicFramePr>
          <p:nvPr>
            <p:extLst>
              <p:ext uri="{D42A27DB-BD31-4B8C-83A1-F6EECF244321}">
                <p14:modId xmlns:p14="http://schemas.microsoft.com/office/powerpoint/2010/main" val="3357078511"/>
              </p:ext>
            </p:extLst>
          </p:nvPr>
        </p:nvGraphicFramePr>
        <p:xfrm>
          <a:off x="1197015" y="5480925"/>
          <a:ext cx="7511968" cy="792480"/>
        </p:xfrm>
        <a:graphic>
          <a:graphicData uri="http://schemas.openxmlformats.org/drawingml/2006/table">
            <a:tbl>
              <a:tblPr firstRow="1" bandRow="1">
                <a:tableStyleId>{5940675A-B579-460E-94D1-54222C63F5DA}</a:tableStyleId>
              </a:tblPr>
              <a:tblGrid>
                <a:gridCol w="1060768">
                  <a:extLst>
                    <a:ext uri="{9D8B030D-6E8A-4147-A177-3AD203B41FA5}">
                      <a16:colId xmlns:a16="http://schemas.microsoft.com/office/drawing/2014/main" val="1824176885"/>
                    </a:ext>
                  </a:extLst>
                </a:gridCol>
                <a:gridCol w="1290240">
                  <a:extLst>
                    <a:ext uri="{9D8B030D-6E8A-4147-A177-3AD203B41FA5}">
                      <a16:colId xmlns:a16="http://schemas.microsoft.com/office/drawing/2014/main" val="3753701666"/>
                    </a:ext>
                  </a:extLst>
                </a:gridCol>
                <a:gridCol w="1290240">
                  <a:extLst>
                    <a:ext uri="{9D8B030D-6E8A-4147-A177-3AD203B41FA5}">
                      <a16:colId xmlns:a16="http://schemas.microsoft.com/office/drawing/2014/main" val="1597328633"/>
                    </a:ext>
                  </a:extLst>
                </a:gridCol>
                <a:gridCol w="1290240">
                  <a:extLst>
                    <a:ext uri="{9D8B030D-6E8A-4147-A177-3AD203B41FA5}">
                      <a16:colId xmlns:a16="http://schemas.microsoft.com/office/drawing/2014/main" val="785746239"/>
                    </a:ext>
                  </a:extLst>
                </a:gridCol>
                <a:gridCol w="1290240">
                  <a:extLst>
                    <a:ext uri="{9D8B030D-6E8A-4147-A177-3AD203B41FA5}">
                      <a16:colId xmlns:a16="http://schemas.microsoft.com/office/drawing/2014/main" val="4144551526"/>
                    </a:ext>
                  </a:extLst>
                </a:gridCol>
                <a:gridCol w="1290240">
                  <a:extLst>
                    <a:ext uri="{9D8B030D-6E8A-4147-A177-3AD203B41FA5}">
                      <a16:colId xmlns:a16="http://schemas.microsoft.com/office/drawing/2014/main" val="1611872633"/>
                    </a:ext>
                  </a:extLst>
                </a:gridCol>
              </a:tblGrid>
              <a:tr h="370840">
                <a:tc>
                  <a:txBody>
                    <a:bodyPr/>
                    <a:lstStyle/>
                    <a:p>
                      <a:pPr algn="ctr" latinLnBrk="1"/>
                      <a:endParaRPr lang="ko-KR" altLang="en-US"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['Apple']</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['Peach']</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['Kiwi']</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['Lemon']</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FF0000"/>
                          </a:solidFill>
                          <a:latin typeface="나눔손글씨 펜" panose="03040600000000000000" pitchFamily="66" charset="-127"/>
                          <a:ea typeface="나눔손글씨 펜" panose="03040600000000000000" pitchFamily="66" charset="-127"/>
                          <a:cs typeface="+mn-cs"/>
                        </a:rPr>
                        <a:t>키</a:t>
                      </a:r>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rPr>
                        <a:t>(key) </a:t>
                      </a:r>
                      <a:endParaRPr lang="ko-KR" altLang="en-US" sz="2000" kern="1200" dirty="0">
                        <a:solidFill>
                          <a:srgbClr val="FF0000"/>
                        </a:solidFill>
                        <a:latin typeface="나눔손글씨 펜" panose="03040600000000000000" pitchFamily="66" charset="-127"/>
                        <a:ea typeface="나눔손글씨 펜" panose="03040600000000000000" pitchFamily="66" charset="-127"/>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l" latinLnBrk="1"/>
                      <a:r>
                        <a:rPr lang="en-US" altLang="ko-KR" b="1" dirty="0">
                          <a:latin typeface="Consolas" panose="020B0609020204030204" pitchFamily="49" charset="0"/>
                        </a:rPr>
                        <a:t>fruits</a:t>
                      </a:r>
                      <a:endParaRPr lang="ko-KR" altLang="en-US" b="1" dirty="0">
                        <a:latin typeface="Consolas" panose="020B0609020204030204" pitchFamily="49"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사과</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복숭아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키위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레몬</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1217DC"/>
                          </a:solidFill>
                          <a:latin typeface="나눔손글씨 펜" panose="03040600000000000000" pitchFamily="66" charset="-127"/>
                          <a:ea typeface="나눔손글씨 펜" panose="03040600000000000000" pitchFamily="66" charset="-127"/>
                          <a:cs typeface="+mn-cs"/>
                        </a:rPr>
                        <a:t>값</a:t>
                      </a:r>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rPr>
                        <a:t>(value)</a:t>
                      </a:r>
                      <a:endParaRPr lang="ko-KR" altLang="en-US" sz="2000" kern="1200" dirty="0">
                        <a:solidFill>
                          <a:srgbClr val="1217DC"/>
                        </a:solidFill>
                        <a:latin typeface="나눔손글씨 펜" panose="03040600000000000000" pitchFamily="66" charset="-127"/>
                        <a:ea typeface="나눔손글씨 펜" panose="03040600000000000000" pitchFamily="66" charset="-127"/>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bl>
          </a:graphicData>
        </a:graphic>
      </p:graphicFrame>
      <p:sp>
        <p:nvSpPr>
          <p:cNvPr id="26" name="직사각형 25">
            <a:extLst>
              <a:ext uri="{FF2B5EF4-FFF2-40B4-BE49-F238E27FC236}">
                <a16:creationId xmlns:a16="http://schemas.microsoft.com/office/drawing/2014/main" id="{14D2BA0F-49EA-41E2-9C8C-05BA44E4516C}"/>
              </a:ext>
            </a:extLst>
          </p:cNvPr>
          <p:cNvSpPr/>
          <p:nvPr/>
        </p:nvSpPr>
        <p:spPr>
          <a:xfrm>
            <a:off x="633000" y="4815257"/>
            <a:ext cx="8640000" cy="338554"/>
          </a:xfrm>
          <a:prstGeom prst="rect">
            <a:avLst/>
          </a:prstGeom>
          <a:solidFill>
            <a:schemeClr val="tx1"/>
          </a:solidFill>
        </p:spPr>
        <p:txBody>
          <a:bodyPr wrap="square">
            <a:spAutoFit/>
          </a:bodyPr>
          <a:lstStyle/>
          <a:p>
            <a:r>
              <a:rPr lang="en-US" altLang="ko-KR" sz="1600" dirty="0">
                <a:solidFill>
                  <a:srgbClr val="9CDCFE"/>
                </a:solidFill>
                <a:latin typeface="Consolas" panose="020B0609020204030204" pitchFamily="49" charset="0"/>
              </a:rPr>
              <a:t>fruits</a:t>
            </a:r>
            <a:r>
              <a:rPr lang="en-US" altLang="ko-KR" sz="1600" dirty="0">
                <a:solidFill>
                  <a:srgbClr val="D4D4D4"/>
                </a:solidFill>
                <a:latin typeface="Consolas" panose="020B0609020204030204" pitchFamily="49" charset="0"/>
              </a:rPr>
              <a:t> = {</a:t>
            </a:r>
            <a:r>
              <a:rPr lang="en-US" altLang="ko-KR" sz="1600" dirty="0">
                <a:solidFill>
                  <a:srgbClr val="CE9178"/>
                </a:solidFill>
                <a:latin typeface="Consolas" panose="020B0609020204030204" pitchFamily="49" charset="0"/>
              </a:rPr>
              <a:t>'Apple'</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사과</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'Peach'</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복숭아</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'Kiwi'</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키위</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'Lemon'</a:t>
            </a:r>
            <a:r>
              <a:rPr lang="en-US" altLang="ko-KR" sz="1600" dirty="0">
                <a:solidFill>
                  <a:srgbClr val="D4D4D4"/>
                </a:solidFill>
                <a:latin typeface="Consolas" panose="020B0609020204030204" pitchFamily="49" charset="0"/>
              </a:rPr>
              <a:t>: </a:t>
            </a:r>
            <a:r>
              <a:rPr lang="en-US" altLang="ko-KR" sz="1600" dirty="0">
                <a:solidFill>
                  <a:srgbClr val="CE9178"/>
                </a:solidFill>
                <a:latin typeface="Consolas" panose="020B0609020204030204" pitchFamily="49" charset="0"/>
              </a:rPr>
              <a:t>'</a:t>
            </a:r>
            <a:r>
              <a:rPr lang="ko-KR" altLang="en-US" sz="1600" dirty="0">
                <a:solidFill>
                  <a:srgbClr val="CE9178"/>
                </a:solidFill>
                <a:latin typeface="Consolas" panose="020B0609020204030204" pitchFamily="49" charset="0"/>
              </a:rPr>
              <a:t>레몬</a:t>
            </a:r>
            <a:r>
              <a:rPr lang="en-US" altLang="ko-KR" sz="1600" dirty="0">
                <a:solidFill>
                  <a:srgbClr val="CE9178"/>
                </a:solidFill>
                <a:latin typeface="Consolas" panose="020B0609020204030204" pitchFamily="49" charset="0"/>
              </a:rPr>
              <a:t>'</a:t>
            </a:r>
            <a:r>
              <a:rPr lang="en-US" altLang="ko-KR" sz="1600" dirty="0">
                <a:solidFill>
                  <a:srgbClr val="D4D4D4"/>
                </a:solidFill>
                <a:latin typeface="Consolas" panose="020B0609020204030204" pitchFamily="49" charset="0"/>
              </a:rPr>
              <a:t>}</a:t>
            </a:r>
          </a:p>
        </p:txBody>
      </p:sp>
      <p:sp>
        <p:nvSpPr>
          <p:cNvPr id="29" name="TextBox 28">
            <a:extLst>
              <a:ext uri="{FF2B5EF4-FFF2-40B4-BE49-F238E27FC236}">
                <a16:creationId xmlns:a16="http://schemas.microsoft.com/office/drawing/2014/main" id="{6F337F8C-E80F-4DA3-B8F5-B23664A8E3D2}"/>
              </a:ext>
            </a:extLst>
          </p:cNvPr>
          <p:cNvSpPr txBox="1"/>
          <p:nvPr/>
        </p:nvSpPr>
        <p:spPr>
          <a:xfrm>
            <a:off x="632999" y="4408923"/>
            <a:ext cx="2282997" cy="400110"/>
          </a:xfrm>
          <a:prstGeom prst="rect">
            <a:avLst/>
          </a:prstGeom>
          <a:noFill/>
        </p:spPr>
        <p:txBody>
          <a:bodyPr wrap="none" rtlCol="0">
            <a:spAutoFit/>
          </a:bodyPr>
          <a:lstStyle/>
          <a:p>
            <a:r>
              <a:rPr lang="ko-KR" altLang="en-US" sz="2000" dirty="0" err="1">
                <a:latin typeface="나눔손글씨 펜" panose="03040600000000000000" pitchFamily="66" charset="-127"/>
                <a:ea typeface="나눔손글씨 펜" panose="03040600000000000000" pitchFamily="66" charset="-127"/>
              </a:rPr>
              <a:t>딕셔너리</a:t>
            </a:r>
            <a:r>
              <a:rPr lang="en-US" altLang="ko-KR" sz="2000" dirty="0">
                <a:latin typeface="나눔손글씨 펜" panose="03040600000000000000" pitchFamily="66" charset="-127"/>
                <a:ea typeface="나눔손글씨 펜" panose="03040600000000000000" pitchFamily="66" charset="-127"/>
              </a:rPr>
              <a:t>(dictionary)</a:t>
            </a:r>
            <a:r>
              <a:rPr lang="ko-KR" altLang="en-US" sz="2000" dirty="0">
                <a:latin typeface="나눔손글씨 펜" panose="03040600000000000000" pitchFamily="66" charset="-127"/>
                <a:ea typeface="나눔손글씨 펜" panose="03040600000000000000" pitchFamily="66" charset="-127"/>
              </a:rPr>
              <a:t> 예시</a:t>
            </a:r>
          </a:p>
        </p:txBody>
      </p:sp>
    </p:spTree>
    <p:extLst>
      <p:ext uri="{BB962C8B-B14F-4D97-AF65-F5344CB8AC3E}">
        <p14:creationId xmlns:p14="http://schemas.microsoft.com/office/powerpoint/2010/main" val="3324220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문자 기준으로 데이터 묶기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딕셔너리</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(dictionary)</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61</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딕셔너리</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값 가져오기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딕서녀리명</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키</a:t>
            </a:r>
            <a:r>
              <a:rPr lang="en-US" altLang="ko-KR" sz="1600" b="1"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로 </a:t>
            </a:r>
            <a:r>
              <a:rPr lang="ko-KR" altLang="en-US" sz="1600" b="1" dirty="0">
                <a:solidFill>
                  <a:srgbClr val="000000"/>
                </a:solidFill>
                <a:latin typeface="Consolas" panose="020B0609020204030204" pitchFamily="49" charset="0"/>
              </a:rPr>
              <a:t>데이터</a:t>
            </a:r>
            <a:r>
              <a:rPr lang="ko-KR" altLang="en-US" sz="1600" dirty="0">
                <a:solidFill>
                  <a:srgbClr val="000000"/>
                </a:solidFill>
                <a:latin typeface="Consolas" panose="020B0609020204030204" pitchFamily="49" charset="0"/>
              </a:rPr>
              <a:t>에</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접근</a:t>
            </a:r>
            <a:r>
              <a:rPr lang="ko-KR" altLang="en-US" sz="1600" dirty="0">
                <a:solidFill>
                  <a:srgbClr val="000000"/>
                </a:solidFill>
                <a:latin typeface="Consolas" panose="020B0609020204030204" pitchFamily="49" charset="0"/>
              </a:rPr>
              <a:t>해서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가져올 수 있음</a:t>
            </a:r>
            <a:endParaRPr lang="ko-KR" altLang="en-US" sz="1600" b="1" dirty="0"/>
          </a:p>
        </p:txBody>
      </p:sp>
      <p:sp>
        <p:nvSpPr>
          <p:cNvPr id="20" name="TextBox 19">
            <a:extLst>
              <a:ext uri="{FF2B5EF4-FFF2-40B4-BE49-F238E27FC236}">
                <a16:creationId xmlns:a16="http://schemas.microsoft.com/office/drawing/2014/main" id="{155F6064-85C9-42E7-BBED-51459B641DEA}"/>
              </a:ext>
            </a:extLst>
          </p:cNvPr>
          <p:cNvSpPr txBox="1"/>
          <p:nvPr/>
        </p:nvSpPr>
        <p:spPr>
          <a:xfrm>
            <a:off x="632999" y="2856757"/>
            <a:ext cx="3097323" cy="400110"/>
          </a:xfrm>
          <a:prstGeom prst="rect">
            <a:avLst/>
          </a:prstGeom>
          <a:noFill/>
        </p:spPr>
        <p:txBody>
          <a:bodyPr wrap="none" rtlCol="0">
            <a:spAutoFit/>
          </a:bodyPr>
          <a:lstStyle/>
          <a:p>
            <a:r>
              <a:rPr lang="ko-KR" altLang="en-US" sz="2000" dirty="0" err="1">
                <a:latin typeface="나눔손글씨 펜" panose="03040600000000000000" pitchFamily="66" charset="-127"/>
                <a:ea typeface="나눔손글씨 펜" panose="03040600000000000000" pitchFamily="66" charset="-127"/>
              </a:rPr>
              <a:t>딕셔너리</a:t>
            </a:r>
            <a:r>
              <a:rPr lang="ko-KR" altLang="en-US" sz="2000" dirty="0">
                <a:latin typeface="나눔손글씨 펜" panose="03040600000000000000" pitchFamily="66" charset="-127"/>
                <a:ea typeface="나눔손글씨 펜" panose="03040600000000000000" pitchFamily="66" charset="-127"/>
              </a:rPr>
              <a:t> 키</a:t>
            </a:r>
            <a:r>
              <a:rPr lang="en-US" altLang="ko-KR" sz="2000" dirty="0">
                <a:latin typeface="나눔손글씨 펜" panose="03040600000000000000" pitchFamily="66" charset="-127"/>
                <a:ea typeface="나눔손글씨 펜" panose="03040600000000000000" pitchFamily="66" charset="-127"/>
              </a:rPr>
              <a:t>(key)</a:t>
            </a:r>
            <a:r>
              <a:rPr lang="ko-KR" altLang="en-US" sz="2000" dirty="0">
                <a:latin typeface="나눔손글씨 펜" panose="03040600000000000000" pitchFamily="66" charset="-127"/>
                <a:ea typeface="나눔손글씨 펜" panose="03040600000000000000" pitchFamily="66" charset="-127"/>
              </a:rPr>
              <a:t>로 값</a:t>
            </a:r>
            <a:r>
              <a:rPr lang="en-US" altLang="ko-KR" sz="2000" dirty="0">
                <a:latin typeface="나눔손글씨 펜" panose="03040600000000000000" pitchFamily="66" charset="-127"/>
                <a:ea typeface="나눔손글씨 펜" panose="03040600000000000000" pitchFamily="66" charset="-127"/>
              </a:rPr>
              <a:t>(value)</a:t>
            </a:r>
            <a:r>
              <a:rPr lang="ko-KR" altLang="en-US" sz="2000" dirty="0">
                <a:latin typeface="나눔손글씨 펜" panose="03040600000000000000" pitchFamily="66" charset="-127"/>
                <a:ea typeface="나눔손글씨 펜" panose="03040600000000000000" pitchFamily="66" charset="-127"/>
              </a:rPr>
              <a:t> 가져오기</a:t>
            </a:r>
          </a:p>
        </p:txBody>
      </p:sp>
      <p:graphicFrame>
        <p:nvGraphicFramePr>
          <p:cNvPr id="28" name="표 27">
            <a:extLst>
              <a:ext uri="{FF2B5EF4-FFF2-40B4-BE49-F238E27FC236}">
                <a16:creationId xmlns:a16="http://schemas.microsoft.com/office/drawing/2014/main" id="{FEC57BF4-9E38-4FDF-BF3A-C4502B0CC1C7}"/>
              </a:ext>
            </a:extLst>
          </p:cNvPr>
          <p:cNvGraphicFramePr>
            <a:graphicFrameLocks noGrp="1"/>
          </p:cNvGraphicFramePr>
          <p:nvPr>
            <p:extLst>
              <p:ext uri="{D42A27DB-BD31-4B8C-83A1-F6EECF244321}">
                <p14:modId xmlns:p14="http://schemas.microsoft.com/office/powerpoint/2010/main" val="1498855608"/>
              </p:ext>
            </p:extLst>
          </p:nvPr>
        </p:nvGraphicFramePr>
        <p:xfrm>
          <a:off x="632998" y="3260443"/>
          <a:ext cx="8639999" cy="134112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사과</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복숭아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키위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레몬</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'Key: Apple, Value:'</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'Key: Kiwi, Value:'</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400" b="0" i="0" dirty="0">
                          <a:solidFill>
                            <a:srgbClr val="D4D4D4"/>
                          </a:solidFill>
                          <a:effectLst/>
                          <a:latin typeface="Consolas" panose="020B0609020204030204" pitchFamily="49" charset="0"/>
                        </a:rPr>
                        <a:t>Key: Apple, Value: </a:t>
                      </a:r>
                      <a:r>
                        <a:rPr lang="ko-KR" altLang="en-US" sz="1400" b="0" i="0" dirty="0">
                          <a:solidFill>
                            <a:srgbClr val="D4D4D4"/>
                          </a:solidFill>
                          <a:effectLst/>
                          <a:latin typeface="Consolas" panose="020B0609020204030204" pitchFamily="49" charset="0"/>
                        </a:rPr>
                        <a:t>사과</a:t>
                      </a:r>
                      <a:endParaRPr lang="en-US" altLang="ko-KR" sz="1400" b="0" i="0" dirty="0">
                        <a:solidFill>
                          <a:srgbClr val="D4D4D4"/>
                        </a:solidFill>
                        <a:effectLst/>
                        <a:latin typeface="Consolas" panose="020B0609020204030204" pitchFamily="49" charset="0"/>
                      </a:endParaRPr>
                    </a:p>
                    <a:p>
                      <a:r>
                        <a:rPr lang="en-US" altLang="ko-KR" sz="1400" b="0" i="0" dirty="0">
                          <a:solidFill>
                            <a:srgbClr val="D4D4D4"/>
                          </a:solidFill>
                          <a:effectLst/>
                          <a:latin typeface="Consolas" panose="020B0609020204030204" pitchFamily="49" charset="0"/>
                        </a:rPr>
                        <a:t>Key: Kiwi, Value: </a:t>
                      </a:r>
                      <a:r>
                        <a:rPr lang="ko-KR" altLang="en-US" sz="1400" b="0" i="0" dirty="0">
                          <a:solidFill>
                            <a:srgbClr val="D4D4D4"/>
                          </a:solidFill>
                          <a:effectLst/>
                          <a:latin typeface="Consolas" panose="020B0609020204030204" pitchFamily="49" charset="0"/>
                        </a:rPr>
                        <a:t>키위</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31" name="표 30">
            <a:extLst>
              <a:ext uri="{FF2B5EF4-FFF2-40B4-BE49-F238E27FC236}">
                <a16:creationId xmlns:a16="http://schemas.microsoft.com/office/drawing/2014/main" id="{1FAF0DAD-87C8-4FD4-901B-334E08286F37}"/>
              </a:ext>
            </a:extLst>
          </p:cNvPr>
          <p:cNvGraphicFramePr>
            <a:graphicFrameLocks noGrp="1"/>
          </p:cNvGraphicFramePr>
          <p:nvPr>
            <p:extLst>
              <p:ext uri="{D42A27DB-BD31-4B8C-83A1-F6EECF244321}">
                <p14:modId xmlns:p14="http://schemas.microsoft.com/office/powerpoint/2010/main" val="2919005501"/>
              </p:ext>
            </p:extLst>
          </p:nvPr>
        </p:nvGraphicFramePr>
        <p:xfrm>
          <a:off x="1197015" y="4876175"/>
          <a:ext cx="7511968" cy="792480"/>
        </p:xfrm>
        <a:graphic>
          <a:graphicData uri="http://schemas.openxmlformats.org/drawingml/2006/table">
            <a:tbl>
              <a:tblPr firstRow="1" bandRow="1">
                <a:tableStyleId>{5940675A-B579-460E-94D1-54222C63F5DA}</a:tableStyleId>
              </a:tblPr>
              <a:tblGrid>
                <a:gridCol w="1060768">
                  <a:extLst>
                    <a:ext uri="{9D8B030D-6E8A-4147-A177-3AD203B41FA5}">
                      <a16:colId xmlns:a16="http://schemas.microsoft.com/office/drawing/2014/main" val="1824176885"/>
                    </a:ext>
                  </a:extLst>
                </a:gridCol>
                <a:gridCol w="1290240">
                  <a:extLst>
                    <a:ext uri="{9D8B030D-6E8A-4147-A177-3AD203B41FA5}">
                      <a16:colId xmlns:a16="http://schemas.microsoft.com/office/drawing/2014/main" val="3753701666"/>
                    </a:ext>
                  </a:extLst>
                </a:gridCol>
                <a:gridCol w="1290240">
                  <a:extLst>
                    <a:ext uri="{9D8B030D-6E8A-4147-A177-3AD203B41FA5}">
                      <a16:colId xmlns:a16="http://schemas.microsoft.com/office/drawing/2014/main" val="1597328633"/>
                    </a:ext>
                  </a:extLst>
                </a:gridCol>
                <a:gridCol w="1290240">
                  <a:extLst>
                    <a:ext uri="{9D8B030D-6E8A-4147-A177-3AD203B41FA5}">
                      <a16:colId xmlns:a16="http://schemas.microsoft.com/office/drawing/2014/main" val="785746239"/>
                    </a:ext>
                  </a:extLst>
                </a:gridCol>
                <a:gridCol w="1290240">
                  <a:extLst>
                    <a:ext uri="{9D8B030D-6E8A-4147-A177-3AD203B41FA5}">
                      <a16:colId xmlns:a16="http://schemas.microsoft.com/office/drawing/2014/main" val="4144551526"/>
                    </a:ext>
                  </a:extLst>
                </a:gridCol>
                <a:gridCol w="1290240">
                  <a:extLst>
                    <a:ext uri="{9D8B030D-6E8A-4147-A177-3AD203B41FA5}">
                      <a16:colId xmlns:a16="http://schemas.microsoft.com/office/drawing/2014/main" val="1611872633"/>
                    </a:ext>
                  </a:extLst>
                </a:gridCol>
              </a:tblGrid>
              <a:tr h="370840">
                <a:tc>
                  <a:txBody>
                    <a:bodyPr/>
                    <a:lstStyle/>
                    <a:p>
                      <a:pPr algn="ctr" latinLnBrk="1"/>
                      <a:endParaRPr lang="ko-KR" altLang="en-US"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['Apple']</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['Peach']</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['Kiwi']</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['Lemon']</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FF0000"/>
                          </a:solidFill>
                          <a:latin typeface="나눔손글씨 펜" panose="03040600000000000000" pitchFamily="66" charset="-127"/>
                          <a:ea typeface="나눔손글씨 펜" panose="03040600000000000000" pitchFamily="66" charset="-127"/>
                          <a:cs typeface="+mn-cs"/>
                        </a:rPr>
                        <a:t>키</a:t>
                      </a:r>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rPr>
                        <a:t>(key) </a:t>
                      </a:r>
                      <a:endParaRPr lang="ko-KR" altLang="en-US" sz="2000" kern="1200" dirty="0">
                        <a:solidFill>
                          <a:srgbClr val="FF0000"/>
                        </a:solidFill>
                        <a:latin typeface="나눔손글씨 펜" panose="03040600000000000000" pitchFamily="66" charset="-127"/>
                        <a:ea typeface="나눔손글씨 펜" panose="03040600000000000000" pitchFamily="66" charset="-127"/>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l" latinLnBrk="1"/>
                      <a:r>
                        <a:rPr lang="en-US" altLang="ko-KR" b="1" dirty="0">
                          <a:latin typeface="Consolas" panose="020B0609020204030204" pitchFamily="49" charset="0"/>
                        </a:rPr>
                        <a:t>fruits</a:t>
                      </a:r>
                      <a:endParaRPr lang="ko-KR" altLang="en-US" b="1" dirty="0">
                        <a:latin typeface="Consolas" panose="020B0609020204030204" pitchFamily="49"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사과</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복숭아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키위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레몬</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1217DC"/>
                          </a:solidFill>
                          <a:latin typeface="나눔손글씨 펜" panose="03040600000000000000" pitchFamily="66" charset="-127"/>
                          <a:ea typeface="나눔손글씨 펜" panose="03040600000000000000" pitchFamily="66" charset="-127"/>
                          <a:cs typeface="+mn-cs"/>
                        </a:rPr>
                        <a:t>값</a:t>
                      </a:r>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rPr>
                        <a:t>(value)</a:t>
                      </a:r>
                      <a:endParaRPr lang="ko-KR" altLang="en-US" sz="2000" kern="1200" dirty="0">
                        <a:solidFill>
                          <a:srgbClr val="1217DC"/>
                        </a:solidFill>
                        <a:latin typeface="나눔손글씨 펜" panose="03040600000000000000" pitchFamily="66" charset="-127"/>
                        <a:ea typeface="나눔손글씨 펜" panose="03040600000000000000" pitchFamily="66" charset="-127"/>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bl>
          </a:graphicData>
        </a:graphic>
      </p:graphicFrame>
      <p:sp>
        <p:nvSpPr>
          <p:cNvPr id="32" name="직사각형 31">
            <a:extLst>
              <a:ext uri="{FF2B5EF4-FFF2-40B4-BE49-F238E27FC236}">
                <a16:creationId xmlns:a16="http://schemas.microsoft.com/office/drawing/2014/main" id="{7A2BB2A7-A9D5-43BC-BC8C-DBEF29BCA323}"/>
              </a:ext>
            </a:extLst>
          </p:cNvPr>
          <p:cNvSpPr/>
          <p:nvPr/>
        </p:nvSpPr>
        <p:spPr>
          <a:xfrm>
            <a:off x="2262529" y="5272415"/>
            <a:ext cx="1278028" cy="386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직사각형 32">
            <a:extLst>
              <a:ext uri="{FF2B5EF4-FFF2-40B4-BE49-F238E27FC236}">
                <a16:creationId xmlns:a16="http://schemas.microsoft.com/office/drawing/2014/main" id="{29612FA2-1848-4F01-8E42-082D2DEDA608}"/>
              </a:ext>
            </a:extLst>
          </p:cNvPr>
          <p:cNvSpPr/>
          <p:nvPr/>
        </p:nvSpPr>
        <p:spPr>
          <a:xfrm>
            <a:off x="4832112" y="5272415"/>
            <a:ext cx="1278028" cy="386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직사각형 33">
            <a:extLst>
              <a:ext uri="{FF2B5EF4-FFF2-40B4-BE49-F238E27FC236}">
                <a16:creationId xmlns:a16="http://schemas.microsoft.com/office/drawing/2014/main" id="{3B5F8FFC-E262-45AA-B1E3-107C2D86440B}"/>
              </a:ext>
            </a:extLst>
          </p:cNvPr>
          <p:cNvSpPr/>
          <p:nvPr/>
        </p:nvSpPr>
        <p:spPr>
          <a:xfrm>
            <a:off x="3803904" y="3549215"/>
            <a:ext cx="1719072" cy="257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817147A6-C5DC-4B8F-B5D3-17B3EB50DFA2}"/>
              </a:ext>
            </a:extLst>
          </p:cNvPr>
          <p:cNvSpPr/>
          <p:nvPr/>
        </p:nvSpPr>
        <p:spPr>
          <a:xfrm>
            <a:off x="3686862" y="3804528"/>
            <a:ext cx="1609344" cy="257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764907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문자 기준으로 데이터 묶기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딕셔너리</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(dictionary)</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62</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딕셔너리</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값 추가하기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딕서녀리명</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키</a:t>
            </a:r>
            <a:r>
              <a:rPr lang="en-US" altLang="ko-KR" sz="1600" b="1" dirty="0">
                <a:solidFill>
                  <a:srgbClr val="000000"/>
                </a:solidFill>
                <a:latin typeface="Consolas" panose="020B0609020204030204" pitchFamily="49" charset="0"/>
              </a:rPr>
              <a:t>'] =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으로 새로운 </a:t>
            </a:r>
            <a:r>
              <a:rPr lang="ko-KR" altLang="en-US" sz="1600" b="1" dirty="0">
                <a:solidFill>
                  <a:srgbClr val="000000"/>
                </a:solidFill>
                <a:latin typeface="Consolas" panose="020B0609020204030204" pitchFamily="49" charset="0"/>
              </a:rPr>
              <a:t>데이터</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값</a:t>
            </a:r>
            <a:r>
              <a:rPr lang="en-US" altLang="ko-KR" sz="1600" b="1"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를</a:t>
            </a:r>
            <a:r>
              <a:rPr lang="en-US" altLang="ko-KR" sz="1600" dirty="0">
                <a:solidFill>
                  <a:srgbClr val="000000"/>
                </a:solidFill>
                <a:latin typeface="Consolas" panose="020B0609020204030204" pitchFamily="49" charset="0"/>
              </a:rPr>
              <a:t> </a:t>
            </a:r>
            <a:r>
              <a:rPr lang="ko-KR" altLang="en-US" sz="1600" dirty="0" err="1">
                <a:solidFill>
                  <a:srgbClr val="000000"/>
                </a:solidFill>
                <a:latin typeface="Consolas" panose="020B0609020204030204" pitchFamily="49" charset="0"/>
              </a:rPr>
              <a:t>딕셔너리에</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추가</a:t>
            </a:r>
            <a:r>
              <a:rPr lang="ko-KR" altLang="en-US" sz="1600" dirty="0">
                <a:solidFill>
                  <a:srgbClr val="000000"/>
                </a:solidFill>
                <a:latin typeface="Consolas" panose="020B0609020204030204" pitchFamily="49" charset="0"/>
              </a:rPr>
              <a:t>할 수 있음</a:t>
            </a:r>
            <a:endParaRPr lang="ko-KR" altLang="en-US" sz="1600" dirty="0"/>
          </a:p>
        </p:txBody>
      </p:sp>
      <p:sp>
        <p:nvSpPr>
          <p:cNvPr id="20" name="TextBox 19">
            <a:extLst>
              <a:ext uri="{FF2B5EF4-FFF2-40B4-BE49-F238E27FC236}">
                <a16:creationId xmlns:a16="http://schemas.microsoft.com/office/drawing/2014/main" id="{155F6064-85C9-42E7-BBED-51459B641DEA}"/>
              </a:ext>
            </a:extLst>
          </p:cNvPr>
          <p:cNvSpPr txBox="1"/>
          <p:nvPr/>
        </p:nvSpPr>
        <p:spPr>
          <a:xfrm>
            <a:off x="632999" y="3118431"/>
            <a:ext cx="3748142"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새로운 키</a:t>
            </a:r>
            <a:r>
              <a:rPr lang="en-US" altLang="ko-KR" sz="2000" dirty="0">
                <a:latin typeface="나눔손글씨 펜" panose="03040600000000000000" pitchFamily="66" charset="-127"/>
                <a:ea typeface="나눔손글씨 펜" panose="03040600000000000000" pitchFamily="66" charset="-127"/>
              </a:rPr>
              <a:t>(key)</a:t>
            </a:r>
            <a:r>
              <a:rPr lang="ko-KR" altLang="en-US" sz="2000" dirty="0">
                <a:latin typeface="나눔손글씨 펜" panose="03040600000000000000" pitchFamily="66" charset="-127"/>
                <a:ea typeface="나눔손글씨 펜" panose="03040600000000000000" pitchFamily="66" charset="-127"/>
              </a:rPr>
              <a:t>로 </a:t>
            </a:r>
            <a:r>
              <a:rPr lang="ko-KR" altLang="en-US" sz="2000" dirty="0" err="1">
                <a:latin typeface="나눔손글씨 펜" panose="03040600000000000000" pitchFamily="66" charset="-127"/>
                <a:ea typeface="나눔손글씨 펜" panose="03040600000000000000" pitchFamily="66" charset="-127"/>
              </a:rPr>
              <a:t>딕셔너리에</a:t>
            </a:r>
            <a:r>
              <a:rPr lang="ko-KR" altLang="en-US" sz="2000" dirty="0">
                <a:latin typeface="나눔손글씨 펜" panose="03040600000000000000" pitchFamily="66" charset="-127"/>
                <a:ea typeface="나눔손글씨 펜" panose="03040600000000000000" pitchFamily="66" charset="-127"/>
              </a:rPr>
              <a:t> 값</a:t>
            </a:r>
            <a:r>
              <a:rPr lang="en-US" altLang="ko-KR" sz="2000" dirty="0">
                <a:latin typeface="나눔손글씨 펜" panose="03040600000000000000" pitchFamily="66" charset="-127"/>
                <a:ea typeface="나눔손글씨 펜" panose="03040600000000000000" pitchFamily="66" charset="-127"/>
              </a:rPr>
              <a:t>(value)</a:t>
            </a:r>
            <a:r>
              <a:rPr lang="ko-KR" altLang="en-US" sz="2000" dirty="0">
                <a:latin typeface="나눔손글씨 펜" panose="03040600000000000000" pitchFamily="66" charset="-127"/>
                <a:ea typeface="나눔손글씨 펜" panose="03040600000000000000" pitchFamily="66" charset="-127"/>
              </a:rPr>
              <a:t> 추가하기</a:t>
            </a:r>
          </a:p>
        </p:txBody>
      </p:sp>
      <p:graphicFrame>
        <p:nvGraphicFramePr>
          <p:cNvPr id="28" name="표 27">
            <a:extLst>
              <a:ext uri="{FF2B5EF4-FFF2-40B4-BE49-F238E27FC236}">
                <a16:creationId xmlns:a16="http://schemas.microsoft.com/office/drawing/2014/main" id="{FEC57BF4-9E38-4FDF-BF3A-C4502B0CC1C7}"/>
              </a:ext>
            </a:extLst>
          </p:cNvPr>
          <p:cNvGraphicFramePr>
            <a:graphicFrameLocks noGrp="1"/>
          </p:cNvGraphicFramePr>
          <p:nvPr>
            <p:extLst>
              <p:ext uri="{D42A27DB-BD31-4B8C-83A1-F6EECF244321}">
                <p14:modId xmlns:p14="http://schemas.microsoft.com/office/powerpoint/2010/main" val="2956190535"/>
              </p:ext>
            </p:extLst>
          </p:nvPr>
        </p:nvGraphicFramePr>
        <p:xfrm>
          <a:off x="632998" y="3522117"/>
          <a:ext cx="8639999" cy="158496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사과</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복숭아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키위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레몬</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'Orange'</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오렌지</a:t>
                      </a:r>
                      <a:r>
                        <a:rPr lang="en-US" altLang="ko-KR" sz="1600" b="0" dirty="0">
                          <a:solidFill>
                            <a:srgbClr val="CE9178"/>
                          </a:solidFill>
                          <a:effectLst/>
                          <a:latin typeface="Consolas" panose="020B0609020204030204" pitchFamily="49" charset="0"/>
                        </a:rPr>
                        <a:t>'</a:t>
                      </a:r>
                      <a:endParaRPr lang="ko-KR" altLang="en-US" sz="1600" b="0" dirty="0">
                        <a:solidFill>
                          <a:srgbClr val="D4D4D4"/>
                        </a:solidFill>
                        <a:effectLst/>
                        <a:latin typeface="Consolas" panose="020B0609020204030204" pitchFamily="49" charset="0"/>
                      </a:endParaRP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400" b="0" i="0" dirty="0">
                          <a:solidFill>
                            <a:srgbClr val="D4D4D4"/>
                          </a:solidFill>
                          <a:effectLst/>
                          <a:latin typeface="Consolas" panose="020B0609020204030204" pitchFamily="49" charset="0"/>
                        </a:rPr>
                        <a:t>{'Apple': '</a:t>
                      </a:r>
                      <a:r>
                        <a:rPr lang="ko-KR" altLang="en-US" sz="1400" b="0" i="0" dirty="0">
                          <a:solidFill>
                            <a:srgbClr val="D4D4D4"/>
                          </a:solidFill>
                          <a:effectLst/>
                          <a:latin typeface="Consolas" panose="020B0609020204030204" pitchFamily="49" charset="0"/>
                        </a:rPr>
                        <a:t>사과</a:t>
                      </a:r>
                      <a:r>
                        <a:rPr lang="en-US" altLang="ko-KR" sz="1400" b="0" i="0" dirty="0">
                          <a:solidFill>
                            <a:srgbClr val="D4D4D4"/>
                          </a:solidFill>
                          <a:effectLst/>
                          <a:latin typeface="Consolas" panose="020B0609020204030204" pitchFamily="49" charset="0"/>
                        </a:rPr>
                        <a:t>', 'Peach': '</a:t>
                      </a:r>
                      <a:r>
                        <a:rPr lang="ko-KR" altLang="en-US" sz="1400" b="0" i="0" dirty="0">
                          <a:solidFill>
                            <a:srgbClr val="D4D4D4"/>
                          </a:solidFill>
                          <a:effectLst/>
                          <a:latin typeface="Consolas" panose="020B0609020204030204" pitchFamily="49" charset="0"/>
                        </a:rPr>
                        <a:t>복숭아</a:t>
                      </a:r>
                      <a:r>
                        <a:rPr lang="en-US" altLang="ko-KR" sz="1400" b="0" i="0" dirty="0">
                          <a:solidFill>
                            <a:srgbClr val="D4D4D4"/>
                          </a:solidFill>
                          <a:effectLst/>
                          <a:latin typeface="Consolas" panose="020B0609020204030204" pitchFamily="49" charset="0"/>
                        </a:rPr>
                        <a:t>', 'Kiwi': '</a:t>
                      </a:r>
                      <a:r>
                        <a:rPr lang="ko-KR" altLang="en-US" sz="1400" b="0" i="0" dirty="0">
                          <a:solidFill>
                            <a:srgbClr val="D4D4D4"/>
                          </a:solidFill>
                          <a:effectLst/>
                          <a:latin typeface="Consolas" panose="020B0609020204030204" pitchFamily="49" charset="0"/>
                        </a:rPr>
                        <a:t>키위</a:t>
                      </a:r>
                      <a:r>
                        <a:rPr lang="en-US" altLang="ko-KR" sz="1400" b="0" i="0" dirty="0">
                          <a:solidFill>
                            <a:srgbClr val="D4D4D4"/>
                          </a:solidFill>
                          <a:effectLst/>
                          <a:latin typeface="Consolas" panose="020B0609020204030204" pitchFamily="49" charset="0"/>
                        </a:rPr>
                        <a:t>', 'Lemon': '</a:t>
                      </a:r>
                      <a:r>
                        <a:rPr lang="ko-KR" altLang="en-US" sz="1400" b="0" i="0" dirty="0">
                          <a:solidFill>
                            <a:srgbClr val="D4D4D4"/>
                          </a:solidFill>
                          <a:effectLst/>
                          <a:latin typeface="Consolas" panose="020B0609020204030204" pitchFamily="49" charset="0"/>
                        </a:rPr>
                        <a:t>레몬</a:t>
                      </a:r>
                      <a:r>
                        <a:rPr lang="en-US" altLang="ko-KR" sz="1400" b="0" i="0" dirty="0">
                          <a:solidFill>
                            <a:srgbClr val="D4D4D4"/>
                          </a:solidFill>
                          <a:effectLst/>
                          <a:latin typeface="Consolas" panose="020B0609020204030204" pitchFamily="49" charset="0"/>
                        </a:rPr>
                        <a:t>'}</a:t>
                      </a:r>
                    </a:p>
                    <a:p>
                      <a:r>
                        <a:rPr lang="en-US" altLang="ko-KR" sz="1400" b="0" i="0" dirty="0">
                          <a:solidFill>
                            <a:srgbClr val="D4D4D4"/>
                          </a:solidFill>
                          <a:effectLst/>
                          <a:latin typeface="Consolas" panose="020B0609020204030204" pitchFamily="49" charset="0"/>
                        </a:rPr>
                        <a:t>{'Apple': '</a:t>
                      </a:r>
                      <a:r>
                        <a:rPr lang="ko-KR" altLang="en-US" sz="1400" b="0" i="0" dirty="0">
                          <a:solidFill>
                            <a:srgbClr val="D4D4D4"/>
                          </a:solidFill>
                          <a:effectLst/>
                          <a:latin typeface="Consolas" panose="020B0609020204030204" pitchFamily="49" charset="0"/>
                        </a:rPr>
                        <a:t>사과</a:t>
                      </a:r>
                      <a:r>
                        <a:rPr lang="en-US" altLang="ko-KR" sz="1400" b="0" i="0" dirty="0">
                          <a:solidFill>
                            <a:srgbClr val="D4D4D4"/>
                          </a:solidFill>
                          <a:effectLst/>
                          <a:latin typeface="Consolas" panose="020B0609020204030204" pitchFamily="49" charset="0"/>
                        </a:rPr>
                        <a:t>', 'Peach': '</a:t>
                      </a:r>
                      <a:r>
                        <a:rPr lang="ko-KR" altLang="en-US" sz="1400" b="0" i="0" dirty="0">
                          <a:solidFill>
                            <a:srgbClr val="D4D4D4"/>
                          </a:solidFill>
                          <a:effectLst/>
                          <a:latin typeface="Consolas" panose="020B0609020204030204" pitchFamily="49" charset="0"/>
                        </a:rPr>
                        <a:t>복숭아</a:t>
                      </a:r>
                      <a:r>
                        <a:rPr lang="en-US" altLang="ko-KR" sz="1400" b="0" i="0" dirty="0">
                          <a:solidFill>
                            <a:srgbClr val="D4D4D4"/>
                          </a:solidFill>
                          <a:effectLst/>
                          <a:latin typeface="Consolas" panose="020B0609020204030204" pitchFamily="49" charset="0"/>
                        </a:rPr>
                        <a:t>', 'Kiwi': '</a:t>
                      </a:r>
                      <a:r>
                        <a:rPr lang="ko-KR" altLang="en-US" sz="1400" b="0" i="0" dirty="0">
                          <a:solidFill>
                            <a:srgbClr val="D4D4D4"/>
                          </a:solidFill>
                          <a:effectLst/>
                          <a:latin typeface="Consolas" panose="020B0609020204030204" pitchFamily="49" charset="0"/>
                        </a:rPr>
                        <a:t>키위</a:t>
                      </a:r>
                      <a:r>
                        <a:rPr lang="en-US" altLang="ko-KR" sz="1400" b="0" i="0" dirty="0">
                          <a:solidFill>
                            <a:srgbClr val="D4D4D4"/>
                          </a:solidFill>
                          <a:effectLst/>
                          <a:latin typeface="Consolas" panose="020B0609020204030204" pitchFamily="49" charset="0"/>
                        </a:rPr>
                        <a:t>', 'Lemon': '</a:t>
                      </a:r>
                      <a:r>
                        <a:rPr lang="ko-KR" altLang="en-US" sz="1400" b="0" i="0" dirty="0">
                          <a:solidFill>
                            <a:srgbClr val="D4D4D4"/>
                          </a:solidFill>
                          <a:effectLst/>
                          <a:latin typeface="Consolas" panose="020B0609020204030204" pitchFamily="49" charset="0"/>
                        </a:rPr>
                        <a:t>레몬</a:t>
                      </a:r>
                      <a:r>
                        <a:rPr lang="en-US" altLang="ko-KR" sz="1400" b="0" i="0" dirty="0">
                          <a:solidFill>
                            <a:srgbClr val="D4D4D4"/>
                          </a:solidFill>
                          <a:effectLst/>
                          <a:latin typeface="Consolas" panose="020B0609020204030204" pitchFamily="49" charset="0"/>
                        </a:rPr>
                        <a:t>', 'Orange': '</a:t>
                      </a:r>
                      <a:r>
                        <a:rPr lang="ko-KR" altLang="en-US" sz="1400" b="0" i="0" dirty="0">
                          <a:solidFill>
                            <a:srgbClr val="D4D4D4"/>
                          </a:solidFill>
                          <a:effectLst/>
                          <a:latin typeface="Consolas" panose="020B0609020204030204" pitchFamily="49" charset="0"/>
                        </a:rPr>
                        <a:t>오렌지</a:t>
                      </a:r>
                      <a:r>
                        <a:rPr lang="en-US" altLang="ko-KR" sz="1400" b="0" i="0" dirty="0">
                          <a:solidFill>
                            <a:srgbClr val="D4D4D4"/>
                          </a:solidFill>
                          <a:effectLst/>
                          <a:latin typeface="Consolas" panose="020B0609020204030204" pitchFamily="49" charset="0"/>
                        </a:rPr>
                        <a:t>'}</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31" name="표 30">
            <a:extLst>
              <a:ext uri="{FF2B5EF4-FFF2-40B4-BE49-F238E27FC236}">
                <a16:creationId xmlns:a16="http://schemas.microsoft.com/office/drawing/2014/main" id="{1FAF0DAD-87C8-4FD4-901B-334E08286F37}"/>
              </a:ext>
            </a:extLst>
          </p:cNvPr>
          <p:cNvGraphicFramePr>
            <a:graphicFrameLocks noGrp="1"/>
          </p:cNvGraphicFramePr>
          <p:nvPr>
            <p:extLst>
              <p:ext uri="{D42A27DB-BD31-4B8C-83A1-F6EECF244321}">
                <p14:modId xmlns:p14="http://schemas.microsoft.com/office/powerpoint/2010/main" val="1553121682"/>
              </p:ext>
            </p:extLst>
          </p:nvPr>
        </p:nvGraphicFramePr>
        <p:xfrm>
          <a:off x="464689" y="5390378"/>
          <a:ext cx="8976622" cy="792480"/>
        </p:xfrm>
        <a:graphic>
          <a:graphicData uri="http://schemas.openxmlformats.org/drawingml/2006/table">
            <a:tbl>
              <a:tblPr firstRow="1" bandRow="1">
                <a:tableStyleId>{5940675A-B579-460E-94D1-54222C63F5DA}</a:tableStyleId>
              </a:tblPr>
              <a:tblGrid>
                <a:gridCol w="1060768">
                  <a:extLst>
                    <a:ext uri="{9D8B030D-6E8A-4147-A177-3AD203B41FA5}">
                      <a16:colId xmlns:a16="http://schemas.microsoft.com/office/drawing/2014/main" val="1824176885"/>
                    </a:ext>
                  </a:extLst>
                </a:gridCol>
                <a:gridCol w="1319309">
                  <a:extLst>
                    <a:ext uri="{9D8B030D-6E8A-4147-A177-3AD203B41FA5}">
                      <a16:colId xmlns:a16="http://schemas.microsoft.com/office/drawing/2014/main" val="3753701666"/>
                    </a:ext>
                  </a:extLst>
                </a:gridCol>
                <a:gridCol w="1319309">
                  <a:extLst>
                    <a:ext uri="{9D8B030D-6E8A-4147-A177-3AD203B41FA5}">
                      <a16:colId xmlns:a16="http://schemas.microsoft.com/office/drawing/2014/main" val="1597328633"/>
                    </a:ext>
                  </a:extLst>
                </a:gridCol>
                <a:gridCol w="1319309">
                  <a:extLst>
                    <a:ext uri="{9D8B030D-6E8A-4147-A177-3AD203B41FA5}">
                      <a16:colId xmlns:a16="http://schemas.microsoft.com/office/drawing/2014/main" val="785746239"/>
                    </a:ext>
                  </a:extLst>
                </a:gridCol>
                <a:gridCol w="1319309">
                  <a:extLst>
                    <a:ext uri="{9D8B030D-6E8A-4147-A177-3AD203B41FA5}">
                      <a16:colId xmlns:a16="http://schemas.microsoft.com/office/drawing/2014/main" val="4144551526"/>
                    </a:ext>
                  </a:extLst>
                </a:gridCol>
                <a:gridCol w="1319309">
                  <a:extLst>
                    <a:ext uri="{9D8B030D-6E8A-4147-A177-3AD203B41FA5}">
                      <a16:colId xmlns:a16="http://schemas.microsoft.com/office/drawing/2014/main" val="3728624684"/>
                    </a:ext>
                  </a:extLst>
                </a:gridCol>
                <a:gridCol w="1319309">
                  <a:extLst>
                    <a:ext uri="{9D8B030D-6E8A-4147-A177-3AD203B41FA5}">
                      <a16:colId xmlns:a16="http://schemas.microsoft.com/office/drawing/2014/main" val="1611872633"/>
                    </a:ext>
                  </a:extLst>
                </a:gridCol>
              </a:tblGrid>
              <a:tr h="370840">
                <a:tc>
                  <a:txBody>
                    <a:bodyPr/>
                    <a:lstStyle/>
                    <a:p>
                      <a:pPr algn="ctr" latinLnBrk="1"/>
                      <a:endParaRPr lang="ko-KR" altLang="en-US"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['Apple']</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['Peach']</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['Kiwi']</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['Lemon']</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['Orange']</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FF0000"/>
                          </a:solidFill>
                          <a:latin typeface="나눔손글씨 펜" panose="03040600000000000000" pitchFamily="66" charset="-127"/>
                          <a:ea typeface="나눔손글씨 펜" panose="03040600000000000000" pitchFamily="66" charset="-127"/>
                          <a:cs typeface="+mn-cs"/>
                        </a:rPr>
                        <a:t>키</a:t>
                      </a:r>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rPr>
                        <a:t>(key) </a:t>
                      </a:r>
                      <a:endParaRPr lang="ko-KR" altLang="en-US" sz="2000" kern="1200" dirty="0">
                        <a:solidFill>
                          <a:srgbClr val="FF0000"/>
                        </a:solidFill>
                        <a:latin typeface="나눔손글씨 펜" panose="03040600000000000000" pitchFamily="66" charset="-127"/>
                        <a:ea typeface="나눔손글씨 펜" panose="03040600000000000000" pitchFamily="66" charset="-127"/>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l" latinLnBrk="1"/>
                      <a:r>
                        <a:rPr lang="en-US" altLang="ko-KR" b="1" dirty="0">
                          <a:latin typeface="Consolas" panose="020B0609020204030204" pitchFamily="49" charset="0"/>
                        </a:rPr>
                        <a:t>fruits</a:t>
                      </a:r>
                      <a:endParaRPr lang="ko-KR" altLang="en-US" b="1" dirty="0">
                        <a:latin typeface="Consolas" panose="020B0609020204030204" pitchFamily="49"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사과</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복숭아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키위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레몬</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오렌지</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1217DC"/>
                          </a:solidFill>
                          <a:latin typeface="나눔손글씨 펜" panose="03040600000000000000" pitchFamily="66" charset="-127"/>
                          <a:ea typeface="나눔손글씨 펜" panose="03040600000000000000" pitchFamily="66" charset="-127"/>
                          <a:cs typeface="+mn-cs"/>
                        </a:rPr>
                        <a:t>값</a:t>
                      </a:r>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rPr>
                        <a:t>(value)</a:t>
                      </a:r>
                      <a:endParaRPr lang="ko-KR" altLang="en-US" sz="2000" kern="1200" dirty="0">
                        <a:solidFill>
                          <a:srgbClr val="1217DC"/>
                        </a:solidFill>
                        <a:latin typeface="나눔손글씨 펜" panose="03040600000000000000" pitchFamily="66" charset="-127"/>
                        <a:ea typeface="나눔손글씨 펜" panose="03040600000000000000" pitchFamily="66" charset="-127"/>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bl>
          </a:graphicData>
        </a:graphic>
      </p:graphicFrame>
      <p:sp>
        <p:nvSpPr>
          <p:cNvPr id="33" name="직사각형 32">
            <a:extLst>
              <a:ext uri="{FF2B5EF4-FFF2-40B4-BE49-F238E27FC236}">
                <a16:creationId xmlns:a16="http://schemas.microsoft.com/office/drawing/2014/main" id="{29612FA2-1848-4F01-8E42-082D2DEDA608}"/>
              </a:ext>
            </a:extLst>
          </p:cNvPr>
          <p:cNvSpPr/>
          <p:nvPr/>
        </p:nvSpPr>
        <p:spPr>
          <a:xfrm>
            <a:off x="6808663" y="5786618"/>
            <a:ext cx="1311150" cy="386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CE992853-8998-48B2-8A24-DB2D6138C481}"/>
              </a:ext>
            </a:extLst>
          </p:cNvPr>
          <p:cNvSpPr txBox="1"/>
          <p:nvPr/>
        </p:nvSpPr>
        <p:spPr>
          <a:xfrm>
            <a:off x="633001" y="2589822"/>
            <a:ext cx="8639998"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값을 추가하는 경우에는 새로운 키를 입력해야 하며</a:t>
            </a:r>
            <a:r>
              <a:rPr lang="en-US" altLang="ko-KR" sz="1600" dirty="0">
                <a:solidFill>
                  <a:schemeClr val="tx1">
                    <a:lumMod val="50000"/>
                    <a:lumOff val="50000"/>
                  </a:schemeClr>
                </a:solidFill>
              </a:rPr>
              <a:t>, </a:t>
            </a:r>
            <a:r>
              <a:rPr lang="ko-KR" altLang="en-US" sz="1600" dirty="0">
                <a:solidFill>
                  <a:schemeClr val="tx1">
                    <a:lumMod val="50000"/>
                    <a:lumOff val="50000"/>
                  </a:schemeClr>
                </a:solidFill>
              </a:rPr>
              <a:t>중복 키의 경우 기존 값이 변경 됨</a:t>
            </a:r>
            <a:endParaRPr lang="en-US" altLang="ko-KR" sz="1600" dirty="0">
              <a:solidFill>
                <a:schemeClr val="tx1">
                  <a:lumMod val="50000"/>
                  <a:lumOff val="50000"/>
                </a:schemeClr>
              </a:solidFill>
            </a:endParaRPr>
          </a:p>
        </p:txBody>
      </p:sp>
      <p:sp>
        <p:nvSpPr>
          <p:cNvPr id="25" name="직사각형 24">
            <a:extLst>
              <a:ext uri="{FF2B5EF4-FFF2-40B4-BE49-F238E27FC236}">
                <a16:creationId xmlns:a16="http://schemas.microsoft.com/office/drawing/2014/main" id="{A0AD0C00-9FCF-477C-B84F-BA5AB56F0766}"/>
              </a:ext>
            </a:extLst>
          </p:cNvPr>
          <p:cNvSpPr/>
          <p:nvPr/>
        </p:nvSpPr>
        <p:spPr>
          <a:xfrm>
            <a:off x="668931" y="4058149"/>
            <a:ext cx="3032559" cy="257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691519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문자 기준으로 데이터 묶기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딕셔너리</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(dictionary)</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63</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딕셔너리</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값 변경하기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딕서녀리명</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기존키</a:t>
            </a:r>
            <a:r>
              <a:rPr lang="en-US" altLang="ko-KR" sz="1600" b="1" dirty="0">
                <a:solidFill>
                  <a:srgbClr val="000000"/>
                </a:solidFill>
                <a:latin typeface="Consolas" panose="020B0609020204030204" pitchFamily="49" charset="0"/>
              </a:rPr>
              <a:t>'] =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으로 </a:t>
            </a:r>
            <a:r>
              <a:rPr lang="ko-KR" altLang="en-US" sz="1600" b="1" dirty="0">
                <a:solidFill>
                  <a:srgbClr val="000000"/>
                </a:solidFill>
                <a:latin typeface="Consolas" panose="020B0609020204030204" pitchFamily="49" charset="0"/>
              </a:rPr>
              <a:t>데이터</a:t>
            </a:r>
            <a:r>
              <a:rPr lang="ko-KR" altLang="en-US" sz="1600" dirty="0">
                <a:solidFill>
                  <a:srgbClr val="000000"/>
                </a:solidFill>
                <a:latin typeface="Consolas" panose="020B0609020204030204" pitchFamily="49" charset="0"/>
              </a:rPr>
              <a:t>에</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접근</a:t>
            </a:r>
            <a:r>
              <a:rPr lang="ko-KR" altLang="en-US" sz="1600" dirty="0">
                <a:solidFill>
                  <a:srgbClr val="000000"/>
                </a:solidFill>
                <a:latin typeface="Consolas" panose="020B0609020204030204" pitchFamily="49" charset="0"/>
              </a:rPr>
              <a:t>해서 </a:t>
            </a:r>
            <a:r>
              <a:rPr lang="ko-KR" altLang="en-US" sz="1600" b="1" dirty="0">
                <a:solidFill>
                  <a:srgbClr val="000000"/>
                </a:solidFill>
                <a:latin typeface="Consolas" panose="020B0609020204030204" pitchFamily="49" charset="0"/>
              </a:rPr>
              <a:t>기존 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변경</a:t>
            </a:r>
            <a:r>
              <a:rPr lang="ko-KR" altLang="en-US" sz="1600" dirty="0">
                <a:solidFill>
                  <a:srgbClr val="000000"/>
                </a:solidFill>
                <a:latin typeface="Consolas" panose="020B0609020204030204" pitchFamily="49" charset="0"/>
              </a:rPr>
              <a:t>할 수 있음</a:t>
            </a:r>
            <a:endParaRPr lang="ko-KR" altLang="en-US" sz="1600" dirty="0"/>
          </a:p>
        </p:txBody>
      </p:sp>
      <p:sp>
        <p:nvSpPr>
          <p:cNvPr id="20" name="TextBox 19">
            <a:extLst>
              <a:ext uri="{FF2B5EF4-FFF2-40B4-BE49-F238E27FC236}">
                <a16:creationId xmlns:a16="http://schemas.microsoft.com/office/drawing/2014/main" id="{155F6064-85C9-42E7-BBED-51459B641DEA}"/>
              </a:ext>
            </a:extLst>
          </p:cNvPr>
          <p:cNvSpPr txBox="1"/>
          <p:nvPr/>
        </p:nvSpPr>
        <p:spPr>
          <a:xfrm>
            <a:off x="632999" y="3118431"/>
            <a:ext cx="2869696"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기존 키</a:t>
            </a:r>
            <a:r>
              <a:rPr lang="en-US" altLang="ko-KR" sz="2000" dirty="0">
                <a:latin typeface="나눔손글씨 펜" panose="03040600000000000000" pitchFamily="66" charset="-127"/>
                <a:ea typeface="나눔손글씨 펜" panose="03040600000000000000" pitchFamily="66" charset="-127"/>
              </a:rPr>
              <a:t>(key)</a:t>
            </a:r>
            <a:r>
              <a:rPr lang="ko-KR" altLang="en-US" sz="2000" dirty="0">
                <a:latin typeface="나눔손글씨 펜" panose="03040600000000000000" pitchFamily="66" charset="-127"/>
                <a:ea typeface="나눔손글씨 펜" panose="03040600000000000000" pitchFamily="66" charset="-127"/>
              </a:rPr>
              <a:t>로 값</a:t>
            </a:r>
            <a:r>
              <a:rPr lang="en-US" altLang="ko-KR" sz="2000" dirty="0">
                <a:latin typeface="나눔손글씨 펜" panose="03040600000000000000" pitchFamily="66" charset="-127"/>
                <a:ea typeface="나눔손글씨 펜" panose="03040600000000000000" pitchFamily="66" charset="-127"/>
              </a:rPr>
              <a:t>(value)</a:t>
            </a:r>
            <a:r>
              <a:rPr lang="ko-KR" altLang="en-US" sz="2000" dirty="0">
                <a:latin typeface="나눔손글씨 펜" panose="03040600000000000000" pitchFamily="66" charset="-127"/>
                <a:ea typeface="나눔손글씨 펜" panose="03040600000000000000" pitchFamily="66" charset="-127"/>
              </a:rPr>
              <a:t> 변경하기</a:t>
            </a:r>
          </a:p>
        </p:txBody>
      </p:sp>
      <p:graphicFrame>
        <p:nvGraphicFramePr>
          <p:cNvPr id="28" name="표 27">
            <a:extLst>
              <a:ext uri="{FF2B5EF4-FFF2-40B4-BE49-F238E27FC236}">
                <a16:creationId xmlns:a16="http://schemas.microsoft.com/office/drawing/2014/main" id="{FEC57BF4-9E38-4FDF-BF3A-C4502B0CC1C7}"/>
              </a:ext>
            </a:extLst>
          </p:cNvPr>
          <p:cNvGraphicFramePr>
            <a:graphicFrameLocks noGrp="1"/>
          </p:cNvGraphicFramePr>
          <p:nvPr>
            <p:extLst>
              <p:ext uri="{D42A27DB-BD31-4B8C-83A1-F6EECF244321}">
                <p14:modId xmlns:p14="http://schemas.microsoft.com/office/powerpoint/2010/main" val="3645711029"/>
              </p:ext>
            </p:extLst>
          </p:nvPr>
        </p:nvGraphicFramePr>
        <p:xfrm>
          <a:off x="632998" y="3522117"/>
          <a:ext cx="8639999" cy="158496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사과</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복숭아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키위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레몬</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t>
                      </a:r>
                      <a:r>
                        <a:rPr lang="ko-KR" altLang="en-US" sz="1600" b="0" dirty="0" err="1">
                          <a:solidFill>
                            <a:srgbClr val="CE9178"/>
                          </a:solidFill>
                          <a:effectLst/>
                          <a:latin typeface="Consolas" panose="020B0609020204030204" pitchFamily="49" charset="0"/>
                        </a:rPr>
                        <a:t>참다래</a:t>
                      </a:r>
                      <a:r>
                        <a:rPr lang="en-US" altLang="ko-KR" sz="1600" b="0" dirty="0">
                          <a:solidFill>
                            <a:srgbClr val="CE9178"/>
                          </a:solidFill>
                          <a:effectLst/>
                          <a:latin typeface="Consolas" panose="020B0609020204030204" pitchFamily="49" charset="0"/>
                        </a:rPr>
                        <a:t>'</a:t>
                      </a:r>
                      <a:endParaRPr lang="ko-KR" altLang="en-US" sz="1600" b="0" dirty="0">
                        <a:solidFill>
                          <a:srgbClr val="D4D4D4"/>
                        </a:solidFill>
                        <a:effectLst/>
                        <a:latin typeface="Consolas" panose="020B0609020204030204" pitchFamily="49" charset="0"/>
                      </a:endParaRP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400" b="0" i="0" dirty="0">
                          <a:solidFill>
                            <a:srgbClr val="D4D4D4"/>
                          </a:solidFill>
                          <a:effectLst/>
                          <a:latin typeface="Consolas" panose="020B0609020204030204" pitchFamily="49" charset="0"/>
                        </a:rPr>
                        <a:t>{'Apple': '</a:t>
                      </a:r>
                      <a:r>
                        <a:rPr lang="ko-KR" altLang="en-US" sz="1400" b="0" i="0" dirty="0">
                          <a:solidFill>
                            <a:srgbClr val="D4D4D4"/>
                          </a:solidFill>
                          <a:effectLst/>
                          <a:latin typeface="Consolas" panose="020B0609020204030204" pitchFamily="49" charset="0"/>
                        </a:rPr>
                        <a:t>사과</a:t>
                      </a:r>
                      <a:r>
                        <a:rPr lang="en-US" altLang="ko-KR" sz="1400" b="0" i="0" dirty="0">
                          <a:solidFill>
                            <a:srgbClr val="D4D4D4"/>
                          </a:solidFill>
                          <a:effectLst/>
                          <a:latin typeface="Consolas" panose="020B0609020204030204" pitchFamily="49" charset="0"/>
                        </a:rPr>
                        <a:t>', 'Peach': '</a:t>
                      </a:r>
                      <a:r>
                        <a:rPr lang="ko-KR" altLang="en-US" sz="1400" b="0" i="0" dirty="0">
                          <a:solidFill>
                            <a:srgbClr val="D4D4D4"/>
                          </a:solidFill>
                          <a:effectLst/>
                          <a:latin typeface="Consolas" panose="020B0609020204030204" pitchFamily="49" charset="0"/>
                        </a:rPr>
                        <a:t>복숭아</a:t>
                      </a:r>
                      <a:r>
                        <a:rPr lang="en-US" altLang="ko-KR" sz="1400" b="0" i="0" dirty="0">
                          <a:solidFill>
                            <a:srgbClr val="D4D4D4"/>
                          </a:solidFill>
                          <a:effectLst/>
                          <a:latin typeface="Consolas" panose="020B0609020204030204" pitchFamily="49" charset="0"/>
                        </a:rPr>
                        <a:t>', 'Kiwi': '</a:t>
                      </a:r>
                      <a:r>
                        <a:rPr lang="ko-KR" altLang="en-US" sz="1400" b="0" i="0" dirty="0">
                          <a:solidFill>
                            <a:srgbClr val="D4D4D4"/>
                          </a:solidFill>
                          <a:effectLst/>
                          <a:latin typeface="Consolas" panose="020B0609020204030204" pitchFamily="49" charset="0"/>
                        </a:rPr>
                        <a:t>키위</a:t>
                      </a:r>
                      <a:r>
                        <a:rPr lang="en-US" altLang="ko-KR" sz="1400" b="0" i="0" dirty="0">
                          <a:solidFill>
                            <a:srgbClr val="D4D4D4"/>
                          </a:solidFill>
                          <a:effectLst/>
                          <a:latin typeface="Consolas" panose="020B0609020204030204" pitchFamily="49" charset="0"/>
                        </a:rPr>
                        <a:t>', 'Lemon': '</a:t>
                      </a:r>
                      <a:r>
                        <a:rPr lang="ko-KR" altLang="en-US" sz="1400" b="0" i="0" dirty="0">
                          <a:solidFill>
                            <a:srgbClr val="D4D4D4"/>
                          </a:solidFill>
                          <a:effectLst/>
                          <a:latin typeface="Consolas" panose="020B0609020204030204" pitchFamily="49" charset="0"/>
                        </a:rPr>
                        <a:t>레몬</a:t>
                      </a:r>
                      <a:r>
                        <a:rPr lang="en-US" altLang="ko-KR" sz="1400" b="0" i="0" dirty="0">
                          <a:solidFill>
                            <a:srgbClr val="D4D4D4"/>
                          </a:solidFill>
                          <a:effectLst/>
                          <a:latin typeface="Consolas" panose="020B0609020204030204" pitchFamily="49" charset="0"/>
                        </a:rPr>
                        <a:t>'}</a:t>
                      </a:r>
                    </a:p>
                    <a:p>
                      <a:r>
                        <a:rPr lang="en-US" altLang="ko-KR" sz="1400" b="0" i="0" dirty="0">
                          <a:solidFill>
                            <a:srgbClr val="D4D4D4"/>
                          </a:solidFill>
                          <a:effectLst/>
                          <a:latin typeface="Consolas" panose="020B0609020204030204" pitchFamily="49" charset="0"/>
                        </a:rPr>
                        <a:t>{'Apple': '</a:t>
                      </a:r>
                      <a:r>
                        <a:rPr lang="ko-KR" altLang="en-US" sz="1400" b="0" i="0" dirty="0">
                          <a:solidFill>
                            <a:srgbClr val="D4D4D4"/>
                          </a:solidFill>
                          <a:effectLst/>
                          <a:latin typeface="Consolas" panose="020B0609020204030204" pitchFamily="49" charset="0"/>
                        </a:rPr>
                        <a:t>사과</a:t>
                      </a:r>
                      <a:r>
                        <a:rPr lang="en-US" altLang="ko-KR" sz="1400" b="0" i="0" dirty="0">
                          <a:solidFill>
                            <a:srgbClr val="D4D4D4"/>
                          </a:solidFill>
                          <a:effectLst/>
                          <a:latin typeface="Consolas" panose="020B0609020204030204" pitchFamily="49" charset="0"/>
                        </a:rPr>
                        <a:t>', 'Peach': '</a:t>
                      </a:r>
                      <a:r>
                        <a:rPr lang="ko-KR" altLang="en-US" sz="1400" b="0" i="0" dirty="0">
                          <a:solidFill>
                            <a:srgbClr val="D4D4D4"/>
                          </a:solidFill>
                          <a:effectLst/>
                          <a:latin typeface="Consolas" panose="020B0609020204030204" pitchFamily="49" charset="0"/>
                        </a:rPr>
                        <a:t>복숭아</a:t>
                      </a:r>
                      <a:r>
                        <a:rPr lang="en-US" altLang="ko-KR" sz="1400" b="0" i="0" dirty="0">
                          <a:solidFill>
                            <a:srgbClr val="D4D4D4"/>
                          </a:solidFill>
                          <a:effectLst/>
                          <a:latin typeface="Consolas" panose="020B0609020204030204" pitchFamily="49" charset="0"/>
                        </a:rPr>
                        <a:t>', 'Kiwi': '</a:t>
                      </a:r>
                      <a:r>
                        <a:rPr lang="ko-KR" altLang="en-US" sz="1400" b="0" i="0" dirty="0" err="1">
                          <a:solidFill>
                            <a:srgbClr val="D4D4D4"/>
                          </a:solidFill>
                          <a:effectLst/>
                          <a:latin typeface="Consolas" panose="020B0609020204030204" pitchFamily="49" charset="0"/>
                        </a:rPr>
                        <a:t>참다래</a:t>
                      </a:r>
                      <a:r>
                        <a:rPr lang="en-US" altLang="ko-KR" sz="1400" b="0" i="0" dirty="0">
                          <a:solidFill>
                            <a:srgbClr val="D4D4D4"/>
                          </a:solidFill>
                          <a:effectLst/>
                          <a:latin typeface="Consolas" panose="020B0609020204030204" pitchFamily="49" charset="0"/>
                        </a:rPr>
                        <a:t>', 'Lemon': '</a:t>
                      </a:r>
                      <a:r>
                        <a:rPr lang="ko-KR" altLang="en-US" sz="1400" b="0" i="0" dirty="0">
                          <a:solidFill>
                            <a:srgbClr val="D4D4D4"/>
                          </a:solidFill>
                          <a:effectLst/>
                          <a:latin typeface="Consolas" panose="020B0609020204030204" pitchFamily="49" charset="0"/>
                        </a:rPr>
                        <a:t>레몬</a:t>
                      </a:r>
                      <a:r>
                        <a:rPr lang="en-US" altLang="ko-KR" sz="1400" b="0" i="0" dirty="0">
                          <a:solidFill>
                            <a:srgbClr val="D4D4D4"/>
                          </a:solidFill>
                          <a:effectLst/>
                          <a:latin typeface="Consolas" panose="020B0609020204030204" pitchFamily="49" charset="0"/>
                        </a:rPr>
                        <a:t>'}</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31" name="표 30">
            <a:extLst>
              <a:ext uri="{FF2B5EF4-FFF2-40B4-BE49-F238E27FC236}">
                <a16:creationId xmlns:a16="http://schemas.microsoft.com/office/drawing/2014/main" id="{1FAF0DAD-87C8-4FD4-901B-334E08286F37}"/>
              </a:ext>
            </a:extLst>
          </p:cNvPr>
          <p:cNvGraphicFramePr>
            <a:graphicFrameLocks noGrp="1"/>
          </p:cNvGraphicFramePr>
          <p:nvPr>
            <p:extLst>
              <p:ext uri="{D42A27DB-BD31-4B8C-83A1-F6EECF244321}">
                <p14:modId xmlns:p14="http://schemas.microsoft.com/office/powerpoint/2010/main" val="3421434683"/>
              </p:ext>
            </p:extLst>
          </p:nvPr>
        </p:nvGraphicFramePr>
        <p:xfrm>
          <a:off x="1197015" y="5454104"/>
          <a:ext cx="7511968" cy="792480"/>
        </p:xfrm>
        <a:graphic>
          <a:graphicData uri="http://schemas.openxmlformats.org/drawingml/2006/table">
            <a:tbl>
              <a:tblPr firstRow="1" bandRow="1">
                <a:tableStyleId>{5940675A-B579-460E-94D1-54222C63F5DA}</a:tableStyleId>
              </a:tblPr>
              <a:tblGrid>
                <a:gridCol w="1060768">
                  <a:extLst>
                    <a:ext uri="{9D8B030D-6E8A-4147-A177-3AD203B41FA5}">
                      <a16:colId xmlns:a16="http://schemas.microsoft.com/office/drawing/2014/main" val="1824176885"/>
                    </a:ext>
                  </a:extLst>
                </a:gridCol>
                <a:gridCol w="1290240">
                  <a:extLst>
                    <a:ext uri="{9D8B030D-6E8A-4147-A177-3AD203B41FA5}">
                      <a16:colId xmlns:a16="http://schemas.microsoft.com/office/drawing/2014/main" val="3753701666"/>
                    </a:ext>
                  </a:extLst>
                </a:gridCol>
                <a:gridCol w="1290240">
                  <a:extLst>
                    <a:ext uri="{9D8B030D-6E8A-4147-A177-3AD203B41FA5}">
                      <a16:colId xmlns:a16="http://schemas.microsoft.com/office/drawing/2014/main" val="1597328633"/>
                    </a:ext>
                  </a:extLst>
                </a:gridCol>
                <a:gridCol w="1290240">
                  <a:extLst>
                    <a:ext uri="{9D8B030D-6E8A-4147-A177-3AD203B41FA5}">
                      <a16:colId xmlns:a16="http://schemas.microsoft.com/office/drawing/2014/main" val="785746239"/>
                    </a:ext>
                  </a:extLst>
                </a:gridCol>
                <a:gridCol w="1290240">
                  <a:extLst>
                    <a:ext uri="{9D8B030D-6E8A-4147-A177-3AD203B41FA5}">
                      <a16:colId xmlns:a16="http://schemas.microsoft.com/office/drawing/2014/main" val="4144551526"/>
                    </a:ext>
                  </a:extLst>
                </a:gridCol>
                <a:gridCol w="1290240">
                  <a:extLst>
                    <a:ext uri="{9D8B030D-6E8A-4147-A177-3AD203B41FA5}">
                      <a16:colId xmlns:a16="http://schemas.microsoft.com/office/drawing/2014/main" val="1611872633"/>
                    </a:ext>
                  </a:extLst>
                </a:gridCol>
              </a:tblGrid>
              <a:tr h="370840">
                <a:tc>
                  <a:txBody>
                    <a:bodyPr/>
                    <a:lstStyle/>
                    <a:p>
                      <a:pPr algn="ctr" latinLnBrk="1"/>
                      <a:endParaRPr lang="ko-KR" altLang="en-US"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['Apple']</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['Peach']</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['Kiwi']</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['Lemon']</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FF0000"/>
                          </a:solidFill>
                          <a:latin typeface="나눔손글씨 펜" panose="03040600000000000000" pitchFamily="66" charset="-127"/>
                          <a:ea typeface="나눔손글씨 펜" panose="03040600000000000000" pitchFamily="66" charset="-127"/>
                          <a:cs typeface="+mn-cs"/>
                        </a:rPr>
                        <a:t>키</a:t>
                      </a:r>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rPr>
                        <a:t>(key) </a:t>
                      </a:r>
                      <a:endParaRPr lang="ko-KR" altLang="en-US" sz="2000" kern="1200" dirty="0">
                        <a:solidFill>
                          <a:srgbClr val="FF0000"/>
                        </a:solidFill>
                        <a:latin typeface="나눔손글씨 펜" panose="03040600000000000000" pitchFamily="66" charset="-127"/>
                        <a:ea typeface="나눔손글씨 펜" panose="03040600000000000000" pitchFamily="66" charset="-127"/>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l" latinLnBrk="1"/>
                      <a:r>
                        <a:rPr lang="en-US" altLang="ko-KR" b="1" dirty="0">
                          <a:latin typeface="Consolas" panose="020B0609020204030204" pitchFamily="49" charset="0"/>
                        </a:rPr>
                        <a:t>fruits</a:t>
                      </a:r>
                      <a:endParaRPr lang="ko-KR" altLang="en-US" b="1" dirty="0">
                        <a:latin typeface="Consolas" panose="020B0609020204030204" pitchFamily="49"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사과</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복숭아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err="1">
                          <a:latin typeface="Consolas" panose="020B0609020204030204" pitchFamily="49" charset="0"/>
                        </a:rPr>
                        <a:t>참다래</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레몬</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1217DC"/>
                          </a:solidFill>
                          <a:latin typeface="나눔손글씨 펜" panose="03040600000000000000" pitchFamily="66" charset="-127"/>
                          <a:ea typeface="나눔손글씨 펜" panose="03040600000000000000" pitchFamily="66" charset="-127"/>
                          <a:cs typeface="+mn-cs"/>
                        </a:rPr>
                        <a:t>값</a:t>
                      </a:r>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rPr>
                        <a:t>(value)</a:t>
                      </a:r>
                      <a:endParaRPr lang="ko-KR" altLang="en-US" sz="2000" kern="1200" dirty="0">
                        <a:solidFill>
                          <a:srgbClr val="1217DC"/>
                        </a:solidFill>
                        <a:latin typeface="나눔손글씨 펜" panose="03040600000000000000" pitchFamily="66" charset="-127"/>
                        <a:ea typeface="나눔손글씨 펜" panose="03040600000000000000" pitchFamily="66" charset="-127"/>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bl>
          </a:graphicData>
        </a:graphic>
      </p:graphicFrame>
      <p:sp>
        <p:nvSpPr>
          <p:cNvPr id="33" name="직사각형 32">
            <a:extLst>
              <a:ext uri="{FF2B5EF4-FFF2-40B4-BE49-F238E27FC236}">
                <a16:creationId xmlns:a16="http://schemas.microsoft.com/office/drawing/2014/main" id="{29612FA2-1848-4F01-8E42-082D2DEDA608}"/>
              </a:ext>
            </a:extLst>
          </p:cNvPr>
          <p:cNvSpPr/>
          <p:nvPr/>
        </p:nvSpPr>
        <p:spPr>
          <a:xfrm>
            <a:off x="4832112" y="5850344"/>
            <a:ext cx="1278028" cy="386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DD3A20D5-6122-41AD-B4F3-57B631A314E0}"/>
              </a:ext>
            </a:extLst>
          </p:cNvPr>
          <p:cNvSpPr txBox="1"/>
          <p:nvPr/>
        </p:nvSpPr>
        <p:spPr>
          <a:xfrm>
            <a:off x="633001" y="2589822"/>
            <a:ext cx="8639998"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ko-KR" altLang="en-US" sz="1600" dirty="0">
                <a:solidFill>
                  <a:schemeClr val="tx1">
                    <a:lumMod val="50000"/>
                    <a:lumOff val="50000"/>
                  </a:schemeClr>
                </a:solidFill>
              </a:rPr>
              <a:t>기존키가 아닌 새로운 키에 값을 입력하는 경우에는 </a:t>
            </a:r>
            <a:r>
              <a:rPr lang="ko-KR" altLang="en-US" sz="1600" dirty="0" err="1">
                <a:solidFill>
                  <a:schemeClr val="tx1">
                    <a:lumMod val="50000"/>
                    <a:lumOff val="50000"/>
                  </a:schemeClr>
                </a:solidFill>
              </a:rPr>
              <a:t>딕셔너리에</a:t>
            </a:r>
            <a:r>
              <a:rPr lang="ko-KR" altLang="en-US" sz="1600" dirty="0">
                <a:solidFill>
                  <a:schemeClr val="tx1">
                    <a:lumMod val="50000"/>
                    <a:lumOff val="50000"/>
                  </a:schemeClr>
                </a:solidFill>
              </a:rPr>
              <a:t> 새로운 키와 값이 추가됨</a:t>
            </a:r>
            <a:endParaRPr lang="en-US" altLang="ko-KR" sz="1600" dirty="0">
              <a:solidFill>
                <a:schemeClr val="tx1">
                  <a:lumMod val="50000"/>
                  <a:lumOff val="50000"/>
                </a:schemeClr>
              </a:solidFill>
            </a:endParaRPr>
          </a:p>
        </p:txBody>
      </p:sp>
      <p:sp>
        <p:nvSpPr>
          <p:cNvPr id="25" name="직사각형 24">
            <a:extLst>
              <a:ext uri="{FF2B5EF4-FFF2-40B4-BE49-F238E27FC236}">
                <a16:creationId xmlns:a16="http://schemas.microsoft.com/office/drawing/2014/main" id="{0FAFEAF0-5754-46F8-8F37-30B72F4E155F}"/>
              </a:ext>
            </a:extLst>
          </p:cNvPr>
          <p:cNvSpPr/>
          <p:nvPr/>
        </p:nvSpPr>
        <p:spPr>
          <a:xfrm>
            <a:off x="668932" y="4058149"/>
            <a:ext cx="2791158" cy="257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767306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문자 기준으로 데이터 묶기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딕셔너리</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(dictionary)</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64</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딕셔너리</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값 삭제하기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err="1">
                <a:solidFill>
                  <a:srgbClr val="000000"/>
                </a:solidFill>
                <a:latin typeface="Consolas" panose="020B0609020204030204" pitchFamily="49" charset="0"/>
              </a:rPr>
              <a:t>딕서녀리명</a:t>
            </a:r>
            <a:r>
              <a:rPr lang="en-US" altLang="ko-KR" sz="1600" b="1" dirty="0">
                <a:solidFill>
                  <a:srgbClr val="000000"/>
                </a:solidFill>
                <a:latin typeface="Consolas" panose="020B0609020204030204" pitchFamily="49" charset="0"/>
              </a:rPr>
              <a:t>.pop('</a:t>
            </a:r>
            <a:r>
              <a:rPr lang="ko-KR" altLang="en-US" sz="1600" b="1" dirty="0">
                <a:solidFill>
                  <a:srgbClr val="000000"/>
                </a:solidFill>
                <a:latin typeface="Consolas" panose="020B0609020204030204" pitchFamily="49" charset="0"/>
              </a:rPr>
              <a:t>키</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로 </a:t>
            </a:r>
            <a:r>
              <a:rPr lang="ko-KR" altLang="en-US" sz="1600" b="1" dirty="0">
                <a:solidFill>
                  <a:srgbClr val="000000"/>
                </a:solidFill>
                <a:latin typeface="Consolas" panose="020B0609020204030204" pitchFamily="49" charset="0"/>
              </a:rPr>
              <a:t>해당</a:t>
            </a:r>
            <a:r>
              <a:rPr lang="ko-KR" altLang="en-US" sz="1600" dirty="0">
                <a:solidFill>
                  <a:srgbClr val="000000"/>
                </a:solidFill>
                <a:latin typeface="Consolas" panose="020B0609020204030204" pitchFamily="49" charset="0"/>
              </a:rPr>
              <a:t>하는 </a:t>
            </a:r>
            <a:r>
              <a:rPr lang="ko-KR" altLang="en-US" sz="1600" b="1" dirty="0">
                <a:solidFill>
                  <a:srgbClr val="000000"/>
                </a:solidFill>
                <a:latin typeface="Consolas" panose="020B0609020204030204" pitchFamily="49" charset="0"/>
              </a:rPr>
              <a:t>키</a:t>
            </a:r>
            <a:r>
              <a:rPr lang="ko-KR" altLang="en-US" sz="1600" dirty="0">
                <a:solidFill>
                  <a:srgbClr val="000000"/>
                </a:solidFill>
                <a:latin typeface="Consolas" panose="020B0609020204030204" pitchFamily="49" charset="0"/>
              </a:rPr>
              <a:t>와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삭제</a:t>
            </a:r>
            <a:r>
              <a:rPr lang="ko-KR" altLang="en-US" sz="1600" dirty="0">
                <a:solidFill>
                  <a:srgbClr val="000000"/>
                </a:solidFill>
                <a:latin typeface="Consolas" panose="020B0609020204030204" pitchFamily="49" charset="0"/>
              </a:rPr>
              <a:t>할 수 있음</a:t>
            </a:r>
            <a:endParaRPr lang="ko-KR" altLang="en-US" sz="1600" dirty="0"/>
          </a:p>
        </p:txBody>
      </p:sp>
      <p:sp>
        <p:nvSpPr>
          <p:cNvPr id="20" name="TextBox 19">
            <a:extLst>
              <a:ext uri="{FF2B5EF4-FFF2-40B4-BE49-F238E27FC236}">
                <a16:creationId xmlns:a16="http://schemas.microsoft.com/office/drawing/2014/main" id="{155F6064-85C9-42E7-BBED-51459B641DEA}"/>
              </a:ext>
            </a:extLst>
          </p:cNvPr>
          <p:cNvSpPr txBox="1"/>
          <p:nvPr/>
        </p:nvSpPr>
        <p:spPr>
          <a:xfrm>
            <a:off x="632999" y="2870643"/>
            <a:ext cx="3613490"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pop()</a:t>
            </a:r>
            <a:r>
              <a:rPr lang="ko-KR" altLang="en-US" sz="2000" dirty="0">
                <a:latin typeface="나눔손글씨 펜" panose="03040600000000000000" pitchFamily="66" charset="-127"/>
                <a:ea typeface="나눔손글씨 펜" panose="03040600000000000000" pitchFamily="66" charset="-127"/>
              </a:rPr>
              <a:t> 명령어로 키</a:t>
            </a:r>
            <a:r>
              <a:rPr lang="en-US" altLang="ko-KR" sz="2000" dirty="0">
                <a:latin typeface="나눔손글씨 펜" panose="03040600000000000000" pitchFamily="66" charset="-127"/>
                <a:ea typeface="나눔손글씨 펜" panose="03040600000000000000" pitchFamily="66" charset="-127"/>
              </a:rPr>
              <a:t>(key)-</a:t>
            </a:r>
            <a:r>
              <a:rPr lang="ko-KR" altLang="en-US" sz="2000" dirty="0">
                <a:latin typeface="나눔손글씨 펜" panose="03040600000000000000" pitchFamily="66" charset="-127"/>
                <a:ea typeface="나눔손글씨 펜" panose="03040600000000000000" pitchFamily="66" charset="-127"/>
              </a:rPr>
              <a:t>값</a:t>
            </a:r>
            <a:r>
              <a:rPr lang="en-US" altLang="ko-KR" sz="2000" dirty="0">
                <a:latin typeface="나눔손글씨 펜" panose="03040600000000000000" pitchFamily="66" charset="-127"/>
                <a:ea typeface="나눔손글씨 펜" panose="03040600000000000000" pitchFamily="66" charset="-127"/>
              </a:rPr>
              <a:t>(value) </a:t>
            </a:r>
            <a:r>
              <a:rPr lang="ko-KR" altLang="en-US" sz="2000" dirty="0">
                <a:latin typeface="나눔손글씨 펜" panose="03040600000000000000" pitchFamily="66" charset="-127"/>
                <a:ea typeface="나눔손글씨 펜" panose="03040600000000000000" pitchFamily="66" charset="-127"/>
              </a:rPr>
              <a:t>삭제하기</a:t>
            </a:r>
          </a:p>
        </p:txBody>
      </p:sp>
      <p:graphicFrame>
        <p:nvGraphicFramePr>
          <p:cNvPr id="28" name="표 27">
            <a:extLst>
              <a:ext uri="{FF2B5EF4-FFF2-40B4-BE49-F238E27FC236}">
                <a16:creationId xmlns:a16="http://schemas.microsoft.com/office/drawing/2014/main" id="{FEC57BF4-9E38-4FDF-BF3A-C4502B0CC1C7}"/>
              </a:ext>
            </a:extLst>
          </p:cNvPr>
          <p:cNvGraphicFramePr>
            <a:graphicFrameLocks noGrp="1"/>
          </p:cNvGraphicFramePr>
          <p:nvPr>
            <p:extLst>
              <p:ext uri="{D42A27DB-BD31-4B8C-83A1-F6EECF244321}">
                <p14:modId xmlns:p14="http://schemas.microsoft.com/office/powerpoint/2010/main" val="3530800951"/>
              </p:ext>
            </p:extLst>
          </p:nvPr>
        </p:nvGraphicFramePr>
        <p:xfrm>
          <a:off x="632998" y="3274329"/>
          <a:ext cx="8639999" cy="158496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사과</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복숭아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키위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레몬</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p>
                      <a:r>
                        <a:rPr lang="en-US" altLang="ko-KR" sz="1600" b="0" dirty="0" err="1">
                          <a:solidFill>
                            <a:srgbClr val="9CDCFE"/>
                          </a:solidFill>
                          <a:effectLst/>
                          <a:latin typeface="Consolas" panose="020B0609020204030204" pitchFamily="49" charset="0"/>
                        </a:rPr>
                        <a:t>fruits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pop</a:t>
                      </a:r>
                      <a:r>
                        <a:rPr lang="en-US" altLang="ko-KR" sz="1600" b="0" dirty="0">
                          <a:solidFill>
                            <a:srgbClr val="D4D4D4"/>
                          </a:solidFill>
                          <a:effectLst/>
                          <a:latin typeface="Consolas" panose="020B0609020204030204" pitchFamily="49" charset="0"/>
                        </a:rPr>
                        <a:t>(</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400" b="0" i="0" dirty="0">
                          <a:solidFill>
                            <a:srgbClr val="D4D4D4"/>
                          </a:solidFill>
                          <a:effectLst/>
                          <a:latin typeface="Consolas" panose="020B0609020204030204" pitchFamily="49" charset="0"/>
                        </a:rPr>
                        <a:t>{'Apple': '</a:t>
                      </a:r>
                      <a:r>
                        <a:rPr lang="ko-KR" altLang="en-US" sz="1400" b="0" i="0" dirty="0">
                          <a:solidFill>
                            <a:srgbClr val="D4D4D4"/>
                          </a:solidFill>
                          <a:effectLst/>
                          <a:latin typeface="Consolas" panose="020B0609020204030204" pitchFamily="49" charset="0"/>
                        </a:rPr>
                        <a:t>사과</a:t>
                      </a:r>
                      <a:r>
                        <a:rPr lang="en-US" altLang="ko-KR" sz="1400" b="0" i="0" dirty="0">
                          <a:solidFill>
                            <a:srgbClr val="D4D4D4"/>
                          </a:solidFill>
                          <a:effectLst/>
                          <a:latin typeface="Consolas" panose="020B0609020204030204" pitchFamily="49" charset="0"/>
                        </a:rPr>
                        <a:t>', 'Peach': '</a:t>
                      </a:r>
                      <a:r>
                        <a:rPr lang="ko-KR" altLang="en-US" sz="1400" b="0" i="0" dirty="0">
                          <a:solidFill>
                            <a:srgbClr val="D4D4D4"/>
                          </a:solidFill>
                          <a:effectLst/>
                          <a:latin typeface="Consolas" panose="020B0609020204030204" pitchFamily="49" charset="0"/>
                        </a:rPr>
                        <a:t>복숭아</a:t>
                      </a:r>
                      <a:r>
                        <a:rPr lang="en-US" altLang="ko-KR" sz="1400" b="0" i="0" dirty="0">
                          <a:solidFill>
                            <a:srgbClr val="D4D4D4"/>
                          </a:solidFill>
                          <a:effectLst/>
                          <a:latin typeface="Consolas" panose="020B0609020204030204" pitchFamily="49" charset="0"/>
                        </a:rPr>
                        <a:t>', 'Kiwi': '</a:t>
                      </a:r>
                      <a:r>
                        <a:rPr lang="ko-KR" altLang="en-US" sz="1400" b="0" i="0" dirty="0">
                          <a:solidFill>
                            <a:srgbClr val="D4D4D4"/>
                          </a:solidFill>
                          <a:effectLst/>
                          <a:latin typeface="Consolas" panose="020B0609020204030204" pitchFamily="49" charset="0"/>
                        </a:rPr>
                        <a:t>키위</a:t>
                      </a:r>
                      <a:r>
                        <a:rPr lang="en-US" altLang="ko-KR" sz="1400" b="0" i="0" dirty="0">
                          <a:solidFill>
                            <a:srgbClr val="D4D4D4"/>
                          </a:solidFill>
                          <a:effectLst/>
                          <a:latin typeface="Consolas" panose="020B0609020204030204" pitchFamily="49" charset="0"/>
                        </a:rPr>
                        <a:t>', 'Lemon': '</a:t>
                      </a:r>
                      <a:r>
                        <a:rPr lang="ko-KR" altLang="en-US" sz="1400" b="0" i="0" dirty="0">
                          <a:solidFill>
                            <a:srgbClr val="D4D4D4"/>
                          </a:solidFill>
                          <a:effectLst/>
                          <a:latin typeface="Consolas" panose="020B0609020204030204" pitchFamily="49" charset="0"/>
                        </a:rPr>
                        <a:t>레몬</a:t>
                      </a:r>
                      <a:r>
                        <a:rPr lang="en-US" altLang="ko-KR" sz="1400" b="0" i="0" dirty="0">
                          <a:solidFill>
                            <a:srgbClr val="D4D4D4"/>
                          </a:solidFill>
                          <a:effectLst/>
                          <a:latin typeface="Consolas" panose="020B0609020204030204" pitchFamily="49" charset="0"/>
                        </a:rPr>
                        <a:t>'}</a:t>
                      </a:r>
                    </a:p>
                    <a:p>
                      <a:r>
                        <a:rPr lang="en-US" altLang="ko-KR" sz="1400" b="0" i="0" dirty="0">
                          <a:solidFill>
                            <a:srgbClr val="D4D4D4"/>
                          </a:solidFill>
                          <a:effectLst/>
                          <a:latin typeface="Consolas" panose="020B0609020204030204" pitchFamily="49" charset="0"/>
                        </a:rPr>
                        <a:t>{'Apple': '</a:t>
                      </a:r>
                      <a:r>
                        <a:rPr lang="ko-KR" altLang="en-US" sz="1400" b="0" i="0" dirty="0">
                          <a:solidFill>
                            <a:srgbClr val="D4D4D4"/>
                          </a:solidFill>
                          <a:effectLst/>
                          <a:latin typeface="Consolas" panose="020B0609020204030204" pitchFamily="49" charset="0"/>
                        </a:rPr>
                        <a:t>사과</a:t>
                      </a:r>
                      <a:r>
                        <a:rPr lang="en-US" altLang="ko-KR" sz="1400" b="0" i="0" dirty="0">
                          <a:solidFill>
                            <a:srgbClr val="D4D4D4"/>
                          </a:solidFill>
                          <a:effectLst/>
                          <a:latin typeface="Consolas" panose="020B0609020204030204" pitchFamily="49" charset="0"/>
                        </a:rPr>
                        <a:t>', 'Peach': '</a:t>
                      </a:r>
                      <a:r>
                        <a:rPr lang="ko-KR" altLang="en-US" sz="1400" b="0" i="0" dirty="0">
                          <a:solidFill>
                            <a:srgbClr val="D4D4D4"/>
                          </a:solidFill>
                          <a:effectLst/>
                          <a:latin typeface="Consolas" panose="020B0609020204030204" pitchFamily="49" charset="0"/>
                        </a:rPr>
                        <a:t>복숭아</a:t>
                      </a:r>
                      <a:r>
                        <a:rPr lang="en-US" altLang="ko-KR" sz="1400" b="0" i="0" dirty="0">
                          <a:solidFill>
                            <a:srgbClr val="D4D4D4"/>
                          </a:solidFill>
                          <a:effectLst/>
                          <a:latin typeface="Consolas" panose="020B0609020204030204" pitchFamily="49" charset="0"/>
                        </a:rPr>
                        <a:t>', 'Lemon': '</a:t>
                      </a:r>
                      <a:r>
                        <a:rPr lang="ko-KR" altLang="en-US" sz="1400" b="0" i="0" dirty="0">
                          <a:solidFill>
                            <a:srgbClr val="D4D4D4"/>
                          </a:solidFill>
                          <a:effectLst/>
                          <a:latin typeface="Consolas" panose="020B0609020204030204" pitchFamily="49" charset="0"/>
                        </a:rPr>
                        <a:t>레몬</a:t>
                      </a:r>
                      <a:r>
                        <a:rPr lang="en-US" altLang="ko-KR" sz="1400" b="0" i="0" dirty="0">
                          <a:solidFill>
                            <a:srgbClr val="D4D4D4"/>
                          </a:solidFill>
                          <a:effectLst/>
                          <a:latin typeface="Consolas" panose="020B0609020204030204" pitchFamily="49" charset="0"/>
                        </a:rPr>
                        <a:t>'}</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31" name="표 30">
            <a:extLst>
              <a:ext uri="{FF2B5EF4-FFF2-40B4-BE49-F238E27FC236}">
                <a16:creationId xmlns:a16="http://schemas.microsoft.com/office/drawing/2014/main" id="{1FAF0DAD-87C8-4FD4-901B-334E08286F37}"/>
              </a:ext>
            </a:extLst>
          </p:cNvPr>
          <p:cNvGraphicFramePr>
            <a:graphicFrameLocks noGrp="1"/>
          </p:cNvGraphicFramePr>
          <p:nvPr>
            <p:extLst>
              <p:ext uri="{D42A27DB-BD31-4B8C-83A1-F6EECF244321}">
                <p14:modId xmlns:p14="http://schemas.microsoft.com/office/powerpoint/2010/main" val="234522554"/>
              </p:ext>
            </p:extLst>
          </p:nvPr>
        </p:nvGraphicFramePr>
        <p:xfrm>
          <a:off x="1842133" y="5206316"/>
          <a:ext cx="6221728" cy="792480"/>
        </p:xfrm>
        <a:graphic>
          <a:graphicData uri="http://schemas.openxmlformats.org/drawingml/2006/table">
            <a:tbl>
              <a:tblPr firstRow="1" bandRow="1">
                <a:tableStyleId>{5940675A-B579-460E-94D1-54222C63F5DA}</a:tableStyleId>
              </a:tblPr>
              <a:tblGrid>
                <a:gridCol w="1060768">
                  <a:extLst>
                    <a:ext uri="{9D8B030D-6E8A-4147-A177-3AD203B41FA5}">
                      <a16:colId xmlns:a16="http://schemas.microsoft.com/office/drawing/2014/main" val="1824176885"/>
                    </a:ext>
                  </a:extLst>
                </a:gridCol>
                <a:gridCol w="1290240">
                  <a:extLst>
                    <a:ext uri="{9D8B030D-6E8A-4147-A177-3AD203B41FA5}">
                      <a16:colId xmlns:a16="http://schemas.microsoft.com/office/drawing/2014/main" val="3753701666"/>
                    </a:ext>
                  </a:extLst>
                </a:gridCol>
                <a:gridCol w="1290240">
                  <a:extLst>
                    <a:ext uri="{9D8B030D-6E8A-4147-A177-3AD203B41FA5}">
                      <a16:colId xmlns:a16="http://schemas.microsoft.com/office/drawing/2014/main" val="1597328633"/>
                    </a:ext>
                  </a:extLst>
                </a:gridCol>
                <a:gridCol w="1290240">
                  <a:extLst>
                    <a:ext uri="{9D8B030D-6E8A-4147-A177-3AD203B41FA5}">
                      <a16:colId xmlns:a16="http://schemas.microsoft.com/office/drawing/2014/main" val="4144551526"/>
                    </a:ext>
                  </a:extLst>
                </a:gridCol>
                <a:gridCol w="1290240">
                  <a:extLst>
                    <a:ext uri="{9D8B030D-6E8A-4147-A177-3AD203B41FA5}">
                      <a16:colId xmlns:a16="http://schemas.microsoft.com/office/drawing/2014/main" val="1611872633"/>
                    </a:ext>
                  </a:extLst>
                </a:gridCol>
              </a:tblGrid>
              <a:tr h="370840">
                <a:tc>
                  <a:txBody>
                    <a:bodyPr/>
                    <a:lstStyle/>
                    <a:p>
                      <a:pPr algn="ctr" latinLnBrk="1"/>
                      <a:endParaRPr lang="ko-KR" altLang="en-US"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['Apple']</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['Peach']</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['Lemon']</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FF0000"/>
                          </a:solidFill>
                          <a:latin typeface="나눔손글씨 펜" panose="03040600000000000000" pitchFamily="66" charset="-127"/>
                          <a:ea typeface="나눔손글씨 펜" panose="03040600000000000000" pitchFamily="66" charset="-127"/>
                          <a:cs typeface="+mn-cs"/>
                        </a:rPr>
                        <a:t>키</a:t>
                      </a:r>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rPr>
                        <a:t>(key) </a:t>
                      </a:r>
                      <a:endParaRPr lang="ko-KR" altLang="en-US" sz="2000" kern="1200" dirty="0">
                        <a:solidFill>
                          <a:srgbClr val="FF0000"/>
                        </a:solidFill>
                        <a:latin typeface="나눔손글씨 펜" panose="03040600000000000000" pitchFamily="66" charset="-127"/>
                        <a:ea typeface="나눔손글씨 펜" panose="03040600000000000000" pitchFamily="66" charset="-127"/>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l" latinLnBrk="1"/>
                      <a:r>
                        <a:rPr lang="en-US" altLang="ko-KR" b="1" dirty="0">
                          <a:latin typeface="Consolas" panose="020B0609020204030204" pitchFamily="49" charset="0"/>
                        </a:rPr>
                        <a:t>fruits</a:t>
                      </a:r>
                      <a:endParaRPr lang="ko-KR" altLang="en-US" b="1" dirty="0">
                        <a:latin typeface="Consolas" panose="020B0609020204030204" pitchFamily="49"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사과</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복숭아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레몬</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1217DC"/>
                          </a:solidFill>
                          <a:latin typeface="나눔손글씨 펜" panose="03040600000000000000" pitchFamily="66" charset="-127"/>
                          <a:ea typeface="나눔손글씨 펜" panose="03040600000000000000" pitchFamily="66" charset="-127"/>
                          <a:cs typeface="+mn-cs"/>
                        </a:rPr>
                        <a:t>값</a:t>
                      </a:r>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rPr>
                        <a:t>(value)</a:t>
                      </a:r>
                      <a:endParaRPr lang="ko-KR" altLang="en-US" sz="2000" kern="1200" dirty="0">
                        <a:solidFill>
                          <a:srgbClr val="1217DC"/>
                        </a:solidFill>
                        <a:latin typeface="나눔손글씨 펜" panose="03040600000000000000" pitchFamily="66" charset="-127"/>
                        <a:ea typeface="나눔손글씨 펜" panose="03040600000000000000" pitchFamily="66" charset="-127"/>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bl>
          </a:graphicData>
        </a:graphic>
      </p:graphicFrame>
      <p:sp>
        <p:nvSpPr>
          <p:cNvPr id="25" name="직사각형 24">
            <a:extLst>
              <a:ext uri="{FF2B5EF4-FFF2-40B4-BE49-F238E27FC236}">
                <a16:creationId xmlns:a16="http://schemas.microsoft.com/office/drawing/2014/main" id="{8D289434-27BB-4C24-B629-89838747CAF5}"/>
              </a:ext>
            </a:extLst>
          </p:cNvPr>
          <p:cNvSpPr/>
          <p:nvPr/>
        </p:nvSpPr>
        <p:spPr>
          <a:xfrm>
            <a:off x="668932" y="3826126"/>
            <a:ext cx="2103529" cy="257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1245564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문자 기준으로 데이터 묶기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딕셔너리</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(dictionary)</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65</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딕셔너리</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값</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값 가져오기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keys(), values(), items()</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keys()</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values()</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items()</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로 </a:t>
            </a:r>
            <a:r>
              <a:rPr lang="ko-KR" altLang="en-US" sz="1600" b="1" dirty="0">
                <a:solidFill>
                  <a:srgbClr val="000000"/>
                </a:solidFill>
                <a:latin typeface="Consolas" panose="020B0609020204030204" pitchFamily="49" charset="0"/>
              </a:rPr>
              <a:t>키</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값</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키</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을 각각 </a:t>
            </a:r>
            <a:r>
              <a:rPr lang="ko-KR" altLang="en-US" sz="1600" b="1" dirty="0">
                <a:solidFill>
                  <a:srgbClr val="000000"/>
                </a:solidFill>
                <a:latin typeface="Consolas" panose="020B0609020204030204" pitchFamily="49" charset="0"/>
              </a:rPr>
              <a:t>가져올 수 있음</a:t>
            </a:r>
            <a:endParaRPr lang="ko-KR" altLang="en-US" sz="1600" b="1" dirty="0"/>
          </a:p>
        </p:txBody>
      </p:sp>
      <p:sp>
        <p:nvSpPr>
          <p:cNvPr id="20" name="TextBox 19">
            <a:extLst>
              <a:ext uri="{FF2B5EF4-FFF2-40B4-BE49-F238E27FC236}">
                <a16:creationId xmlns:a16="http://schemas.microsoft.com/office/drawing/2014/main" id="{155F6064-85C9-42E7-BBED-51459B641DEA}"/>
              </a:ext>
            </a:extLst>
          </p:cNvPr>
          <p:cNvSpPr txBox="1"/>
          <p:nvPr/>
        </p:nvSpPr>
        <p:spPr>
          <a:xfrm>
            <a:off x="632999" y="2870643"/>
            <a:ext cx="3677610"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keys(), values(), items() </a:t>
            </a:r>
            <a:r>
              <a:rPr lang="ko-KR" altLang="en-US" sz="2000" dirty="0">
                <a:latin typeface="나눔손글씨 펜" panose="03040600000000000000" pitchFamily="66" charset="-127"/>
                <a:ea typeface="나눔손글씨 펜" panose="03040600000000000000" pitchFamily="66" charset="-127"/>
              </a:rPr>
              <a:t>명령어 사용 예시</a:t>
            </a:r>
          </a:p>
        </p:txBody>
      </p:sp>
      <p:graphicFrame>
        <p:nvGraphicFramePr>
          <p:cNvPr id="28" name="표 27">
            <a:extLst>
              <a:ext uri="{FF2B5EF4-FFF2-40B4-BE49-F238E27FC236}">
                <a16:creationId xmlns:a16="http://schemas.microsoft.com/office/drawing/2014/main" id="{FEC57BF4-9E38-4FDF-BF3A-C4502B0CC1C7}"/>
              </a:ext>
            </a:extLst>
          </p:cNvPr>
          <p:cNvGraphicFramePr>
            <a:graphicFrameLocks noGrp="1"/>
          </p:cNvGraphicFramePr>
          <p:nvPr>
            <p:extLst>
              <p:ext uri="{D42A27DB-BD31-4B8C-83A1-F6EECF244321}">
                <p14:modId xmlns:p14="http://schemas.microsoft.com/office/powerpoint/2010/main" val="429538762"/>
              </p:ext>
            </p:extLst>
          </p:nvPr>
        </p:nvGraphicFramePr>
        <p:xfrm>
          <a:off x="632998" y="3274329"/>
          <a:ext cx="8639999" cy="170688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사과</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복숭아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키위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레몬</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err="1">
                          <a:solidFill>
                            <a:srgbClr val="9CDCFE"/>
                          </a:solidFill>
                          <a:effectLst/>
                          <a:latin typeface="Consolas" panose="020B0609020204030204" pitchFamily="49" charset="0"/>
                        </a:rPr>
                        <a:t>fruits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keys</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err="1">
                          <a:solidFill>
                            <a:srgbClr val="9CDCFE"/>
                          </a:solidFill>
                          <a:effectLst/>
                          <a:latin typeface="Consolas" panose="020B0609020204030204" pitchFamily="49" charset="0"/>
                        </a:rPr>
                        <a:t>fruits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values</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err="1">
                          <a:solidFill>
                            <a:srgbClr val="9CDCFE"/>
                          </a:solidFill>
                          <a:effectLst/>
                          <a:latin typeface="Consolas" panose="020B0609020204030204" pitchFamily="49" charset="0"/>
                        </a:rPr>
                        <a:t>fruits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items</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200" b="0" i="0" dirty="0" err="1">
                          <a:solidFill>
                            <a:srgbClr val="D4D4D4"/>
                          </a:solidFill>
                          <a:effectLst/>
                          <a:latin typeface="Consolas" panose="020B0609020204030204" pitchFamily="49" charset="0"/>
                        </a:rPr>
                        <a:t>dict_keys</a:t>
                      </a:r>
                      <a:r>
                        <a:rPr lang="en-US" altLang="ko-KR" sz="1200" b="0" i="0" dirty="0">
                          <a:solidFill>
                            <a:srgbClr val="D4D4D4"/>
                          </a:solidFill>
                          <a:effectLst/>
                          <a:latin typeface="Consolas" panose="020B0609020204030204" pitchFamily="49" charset="0"/>
                        </a:rPr>
                        <a:t>(['Apple', 'Peach', 'Kiwi', 'Lemon'])</a:t>
                      </a:r>
                    </a:p>
                    <a:p>
                      <a:r>
                        <a:rPr lang="en-US" altLang="ko-KR" sz="1200" b="0" i="0" dirty="0" err="1">
                          <a:solidFill>
                            <a:srgbClr val="D4D4D4"/>
                          </a:solidFill>
                          <a:effectLst/>
                          <a:latin typeface="Consolas" panose="020B0609020204030204" pitchFamily="49" charset="0"/>
                        </a:rPr>
                        <a:t>dict_values</a:t>
                      </a:r>
                      <a:r>
                        <a:rPr lang="en-US" altLang="ko-KR" sz="1200" b="0" i="0" dirty="0">
                          <a:solidFill>
                            <a:srgbClr val="D4D4D4"/>
                          </a:solidFill>
                          <a:effectLst/>
                          <a:latin typeface="Consolas" panose="020B0609020204030204" pitchFamily="49" charset="0"/>
                        </a:rPr>
                        <a:t>(['</a:t>
                      </a:r>
                      <a:r>
                        <a:rPr lang="ko-KR" altLang="en-US" sz="1200" b="0" i="0" dirty="0">
                          <a:solidFill>
                            <a:srgbClr val="D4D4D4"/>
                          </a:solidFill>
                          <a:effectLst/>
                          <a:latin typeface="Consolas" panose="020B0609020204030204" pitchFamily="49" charset="0"/>
                        </a:rPr>
                        <a:t>사과</a:t>
                      </a:r>
                      <a:r>
                        <a:rPr lang="en-US" altLang="ko-KR" sz="1200" b="0" i="0" dirty="0">
                          <a:solidFill>
                            <a:srgbClr val="D4D4D4"/>
                          </a:solidFill>
                          <a:effectLst/>
                          <a:latin typeface="Consolas" panose="020B0609020204030204" pitchFamily="49" charset="0"/>
                        </a:rPr>
                        <a:t>', '</a:t>
                      </a:r>
                      <a:r>
                        <a:rPr lang="ko-KR" altLang="en-US" sz="1200" b="0" i="0" dirty="0">
                          <a:solidFill>
                            <a:srgbClr val="D4D4D4"/>
                          </a:solidFill>
                          <a:effectLst/>
                          <a:latin typeface="Consolas" panose="020B0609020204030204" pitchFamily="49" charset="0"/>
                        </a:rPr>
                        <a:t>복숭아</a:t>
                      </a:r>
                      <a:r>
                        <a:rPr lang="en-US" altLang="ko-KR" sz="1200" b="0" i="0" dirty="0">
                          <a:solidFill>
                            <a:srgbClr val="D4D4D4"/>
                          </a:solidFill>
                          <a:effectLst/>
                          <a:latin typeface="Consolas" panose="020B0609020204030204" pitchFamily="49" charset="0"/>
                        </a:rPr>
                        <a:t>', '</a:t>
                      </a:r>
                      <a:r>
                        <a:rPr lang="ko-KR" altLang="en-US" sz="1200" b="0" i="0" dirty="0">
                          <a:solidFill>
                            <a:srgbClr val="D4D4D4"/>
                          </a:solidFill>
                          <a:effectLst/>
                          <a:latin typeface="Consolas" panose="020B0609020204030204" pitchFamily="49" charset="0"/>
                        </a:rPr>
                        <a:t>키위</a:t>
                      </a:r>
                      <a:r>
                        <a:rPr lang="en-US" altLang="ko-KR" sz="1200" b="0" i="0" dirty="0">
                          <a:solidFill>
                            <a:srgbClr val="D4D4D4"/>
                          </a:solidFill>
                          <a:effectLst/>
                          <a:latin typeface="Consolas" panose="020B0609020204030204" pitchFamily="49" charset="0"/>
                        </a:rPr>
                        <a:t>', '</a:t>
                      </a:r>
                      <a:r>
                        <a:rPr lang="ko-KR" altLang="en-US" sz="1200" b="0" i="0" dirty="0">
                          <a:solidFill>
                            <a:srgbClr val="D4D4D4"/>
                          </a:solidFill>
                          <a:effectLst/>
                          <a:latin typeface="Consolas" panose="020B0609020204030204" pitchFamily="49" charset="0"/>
                        </a:rPr>
                        <a:t>레몬</a:t>
                      </a:r>
                      <a:r>
                        <a:rPr lang="en-US" altLang="ko-KR" sz="1200" b="0" i="0" dirty="0">
                          <a:solidFill>
                            <a:srgbClr val="D4D4D4"/>
                          </a:solidFill>
                          <a:effectLst/>
                          <a:latin typeface="Consolas" panose="020B0609020204030204" pitchFamily="49" charset="0"/>
                        </a:rPr>
                        <a:t>'])</a:t>
                      </a:r>
                    </a:p>
                    <a:p>
                      <a:r>
                        <a:rPr lang="en-US" altLang="ko-KR" sz="1200" b="0" i="0" dirty="0" err="1">
                          <a:solidFill>
                            <a:srgbClr val="D4D4D4"/>
                          </a:solidFill>
                          <a:effectLst/>
                          <a:latin typeface="Consolas" panose="020B0609020204030204" pitchFamily="49" charset="0"/>
                        </a:rPr>
                        <a:t>dict_items</a:t>
                      </a:r>
                      <a:r>
                        <a:rPr lang="en-US" altLang="ko-KR" sz="1200" b="0" i="0" dirty="0">
                          <a:solidFill>
                            <a:srgbClr val="D4D4D4"/>
                          </a:solidFill>
                          <a:effectLst/>
                          <a:latin typeface="Consolas" panose="020B0609020204030204" pitchFamily="49" charset="0"/>
                        </a:rPr>
                        <a:t>([('Apple', '</a:t>
                      </a:r>
                      <a:r>
                        <a:rPr lang="ko-KR" altLang="en-US" sz="1200" b="0" i="0" dirty="0">
                          <a:solidFill>
                            <a:srgbClr val="D4D4D4"/>
                          </a:solidFill>
                          <a:effectLst/>
                          <a:latin typeface="Consolas" panose="020B0609020204030204" pitchFamily="49" charset="0"/>
                        </a:rPr>
                        <a:t>사과</a:t>
                      </a:r>
                      <a:r>
                        <a:rPr lang="en-US" altLang="ko-KR" sz="1200" b="0" i="0" dirty="0">
                          <a:solidFill>
                            <a:srgbClr val="D4D4D4"/>
                          </a:solidFill>
                          <a:effectLst/>
                          <a:latin typeface="Consolas" panose="020B0609020204030204" pitchFamily="49" charset="0"/>
                        </a:rPr>
                        <a:t>'), ('Peach', '</a:t>
                      </a:r>
                      <a:r>
                        <a:rPr lang="ko-KR" altLang="en-US" sz="1200" b="0" i="0" dirty="0">
                          <a:solidFill>
                            <a:srgbClr val="D4D4D4"/>
                          </a:solidFill>
                          <a:effectLst/>
                          <a:latin typeface="Consolas" panose="020B0609020204030204" pitchFamily="49" charset="0"/>
                        </a:rPr>
                        <a:t>복숭아</a:t>
                      </a:r>
                      <a:r>
                        <a:rPr lang="en-US" altLang="ko-KR" sz="1200" b="0" i="0" dirty="0">
                          <a:solidFill>
                            <a:srgbClr val="D4D4D4"/>
                          </a:solidFill>
                          <a:effectLst/>
                          <a:latin typeface="Consolas" panose="020B0609020204030204" pitchFamily="49" charset="0"/>
                        </a:rPr>
                        <a:t>'), ('Kiwi', '</a:t>
                      </a:r>
                      <a:r>
                        <a:rPr lang="ko-KR" altLang="en-US" sz="1200" b="0" i="0" dirty="0">
                          <a:solidFill>
                            <a:srgbClr val="D4D4D4"/>
                          </a:solidFill>
                          <a:effectLst/>
                          <a:latin typeface="Consolas" panose="020B0609020204030204" pitchFamily="49" charset="0"/>
                        </a:rPr>
                        <a:t>키위</a:t>
                      </a:r>
                      <a:r>
                        <a:rPr lang="en-US" altLang="ko-KR" sz="1200" b="0" i="0" dirty="0">
                          <a:solidFill>
                            <a:srgbClr val="D4D4D4"/>
                          </a:solidFill>
                          <a:effectLst/>
                          <a:latin typeface="Consolas" panose="020B0609020204030204" pitchFamily="49" charset="0"/>
                        </a:rPr>
                        <a:t>'), ('Lemon', '</a:t>
                      </a:r>
                      <a:r>
                        <a:rPr lang="ko-KR" altLang="en-US" sz="1200" b="0" i="0" dirty="0">
                          <a:solidFill>
                            <a:srgbClr val="D4D4D4"/>
                          </a:solidFill>
                          <a:effectLst/>
                          <a:latin typeface="Consolas" panose="020B0609020204030204" pitchFamily="49" charset="0"/>
                        </a:rPr>
                        <a:t>레몬</a:t>
                      </a:r>
                      <a:r>
                        <a:rPr lang="en-US" altLang="ko-KR" sz="1200" b="0" i="0" dirty="0">
                          <a:solidFill>
                            <a:srgbClr val="D4D4D4"/>
                          </a:solidFill>
                          <a:effectLst/>
                          <a:latin typeface="Consolas" panose="020B0609020204030204" pitchFamily="49" charset="0"/>
                        </a:rPr>
                        <a:t>')])</a:t>
                      </a:r>
                      <a:endParaRPr lang="en-US" altLang="ko-KR" sz="12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19" name="표 18">
            <a:extLst>
              <a:ext uri="{FF2B5EF4-FFF2-40B4-BE49-F238E27FC236}">
                <a16:creationId xmlns:a16="http://schemas.microsoft.com/office/drawing/2014/main" id="{A3446617-1338-4811-90BD-6A4F59F0DDFB}"/>
              </a:ext>
            </a:extLst>
          </p:cNvPr>
          <p:cNvGraphicFramePr>
            <a:graphicFrameLocks noGrp="1"/>
          </p:cNvGraphicFramePr>
          <p:nvPr>
            <p:extLst>
              <p:ext uri="{D42A27DB-BD31-4B8C-83A1-F6EECF244321}">
                <p14:modId xmlns:p14="http://schemas.microsoft.com/office/powerpoint/2010/main" val="3573109012"/>
              </p:ext>
            </p:extLst>
          </p:nvPr>
        </p:nvGraphicFramePr>
        <p:xfrm>
          <a:off x="1197015" y="5391170"/>
          <a:ext cx="7511968" cy="792480"/>
        </p:xfrm>
        <a:graphic>
          <a:graphicData uri="http://schemas.openxmlformats.org/drawingml/2006/table">
            <a:tbl>
              <a:tblPr firstRow="1" bandRow="1">
                <a:tableStyleId>{5940675A-B579-460E-94D1-54222C63F5DA}</a:tableStyleId>
              </a:tblPr>
              <a:tblGrid>
                <a:gridCol w="1060768">
                  <a:extLst>
                    <a:ext uri="{9D8B030D-6E8A-4147-A177-3AD203B41FA5}">
                      <a16:colId xmlns:a16="http://schemas.microsoft.com/office/drawing/2014/main" val="1824176885"/>
                    </a:ext>
                  </a:extLst>
                </a:gridCol>
                <a:gridCol w="1290240">
                  <a:extLst>
                    <a:ext uri="{9D8B030D-6E8A-4147-A177-3AD203B41FA5}">
                      <a16:colId xmlns:a16="http://schemas.microsoft.com/office/drawing/2014/main" val="3753701666"/>
                    </a:ext>
                  </a:extLst>
                </a:gridCol>
                <a:gridCol w="1290240">
                  <a:extLst>
                    <a:ext uri="{9D8B030D-6E8A-4147-A177-3AD203B41FA5}">
                      <a16:colId xmlns:a16="http://schemas.microsoft.com/office/drawing/2014/main" val="1597328633"/>
                    </a:ext>
                  </a:extLst>
                </a:gridCol>
                <a:gridCol w="1290240">
                  <a:extLst>
                    <a:ext uri="{9D8B030D-6E8A-4147-A177-3AD203B41FA5}">
                      <a16:colId xmlns:a16="http://schemas.microsoft.com/office/drawing/2014/main" val="785746239"/>
                    </a:ext>
                  </a:extLst>
                </a:gridCol>
                <a:gridCol w="1290240">
                  <a:extLst>
                    <a:ext uri="{9D8B030D-6E8A-4147-A177-3AD203B41FA5}">
                      <a16:colId xmlns:a16="http://schemas.microsoft.com/office/drawing/2014/main" val="4144551526"/>
                    </a:ext>
                  </a:extLst>
                </a:gridCol>
                <a:gridCol w="1290240">
                  <a:extLst>
                    <a:ext uri="{9D8B030D-6E8A-4147-A177-3AD203B41FA5}">
                      <a16:colId xmlns:a16="http://schemas.microsoft.com/office/drawing/2014/main" val="1611872633"/>
                    </a:ext>
                  </a:extLst>
                </a:gridCol>
              </a:tblGrid>
              <a:tr h="370840">
                <a:tc>
                  <a:txBody>
                    <a:bodyPr/>
                    <a:lstStyle/>
                    <a:p>
                      <a:pPr algn="ctr" latinLnBrk="1"/>
                      <a:endParaRPr lang="ko-KR" altLang="en-US" dirty="0">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['Apple']</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['Peach']</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['Kiwi']</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b="1" dirty="0">
                          <a:latin typeface="Consolas" panose="020B0609020204030204" pitchFamily="49" charset="0"/>
                        </a:rPr>
                        <a:t>['Lemon']</a:t>
                      </a:r>
                      <a:endParaRPr lang="ko-KR" altLang="en-US" b="1" dirty="0">
                        <a:latin typeface="Consolas" panose="020B0609020204030204" pitchFamily="49" charset="0"/>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FF0000"/>
                          </a:solidFill>
                          <a:latin typeface="나눔손글씨 펜" panose="03040600000000000000" pitchFamily="66" charset="-127"/>
                          <a:ea typeface="나눔손글씨 펜" panose="03040600000000000000" pitchFamily="66" charset="-127"/>
                          <a:cs typeface="+mn-cs"/>
                        </a:rPr>
                        <a:t>키</a:t>
                      </a:r>
                      <a:r>
                        <a:rPr lang="en-US" altLang="ko-KR" sz="2000" kern="1200" dirty="0">
                          <a:solidFill>
                            <a:srgbClr val="FF0000"/>
                          </a:solidFill>
                          <a:latin typeface="나눔손글씨 펜" panose="03040600000000000000" pitchFamily="66" charset="-127"/>
                          <a:ea typeface="나눔손글씨 펜" panose="03040600000000000000" pitchFamily="66" charset="-127"/>
                          <a:cs typeface="+mn-cs"/>
                        </a:rPr>
                        <a:t>(key) </a:t>
                      </a:r>
                      <a:endParaRPr lang="ko-KR" altLang="en-US" sz="2000" kern="1200" dirty="0">
                        <a:solidFill>
                          <a:srgbClr val="FF0000"/>
                        </a:solidFill>
                        <a:latin typeface="나눔손글씨 펜" panose="03040600000000000000" pitchFamily="66" charset="-127"/>
                        <a:ea typeface="나눔손글씨 펜" panose="03040600000000000000" pitchFamily="66" charset="-127"/>
                        <a:cs typeface="+mn-cs"/>
                      </a:endParaRPr>
                    </a:p>
                  </a:txBody>
                  <a:tcP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14888"/>
                  </a:ext>
                </a:extLst>
              </a:tr>
              <a:tr h="370840">
                <a:tc>
                  <a:txBody>
                    <a:bodyPr/>
                    <a:lstStyle/>
                    <a:p>
                      <a:pPr algn="l" latinLnBrk="1"/>
                      <a:r>
                        <a:rPr lang="en-US" altLang="ko-KR" b="1" dirty="0">
                          <a:latin typeface="Consolas" panose="020B0609020204030204" pitchFamily="49" charset="0"/>
                        </a:rPr>
                        <a:t>fruits</a:t>
                      </a:r>
                      <a:endParaRPr lang="ko-KR" altLang="en-US" b="1" dirty="0">
                        <a:latin typeface="Consolas" panose="020B0609020204030204" pitchFamily="49" charset="0"/>
                      </a:endParaRPr>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사과</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복숭아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키위</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latinLnBrk="1"/>
                      <a:r>
                        <a:rPr lang="en-US" altLang="ko-KR" dirty="0">
                          <a:latin typeface="Consolas" panose="020B0609020204030204" pitchFamily="49" charset="0"/>
                        </a:rPr>
                        <a:t>'</a:t>
                      </a:r>
                      <a:r>
                        <a:rPr lang="ko-KR" altLang="en-US" dirty="0">
                          <a:latin typeface="Consolas" panose="020B0609020204030204" pitchFamily="49" charset="0"/>
                        </a:rPr>
                        <a:t>레몬</a:t>
                      </a:r>
                      <a:r>
                        <a:rPr lang="en-US" altLang="ko-KR" dirty="0">
                          <a:latin typeface="Consolas" panose="020B0609020204030204" pitchFamily="49" charset="0"/>
                        </a:rPr>
                        <a:t>'</a:t>
                      </a:r>
                      <a:endParaRPr lang="ko-KR" altLang="en-US" dirty="0">
                        <a:latin typeface="Consolas" panose="020B06090202040302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latinLnBrk="1"/>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sym typeface="Wingdings" panose="05000000000000000000" pitchFamily="2" charset="2"/>
                        </a:rPr>
                        <a:t> </a:t>
                      </a:r>
                      <a:r>
                        <a:rPr lang="ko-KR" altLang="en-US" sz="2000" kern="1200" dirty="0">
                          <a:solidFill>
                            <a:srgbClr val="1217DC"/>
                          </a:solidFill>
                          <a:latin typeface="나눔손글씨 펜" panose="03040600000000000000" pitchFamily="66" charset="-127"/>
                          <a:ea typeface="나눔손글씨 펜" panose="03040600000000000000" pitchFamily="66" charset="-127"/>
                          <a:cs typeface="+mn-cs"/>
                        </a:rPr>
                        <a:t>값</a:t>
                      </a:r>
                      <a:r>
                        <a:rPr lang="en-US" altLang="ko-KR" sz="2000" kern="1200" dirty="0">
                          <a:solidFill>
                            <a:srgbClr val="1217DC"/>
                          </a:solidFill>
                          <a:latin typeface="나눔손글씨 펜" panose="03040600000000000000" pitchFamily="66" charset="-127"/>
                          <a:ea typeface="나눔손글씨 펜" panose="03040600000000000000" pitchFamily="66" charset="-127"/>
                          <a:cs typeface="+mn-cs"/>
                        </a:rPr>
                        <a:t>(value)</a:t>
                      </a:r>
                      <a:endParaRPr lang="ko-KR" altLang="en-US" sz="2000" kern="1200" dirty="0">
                        <a:solidFill>
                          <a:srgbClr val="1217DC"/>
                        </a:solidFill>
                        <a:latin typeface="나눔손글씨 펜" panose="03040600000000000000" pitchFamily="66" charset="-127"/>
                        <a:ea typeface="나눔손글씨 펜" panose="03040600000000000000" pitchFamily="66" charset="-127"/>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42061011"/>
                  </a:ext>
                </a:extLst>
              </a:tr>
            </a:tbl>
          </a:graphicData>
        </a:graphic>
      </p:graphicFrame>
    </p:spTree>
    <p:extLst>
      <p:ext uri="{BB962C8B-B14F-4D97-AF65-F5344CB8AC3E}">
        <p14:creationId xmlns:p14="http://schemas.microsoft.com/office/powerpoint/2010/main" val="737188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문자 기준으로 데이터 묶기</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a:t>
              </a:r>
              <a:r>
                <a:rPr lang="ko-KR" altLang="en-US" sz="2000" b="1" dirty="0" err="1">
                  <a:ln>
                    <a:solidFill>
                      <a:prstClr val="black">
                        <a:alpha val="0"/>
                      </a:prstClr>
                    </a:solidFill>
                  </a:ln>
                  <a:solidFill>
                    <a:srgbClr val="002060"/>
                  </a:solidFill>
                  <a:latin typeface="나눔고딕" panose="020D0604000000000000" pitchFamily="50" charset="-127"/>
                  <a:ea typeface="나눔고딕" panose="020D0604000000000000" pitchFamily="50" charset="-127"/>
                </a:rPr>
                <a:t>딕셔너리</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(dictionary)</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66</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키</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또는 값을 기준으로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딕셔너리</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정렬하기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sorted()</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sorted()</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와 </a:t>
            </a:r>
            <a:r>
              <a:rPr lang="en-US" altLang="ko-KR" sz="1600" b="1" dirty="0">
                <a:solidFill>
                  <a:srgbClr val="000000"/>
                </a:solidFill>
                <a:latin typeface="Consolas" panose="020B0609020204030204" pitchFamily="49" charset="0"/>
              </a:rPr>
              <a:t>operator </a:t>
            </a:r>
            <a:r>
              <a:rPr lang="ko-KR" altLang="en-US" sz="1600" b="1" dirty="0">
                <a:solidFill>
                  <a:srgbClr val="000000"/>
                </a:solidFill>
                <a:latin typeface="Consolas" panose="020B0609020204030204" pitchFamily="49" charset="0"/>
              </a:rPr>
              <a:t>라이브러리</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해서 </a:t>
            </a:r>
            <a:r>
              <a:rPr lang="ko-KR" altLang="en-US" sz="1600" b="1" dirty="0">
                <a:solidFill>
                  <a:srgbClr val="000000"/>
                </a:solidFill>
                <a:latin typeface="Consolas" panose="020B0609020204030204" pitchFamily="49" charset="0"/>
              </a:rPr>
              <a:t>키</a:t>
            </a:r>
            <a:r>
              <a:rPr lang="ko-KR" altLang="en-US" sz="1600" dirty="0">
                <a:solidFill>
                  <a:srgbClr val="000000"/>
                </a:solidFill>
                <a:latin typeface="Consolas" panose="020B0609020204030204" pitchFamily="49" charset="0"/>
              </a:rPr>
              <a:t> 또는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기준</a:t>
            </a:r>
            <a:r>
              <a:rPr lang="ko-KR" altLang="en-US" sz="1600" dirty="0">
                <a:solidFill>
                  <a:srgbClr val="000000"/>
                </a:solidFill>
                <a:latin typeface="Consolas" panose="020B0609020204030204" pitchFamily="49" charset="0"/>
              </a:rPr>
              <a:t>으로 </a:t>
            </a:r>
            <a:r>
              <a:rPr lang="ko-KR" altLang="en-US" sz="1600" b="1" dirty="0">
                <a:solidFill>
                  <a:srgbClr val="000000"/>
                </a:solidFill>
                <a:latin typeface="Consolas" panose="020B0609020204030204" pitchFamily="49" charset="0"/>
              </a:rPr>
              <a:t>정렬</a:t>
            </a:r>
            <a:r>
              <a:rPr lang="ko-KR" altLang="en-US" sz="1600" dirty="0">
                <a:solidFill>
                  <a:srgbClr val="000000"/>
                </a:solidFill>
                <a:latin typeface="Consolas" panose="020B0609020204030204" pitchFamily="49" charset="0"/>
              </a:rPr>
              <a:t> 가능</a:t>
            </a:r>
            <a:endParaRPr lang="ko-KR" altLang="en-US" sz="1600" dirty="0"/>
          </a:p>
        </p:txBody>
      </p:sp>
      <p:sp>
        <p:nvSpPr>
          <p:cNvPr id="20" name="TextBox 19">
            <a:extLst>
              <a:ext uri="{FF2B5EF4-FFF2-40B4-BE49-F238E27FC236}">
                <a16:creationId xmlns:a16="http://schemas.microsoft.com/office/drawing/2014/main" id="{155F6064-85C9-42E7-BBED-51459B641DEA}"/>
              </a:ext>
            </a:extLst>
          </p:cNvPr>
          <p:cNvSpPr txBox="1"/>
          <p:nvPr/>
        </p:nvSpPr>
        <p:spPr>
          <a:xfrm>
            <a:off x="632999" y="2870643"/>
            <a:ext cx="5431295"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sorted() </a:t>
            </a:r>
            <a:r>
              <a:rPr lang="ko-KR" altLang="en-US" sz="2000" dirty="0">
                <a:latin typeface="나눔손글씨 펜" panose="03040600000000000000" pitchFamily="66" charset="-127"/>
                <a:ea typeface="나눔손글씨 펜" panose="03040600000000000000" pitchFamily="66" charset="-127"/>
              </a:rPr>
              <a:t>명령어와 </a:t>
            </a:r>
            <a:r>
              <a:rPr lang="en-US" altLang="ko-KR" sz="2000" dirty="0">
                <a:latin typeface="나눔손글씨 펜" panose="03040600000000000000" pitchFamily="66" charset="-127"/>
                <a:ea typeface="나눔손글씨 펜" panose="03040600000000000000" pitchFamily="66" charset="-127"/>
              </a:rPr>
              <a:t>operator </a:t>
            </a:r>
            <a:r>
              <a:rPr lang="ko-KR" altLang="en-US" sz="2000" dirty="0">
                <a:latin typeface="나눔손글씨 펜" panose="03040600000000000000" pitchFamily="66" charset="-127"/>
                <a:ea typeface="나눔손글씨 펜" panose="03040600000000000000" pitchFamily="66" charset="-127"/>
              </a:rPr>
              <a:t>라이브러리를 사용한 </a:t>
            </a:r>
            <a:r>
              <a:rPr lang="ko-KR" altLang="en-US" sz="2000" dirty="0" err="1">
                <a:latin typeface="나눔손글씨 펜" panose="03040600000000000000" pitchFamily="66" charset="-127"/>
                <a:ea typeface="나눔손글씨 펜" panose="03040600000000000000" pitchFamily="66" charset="-127"/>
              </a:rPr>
              <a:t>딕셔너리</a:t>
            </a:r>
            <a:r>
              <a:rPr lang="ko-KR" altLang="en-US" sz="2000" dirty="0">
                <a:latin typeface="나눔손글씨 펜" panose="03040600000000000000" pitchFamily="66" charset="-127"/>
                <a:ea typeface="나눔손글씨 펜" panose="03040600000000000000" pitchFamily="66" charset="-127"/>
              </a:rPr>
              <a:t> 정렬 예시</a:t>
            </a:r>
          </a:p>
        </p:txBody>
      </p:sp>
      <p:graphicFrame>
        <p:nvGraphicFramePr>
          <p:cNvPr id="28" name="표 27">
            <a:extLst>
              <a:ext uri="{FF2B5EF4-FFF2-40B4-BE49-F238E27FC236}">
                <a16:creationId xmlns:a16="http://schemas.microsoft.com/office/drawing/2014/main" id="{FEC57BF4-9E38-4FDF-BF3A-C4502B0CC1C7}"/>
              </a:ext>
            </a:extLst>
          </p:cNvPr>
          <p:cNvGraphicFramePr>
            <a:graphicFrameLocks noGrp="1"/>
          </p:cNvGraphicFramePr>
          <p:nvPr>
            <p:extLst>
              <p:ext uri="{D42A27DB-BD31-4B8C-83A1-F6EECF244321}">
                <p14:modId xmlns:p14="http://schemas.microsoft.com/office/powerpoint/2010/main" val="2266526961"/>
              </p:ext>
            </p:extLst>
          </p:nvPr>
        </p:nvGraphicFramePr>
        <p:xfrm>
          <a:off x="632998" y="3274329"/>
          <a:ext cx="8639999" cy="1828800"/>
        </p:xfrm>
        <a:graphic>
          <a:graphicData uri="http://schemas.openxmlformats.org/drawingml/2006/table">
            <a:tbl>
              <a:tblPr>
                <a:tableStyleId>{2D5ABB26-0587-4C30-8999-92F81FD0307C}</a:tableStyleId>
              </a:tblPr>
              <a:tblGrid>
                <a:gridCol w="8639999">
                  <a:extLst>
                    <a:ext uri="{9D8B030D-6E8A-4147-A177-3AD203B41FA5}">
                      <a16:colId xmlns:a16="http://schemas.microsoft.com/office/drawing/2014/main" val="1015189617"/>
                    </a:ext>
                  </a:extLst>
                </a:gridCol>
              </a:tblGrid>
              <a:tr h="370840">
                <a:tc>
                  <a:txBody>
                    <a:bodyPr/>
                    <a:lstStyle/>
                    <a:p>
                      <a:r>
                        <a:rPr lang="en-US" altLang="ko-KR" sz="1600" b="0" dirty="0">
                          <a:solidFill>
                            <a:srgbClr val="C586C0"/>
                          </a:solidFill>
                          <a:effectLst/>
                          <a:latin typeface="Consolas" panose="020B0609020204030204" pitchFamily="49" charset="0"/>
                        </a:rPr>
                        <a:t>import</a:t>
                      </a:r>
                      <a:r>
                        <a:rPr lang="en-US" altLang="ko-KR" sz="1600" b="0" dirty="0">
                          <a:solidFill>
                            <a:srgbClr val="D4D4D4"/>
                          </a:solidFill>
                          <a:effectLst/>
                          <a:latin typeface="Consolas" panose="020B0609020204030204" pitchFamily="49" charset="0"/>
                        </a:rPr>
                        <a:t> </a:t>
                      </a:r>
                      <a:r>
                        <a:rPr lang="en-US" altLang="ko-KR" sz="1600" b="0" dirty="0">
                          <a:solidFill>
                            <a:srgbClr val="4EC9B0"/>
                          </a:solidFill>
                          <a:effectLst/>
                          <a:latin typeface="Consolas" panose="020B0609020204030204" pitchFamily="49" charset="0"/>
                        </a:rPr>
                        <a:t>operator</a:t>
                      </a:r>
                      <a:endParaRPr lang="en-US" altLang="ko-KR" sz="1600" b="0" dirty="0">
                        <a:solidFill>
                          <a:srgbClr val="D4D4D4"/>
                        </a:solidFill>
                        <a:effectLst/>
                        <a:latin typeface="Consolas" panose="020B0609020204030204" pitchFamily="49" charset="0"/>
                      </a:endParaRPr>
                    </a:p>
                    <a:p>
                      <a:br>
                        <a:rPr lang="en-US" altLang="ko-KR" sz="1600" b="0" dirty="0">
                          <a:solidFill>
                            <a:srgbClr val="D4D4D4"/>
                          </a:solidFill>
                          <a:effectLst/>
                          <a:latin typeface="Consolas" panose="020B0609020204030204" pitchFamily="49" charset="0"/>
                        </a:rPr>
                      </a:br>
                      <a:r>
                        <a:rPr lang="en-US" altLang="ko-KR" sz="1600" b="0" dirty="0">
                          <a:solidFill>
                            <a:srgbClr val="9CDCFE"/>
                          </a:solidFill>
                          <a:effectLst/>
                          <a:latin typeface="Consolas" panose="020B0609020204030204" pitchFamily="49" charset="0"/>
                        </a:rPr>
                        <a:t>fruits</a:t>
                      </a:r>
                      <a:r>
                        <a:rPr lang="en-US" altLang="ko-KR" sz="1600" b="0" dirty="0">
                          <a:solidFill>
                            <a:srgbClr val="D4D4D4"/>
                          </a:solidFill>
                          <a:effectLst/>
                          <a:latin typeface="Consolas" panose="020B0609020204030204" pitchFamily="49" charset="0"/>
                        </a:rPr>
                        <a:t> = {</a:t>
                      </a:r>
                      <a:r>
                        <a:rPr lang="en-US" altLang="ko-KR" sz="1600" b="0" dirty="0">
                          <a:solidFill>
                            <a:srgbClr val="CE9178"/>
                          </a:solidFill>
                          <a:effectLst/>
                          <a:latin typeface="Consolas" panose="020B0609020204030204" pitchFamily="49" charset="0"/>
                        </a:rPr>
                        <a:t>'Apple'</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사과</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'Peach'</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복숭아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'Kiwi'</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키위</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'Lemon'</a:t>
                      </a:r>
                      <a:r>
                        <a:rPr lang="en-US" altLang="ko-KR" sz="1600" b="0" dirty="0">
                          <a:solidFill>
                            <a:srgbClr val="D4D4D4"/>
                          </a:solidFill>
                          <a:effectLst/>
                          <a:latin typeface="Consolas" panose="020B0609020204030204" pitchFamily="49" charset="0"/>
                        </a:rPr>
                        <a:t>: </a:t>
                      </a:r>
                      <a:r>
                        <a:rPr lang="en-US" altLang="ko-KR" sz="1600" b="0" dirty="0">
                          <a:solidFill>
                            <a:srgbClr val="CE9178"/>
                          </a:solidFill>
                          <a:effectLst/>
                          <a:latin typeface="Consolas" panose="020B0609020204030204" pitchFamily="49" charset="0"/>
                        </a:rPr>
                        <a:t>'</a:t>
                      </a:r>
                      <a:r>
                        <a:rPr lang="ko-KR" altLang="en-US" sz="1600" b="0" dirty="0">
                          <a:solidFill>
                            <a:srgbClr val="CE9178"/>
                          </a:solidFill>
                          <a:effectLst/>
                          <a:latin typeface="Consolas" panose="020B0609020204030204" pitchFamily="49" charset="0"/>
                        </a:rPr>
                        <a:t>레몬</a:t>
                      </a:r>
                      <a:r>
                        <a:rPr lang="en-US" altLang="ko-KR" sz="1600" b="0" dirty="0">
                          <a:solidFill>
                            <a:srgbClr val="CE9178"/>
                          </a:solidFill>
                          <a:effectLst/>
                          <a:latin typeface="Consolas" panose="020B0609020204030204" pitchFamily="49" charset="0"/>
                        </a:rPr>
                        <a:t>'</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DCDCAA"/>
                          </a:solidFill>
                          <a:effectLst/>
                          <a:latin typeface="Consolas" panose="020B0609020204030204" pitchFamily="49" charset="0"/>
                        </a:rPr>
                        <a:t>sorted</a:t>
                      </a:r>
                      <a:r>
                        <a:rPr lang="en-US" altLang="ko-KR" sz="1600" b="0" dirty="0">
                          <a:solidFill>
                            <a:srgbClr val="D4D4D4"/>
                          </a:solidFill>
                          <a:effectLst/>
                          <a:latin typeface="Consolas" panose="020B0609020204030204" pitchFamily="49" charset="0"/>
                        </a:rPr>
                        <a:t>(</a:t>
                      </a:r>
                      <a:r>
                        <a:rPr lang="en-US" altLang="ko-KR" sz="1600" b="0" dirty="0" err="1">
                          <a:solidFill>
                            <a:srgbClr val="9CDCFE"/>
                          </a:solidFill>
                          <a:effectLst/>
                          <a:latin typeface="Consolas" panose="020B0609020204030204" pitchFamily="49" charset="0"/>
                        </a:rPr>
                        <a:t>fruits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items</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key</a:t>
                      </a:r>
                      <a:r>
                        <a:rPr lang="en-US" altLang="ko-KR" sz="1600" b="0" dirty="0">
                          <a:solidFill>
                            <a:srgbClr val="D4D4D4"/>
                          </a:solidFill>
                          <a:effectLst/>
                          <a:latin typeface="Consolas" panose="020B0609020204030204" pitchFamily="49" charset="0"/>
                        </a:rPr>
                        <a:t>=</a:t>
                      </a:r>
                      <a:r>
                        <a:rPr lang="en-US" altLang="ko-KR" sz="1600" b="0" dirty="0" err="1">
                          <a:solidFill>
                            <a:srgbClr val="4EC9B0"/>
                          </a:solidFill>
                          <a:effectLst/>
                          <a:latin typeface="Consolas" panose="020B0609020204030204" pitchFamily="49" charset="0"/>
                        </a:rPr>
                        <a:t>operator</a:t>
                      </a:r>
                      <a:r>
                        <a:rPr lang="en-US" altLang="ko-KR" sz="1600" b="0" dirty="0" err="1">
                          <a:solidFill>
                            <a:srgbClr val="D4D4D4"/>
                          </a:solidFill>
                          <a:effectLst/>
                          <a:latin typeface="Consolas" panose="020B0609020204030204" pitchFamily="49" charset="0"/>
                        </a:rPr>
                        <a:t>.</a:t>
                      </a:r>
                      <a:r>
                        <a:rPr lang="en-US" altLang="ko-KR" sz="1600" b="0" dirty="0" err="1">
                          <a:solidFill>
                            <a:srgbClr val="4EC9B0"/>
                          </a:solidFill>
                          <a:effectLst/>
                          <a:latin typeface="Consolas" panose="020B0609020204030204" pitchFamily="49" charset="0"/>
                        </a:rPr>
                        <a:t>itemgetter</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0</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reverse</a:t>
                      </a:r>
                      <a:r>
                        <a:rPr lang="en-US" altLang="ko-KR" sz="1600" b="0" dirty="0">
                          <a:solidFill>
                            <a:srgbClr val="D4D4D4"/>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False</a:t>
                      </a:r>
                      <a:r>
                        <a:rPr lang="en-US" altLang="ko-KR" sz="1600" b="0" dirty="0">
                          <a:solidFill>
                            <a:srgbClr val="D4D4D4"/>
                          </a:solidFill>
                          <a:effectLst/>
                          <a:latin typeface="Consolas" panose="020B0609020204030204" pitchFamily="49" charset="0"/>
                        </a:rPr>
                        <a:t>))</a:t>
                      </a:r>
                    </a:p>
                    <a:p>
                      <a:r>
                        <a:rPr lang="en-US" altLang="ko-KR" sz="1600" b="0" dirty="0">
                          <a:solidFill>
                            <a:srgbClr val="DCDCAA"/>
                          </a:solidFill>
                          <a:effectLst/>
                          <a:latin typeface="Consolas" panose="020B0609020204030204" pitchFamily="49" charset="0"/>
                        </a:rPr>
                        <a:t>print</a:t>
                      </a:r>
                      <a:r>
                        <a:rPr lang="en-US" altLang="ko-KR" sz="1600" b="0" dirty="0">
                          <a:solidFill>
                            <a:srgbClr val="D4D4D4"/>
                          </a:solidFill>
                          <a:effectLst/>
                          <a:latin typeface="Consolas" panose="020B0609020204030204" pitchFamily="49" charset="0"/>
                        </a:rPr>
                        <a:t>(</a:t>
                      </a:r>
                      <a:r>
                        <a:rPr lang="en-US" altLang="ko-KR" sz="1600" b="0" dirty="0">
                          <a:solidFill>
                            <a:srgbClr val="DCDCAA"/>
                          </a:solidFill>
                          <a:effectLst/>
                          <a:latin typeface="Consolas" panose="020B0609020204030204" pitchFamily="49" charset="0"/>
                        </a:rPr>
                        <a:t>sorted</a:t>
                      </a:r>
                      <a:r>
                        <a:rPr lang="en-US" altLang="ko-KR" sz="1600" b="0" dirty="0">
                          <a:solidFill>
                            <a:srgbClr val="D4D4D4"/>
                          </a:solidFill>
                          <a:effectLst/>
                          <a:latin typeface="Consolas" panose="020B0609020204030204" pitchFamily="49" charset="0"/>
                        </a:rPr>
                        <a:t>(</a:t>
                      </a:r>
                      <a:r>
                        <a:rPr lang="en-US" altLang="ko-KR" sz="1600" b="0" dirty="0" err="1">
                          <a:solidFill>
                            <a:srgbClr val="9CDCFE"/>
                          </a:solidFill>
                          <a:effectLst/>
                          <a:latin typeface="Consolas" panose="020B0609020204030204" pitchFamily="49" charset="0"/>
                        </a:rPr>
                        <a:t>fruits</a:t>
                      </a:r>
                      <a:r>
                        <a:rPr lang="en-US" altLang="ko-KR" sz="1600" b="0" dirty="0" err="1">
                          <a:solidFill>
                            <a:srgbClr val="D4D4D4"/>
                          </a:solidFill>
                          <a:effectLst/>
                          <a:latin typeface="Consolas" panose="020B0609020204030204" pitchFamily="49" charset="0"/>
                        </a:rPr>
                        <a:t>.</a:t>
                      </a:r>
                      <a:r>
                        <a:rPr lang="en-US" altLang="ko-KR" sz="1600" b="0" dirty="0" err="1">
                          <a:solidFill>
                            <a:srgbClr val="DCDCAA"/>
                          </a:solidFill>
                          <a:effectLst/>
                          <a:latin typeface="Consolas" panose="020B0609020204030204" pitchFamily="49" charset="0"/>
                        </a:rPr>
                        <a:t>items</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key</a:t>
                      </a:r>
                      <a:r>
                        <a:rPr lang="en-US" altLang="ko-KR" sz="1600" b="0" dirty="0">
                          <a:solidFill>
                            <a:srgbClr val="D4D4D4"/>
                          </a:solidFill>
                          <a:effectLst/>
                          <a:latin typeface="Consolas" panose="020B0609020204030204" pitchFamily="49" charset="0"/>
                        </a:rPr>
                        <a:t>=</a:t>
                      </a:r>
                      <a:r>
                        <a:rPr lang="en-US" altLang="ko-KR" sz="1600" b="0" dirty="0" err="1">
                          <a:solidFill>
                            <a:srgbClr val="4EC9B0"/>
                          </a:solidFill>
                          <a:effectLst/>
                          <a:latin typeface="Consolas" panose="020B0609020204030204" pitchFamily="49" charset="0"/>
                        </a:rPr>
                        <a:t>operator</a:t>
                      </a:r>
                      <a:r>
                        <a:rPr lang="en-US" altLang="ko-KR" sz="1600" b="0" dirty="0" err="1">
                          <a:solidFill>
                            <a:srgbClr val="D4D4D4"/>
                          </a:solidFill>
                          <a:effectLst/>
                          <a:latin typeface="Consolas" panose="020B0609020204030204" pitchFamily="49" charset="0"/>
                        </a:rPr>
                        <a:t>.</a:t>
                      </a:r>
                      <a:r>
                        <a:rPr lang="en-US" altLang="ko-KR" sz="1600" b="0" dirty="0" err="1">
                          <a:solidFill>
                            <a:srgbClr val="4EC9B0"/>
                          </a:solidFill>
                          <a:effectLst/>
                          <a:latin typeface="Consolas" panose="020B0609020204030204" pitchFamily="49" charset="0"/>
                        </a:rPr>
                        <a:t>itemgetter</a:t>
                      </a:r>
                      <a:r>
                        <a:rPr lang="en-US" altLang="ko-KR" sz="1600" b="0" dirty="0">
                          <a:solidFill>
                            <a:srgbClr val="D4D4D4"/>
                          </a:solidFill>
                          <a:effectLst/>
                          <a:latin typeface="Consolas" panose="020B0609020204030204" pitchFamily="49" charset="0"/>
                        </a:rPr>
                        <a:t>(</a:t>
                      </a:r>
                      <a:r>
                        <a:rPr lang="en-US" altLang="ko-KR" sz="1600" b="0" dirty="0">
                          <a:solidFill>
                            <a:srgbClr val="B5CEA8"/>
                          </a:solidFill>
                          <a:effectLst/>
                          <a:latin typeface="Consolas" panose="020B0609020204030204" pitchFamily="49" charset="0"/>
                        </a:rPr>
                        <a:t>1</a:t>
                      </a:r>
                      <a:r>
                        <a:rPr lang="en-US" altLang="ko-KR" sz="1600" b="0" dirty="0">
                          <a:solidFill>
                            <a:srgbClr val="D4D4D4"/>
                          </a:solidFill>
                          <a:effectLst/>
                          <a:latin typeface="Consolas" panose="020B0609020204030204" pitchFamily="49" charset="0"/>
                        </a:rPr>
                        <a:t>), </a:t>
                      </a:r>
                      <a:r>
                        <a:rPr lang="en-US" altLang="ko-KR" sz="1600" b="0" dirty="0">
                          <a:solidFill>
                            <a:srgbClr val="9CDCFE"/>
                          </a:solidFill>
                          <a:effectLst/>
                          <a:latin typeface="Consolas" panose="020B0609020204030204" pitchFamily="49" charset="0"/>
                        </a:rPr>
                        <a:t>reverse</a:t>
                      </a:r>
                      <a:r>
                        <a:rPr lang="en-US" altLang="ko-KR" sz="1600" b="0" dirty="0">
                          <a:solidFill>
                            <a:srgbClr val="D4D4D4"/>
                          </a:solidFill>
                          <a:effectLst/>
                          <a:latin typeface="Consolas" panose="020B0609020204030204" pitchFamily="49" charset="0"/>
                        </a:rPr>
                        <a:t>=</a:t>
                      </a:r>
                      <a:r>
                        <a:rPr lang="en-US" altLang="ko-KR" sz="1600" b="0" dirty="0">
                          <a:solidFill>
                            <a:srgbClr val="569CD6"/>
                          </a:solidFill>
                          <a:effectLst/>
                          <a:latin typeface="Consolas" panose="020B0609020204030204" pitchFamily="49" charset="0"/>
                        </a:rPr>
                        <a:t>False</a:t>
                      </a:r>
                      <a:r>
                        <a:rPr lang="en-US" altLang="ko-KR" sz="16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400" b="0" i="0" dirty="0">
                          <a:solidFill>
                            <a:srgbClr val="D4D4D4"/>
                          </a:solidFill>
                          <a:effectLst/>
                          <a:latin typeface="Consolas" panose="020B0609020204030204" pitchFamily="49" charset="0"/>
                        </a:rPr>
                        <a:t>[('Apple', '</a:t>
                      </a:r>
                      <a:r>
                        <a:rPr lang="ko-KR" altLang="en-US" sz="1400" b="0" i="0" dirty="0">
                          <a:solidFill>
                            <a:srgbClr val="D4D4D4"/>
                          </a:solidFill>
                          <a:effectLst/>
                          <a:latin typeface="Consolas" panose="020B0609020204030204" pitchFamily="49" charset="0"/>
                        </a:rPr>
                        <a:t>사과</a:t>
                      </a:r>
                      <a:r>
                        <a:rPr lang="en-US" altLang="ko-KR" sz="1400" b="0" i="0" dirty="0">
                          <a:solidFill>
                            <a:srgbClr val="D4D4D4"/>
                          </a:solidFill>
                          <a:effectLst/>
                          <a:latin typeface="Consolas" panose="020B0609020204030204" pitchFamily="49" charset="0"/>
                        </a:rPr>
                        <a:t>'), ('Kiwi', '</a:t>
                      </a:r>
                      <a:r>
                        <a:rPr lang="ko-KR" altLang="en-US" sz="1400" b="0" i="0" dirty="0">
                          <a:solidFill>
                            <a:srgbClr val="D4D4D4"/>
                          </a:solidFill>
                          <a:effectLst/>
                          <a:latin typeface="Consolas" panose="020B0609020204030204" pitchFamily="49" charset="0"/>
                        </a:rPr>
                        <a:t>키위</a:t>
                      </a:r>
                      <a:r>
                        <a:rPr lang="en-US" altLang="ko-KR" sz="1400" b="0" i="0" dirty="0">
                          <a:solidFill>
                            <a:srgbClr val="D4D4D4"/>
                          </a:solidFill>
                          <a:effectLst/>
                          <a:latin typeface="Consolas" panose="020B0609020204030204" pitchFamily="49" charset="0"/>
                        </a:rPr>
                        <a:t>'), ('Lemon', '</a:t>
                      </a:r>
                      <a:r>
                        <a:rPr lang="ko-KR" altLang="en-US" sz="1400" b="0" i="0" dirty="0">
                          <a:solidFill>
                            <a:srgbClr val="D4D4D4"/>
                          </a:solidFill>
                          <a:effectLst/>
                          <a:latin typeface="Consolas" panose="020B0609020204030204" pitchFamily="49" charset="0"/>
                        </a:rPr>
                        <a:t>레몬</a:t>
                      </a:r>
                      <a:r>
                        <a:rPr lang="en-US" altLang="ko-KR" sz="1400" b="0" i="0" dirty="0">
                          <a:solidFill>
                            <a:srgbClr val="D4D4D4"/>
                          </a:solidFill>
                          <a:effectLst/>
                          <a:latin typeface="Consolas" panose="020B0609020204030204" pitchFamily="49" charset="0"/>
                        </a:rPr>
                        <a:t>'), ('Peach', '</a:t>
                      </a:r>
                      <a:r>
                        <a:rPr lang="ko-KR" altLang="en-US" sz="1400" b="0" i="0" dirty="0">
                          <a:solidFill>
                            <a:srgbClr val="D4D4D4"/>
                          </a:solidFill>
                          <a:effectLst/>
                          <a:latin typeface="Consolas" panose="020B0609020204030204" pitchFamily="49" charset="0"/>
                        </a:rPr>
                        <a:t>복숭아</a:t>
                      </a:r>
                      <a:r>
                        <a:rPr lang="en-US" altLang="ko-KR" sz="1400" b="0" i="0" dirty="0">
                          <a:solidFill>
                            <a:srgbClr val="D4D4D4"/>
                          </a:solidFill>
                          <a:effectLst/>
                          <a:latin typeface="Consolas" panose="020B0609020204030204" pitchFamily="49" charset="0"/>
                        </a:rPr>
                        <a:t>')]</a:t>
                      </a:r>
                    </a:p>
                    <a:p>
                      <a:r>
                        <a:rPr lang="en-US" altLang="ko-KR" sz="1400" b="0" i="0" dirty="0">
                          <a:solidFill>
                            <a:srgbClr val="D4D4D4"/>
                          </a:solidFill>
                          <a:effectLst/>
                          <a:latin typeface="Consolas" panose="020B0609020204030204" pitchFamily="49" charset="0"/>
                        </a:rPr>
                        <a:t>[('Lemon', '</a:t>
                      </a:r>
                      <a:r>
                        <a:rPr lang="ko-KR" altLang="en-US" sz="1400" b="0" i="0" dirty="0">
                          <a:solidFill>
                            <a:srgbClr val="D4D4D4"/>
                          </a:solidFill>
                          <a:effectLst/>
                          <a:latin typeface="Consolas" panose="020B0609020204030204" pitchFamily="49" charset="0"/>
                        </a:rPr>
                        <a:t>레몬</a:t>
                      </a:r>
                      <a:r>
                        <a:rPr lang="en-US" altLang="ko-KR" sz="1400" b="0" i="0" dirty="0">
                          <a:solidFill>
                            <a:srgbClr val="D4D4D4"/>
                          </a:solidFill>
                          <a:effectLst/>
                          <a:latin typeface="Consolas" panose="020B0609020204030204" pitchFamily="49" charset="0"/>
                        </a:rPr>
                        <a:t>'), ('Peach', '</a:t>
                      </a:r>
                      <a:r>
                        <a:rPr lang="ko-KR" altLang="en-US" sz="1400" b="0" i="0" dirty="0">
                          <a:solidFill>
                            <a:srgbClr val="D4D4D4"/>
                          </a:solidFill>
                          <a:effectLst/>
                          <a:latin typeface="Consolas" panose="020B0609020204030204" pitchFamily="49" charset="0"/>
                        </a:rPr>
                        <a:t>복숭아</a:t>
                      </a:r>
                      <a:r>
                        <a:rPr lang="en-US" altLang="ko-KR" sz="1400" b="0" i="0" dirty="0">
                          <a:solidFill>
                            <a:srgbClr val="D4D4D4"/>
                          </a:solidFill>
                          <a:effectLst/>
                          <a:latin typeface="Consolas" panose="020B0609020204030204" pitchFamily="49" charset="0"/>
                        </a:rPr>
                        <a:t>'), ('Apple', '</a:t>
                      </a:r>
                      <a:r>
                        <a:rPr lang="ko-KR" altLang="en-US" sz="1400" b="0" i="0" dirty="0">
                          <a:solidFill>
                            <a:srgbClr val="D4D4D4"/>
                          </a:solidFill>
                          <a:effectLst/>
                          <a:latin typeface="Consolas" panose="020B0609020204030204" pitchFamily="49" charset="0"/>
                        </a:rPr>
                        <a:t>사과</a:t>
                      </a:r>
                      <a:r>
                        <a:rPr lang="en-US" altLang="ko-KR" sz="1400" b="0" i="0" dirty="0">
                          <a:solidFill>
                            <a:srgbClr val="D4D4D4"/>
                          </a:solidFill>
                          <a:effectLst/>
                          <a:latin typeface="Consolas" panose="020B0609020204030204" pitchFamily="49" charset="0"/>
                        </a:rPr>
                        <a:t>'), ('Kiwi', '</a:t>
                      </a:r>
                      <a:r>
                        <a:rPr lang="ko-KR" altLang="en-US" sz="1400" b="0" i="0" dirty="0">
                          <a:solidFill>
                            <a:srgbClr val="D4D4D4"/>
                          </a:solidFill>
                          <a:effectLst/>
                          <a:latin typeface="Consolas" panose="020B0609020204030204" pitchFamily="49" charset="0"/>
                        </a:rPr>
                        <a:t>키위</a:t>
                      </a:r>
                      <a:r>
                        <a:rPr lang="en-US" altLang="ko-KR" sz="1400" b="0" i="0" dirty="0">
                          <a:solidFill>
                            <a:srgbClr val="D4D4D4"/>
                          </a:solidFill>
                          <a:effectLst/>
                          <a:latin typeface="Consolas" panose="020B0609020204030204" pitchFamily="49" charset="0"/>
                        </a:rPr>
                        <a:t>')]</a:t>
                      </a:r>
                      <a:endParaRPr lang="en-US" altLang="ko-KR" sz="14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24" name="TextBox 23">
            <a:extLst>
              <a:ext uri="{FF2B5EF4-FFF2-40B4-BE49-F238E27FC236}">
                <a16:creationId xmlns:a16="http://schemas.microsoft.com/office/drawing/2014/main" id="{F2BC08A5-5E17-4662-AD6A-C00401ADC3F4}"/>
              </a:ext>
            </a:extLst>
          </p:cNvPr>
          <p:cNvSpPr txBox="1"/>
          <p:nvPr/>
        </p:nvSpPr>
        <p:spPr>
          <a:xfrm>
            <a:off x="633001" y="5103129"/>
            <a:ext cx="8639998" cy="1077218"/>
          </a:xfrm>
          <a:prstGeom prst="rect">
            <a:avLst/>
          </a:prstGeom>
          <a:noFill/>
        </p:spPr>
        <p:txBody>
          <a:bodyPr wrap="square" rtlCol="0">
            <a:spAutoFit/>
          </a:bodyPr>
          <a:lstStyle/>
          <a:p>
            <a:r>
              <a:rPr lang="en-US" altLang="ko-KR" sz="1600" dirty="0">
                <a:solidFill>
                  <a:schemeClr val="tx1">
                    <a:lumMod val="50000"/>
                    <a:lumOff val="50000"/>
                  </a:schemeClr>
                </a:solidFill>
              </a:rPr>
              <a:t>1) key=</a:t>
            </a:r>
            <a:r>
              <a:rPr lang="en-US" altLang="ko-KR" sz="1600" dirty="0" err="1">
                <a:solidFill>
                  <a:schemeClr val="tx1">
                    <a:lumMod val="50000"/>
                    <a:lumOff val="50000"/>
                  </a:schemeClr>
                </a:solidFill>
              </a:rPr>
              <a:t>operator.itemgetter</a:t>
            </a:r>
            <a:r>
              <a:rPr lang="en-US" altLang="ko-KR" sz="1600" dirty="0">
                <a:solidFill>
                  <a:schemeClr val="tx1">
                    <a:lumMod val="50000"/>
                    <a:lumOff val="50000"/>
                  </a:schemeClr>
                </a:solidFill>
              </a:rPr>
              <a:t>(0): </a:t>
            </a:r>
            <a:r>
              <a:rPr lang="ko-KR" altLang="en-US" sz="1600" dirty="0">
                <a:solidFill>
                  <a:schemeClr val="tx1">
                    <a:lumMod val="50000"/>
                    <a:lumOff val="50000"/>
                  </a:schemeClr>
                </a:solidFill>
              </a:rPr>
              <a:t>키</a:t>
            </a:r>
            <a:r>
              <a:rPr lang="en-US" altLang="ko-KR" sz="1600" dirty="0">
                <a:solidFill>
                  <a:schemeClr val="tx1">
                    <a:lumMod val="50000"/>
                    <a:lumOff val="50000"/>
                  </a:schemeClr>
                </a:solidFill>
              </a:rPr>
              <a:t>(key)</a:t>
            </a:r>
            <a:r>
              <a:rPr lang="ko-KR" altLang="en-US" sz="1600" dirty="0">
                <a:solidFill>
                  <a:schemeClr val="tx1">
                    <a:lumMod val="50000"/>
                    <a:lumOff val="50000"/>
                  </a:schemeClr>
                </a:solidFill>
              </a:rPr>
              <a:t>를 기준으로 정렬</a:t>
            </a:r>
            <a:endParaRPr lang="en-US" altLang="ko-KR" sz="1600" dirty="0">
              <a:solidFill>
                <a:schemeClr val="tx1">
                  <a:lumMod val="50000"/>
                  <a:lumOff val="50000"/>
                </a:schemeClr>
              </a:solidFill>
            </a:endParaRPr>
          </a:p>
          <a:p>
            <a:r>
              <a:rPr lang="en-US" altLang="ko-KR" sz="1600" dirty="0">
                <a:solidFill>
                  <a:schemeClr val="tx1">
                    <a:lumMod val="50000"/>
                    <a:lumOff val="50000"/>
                  </a:schemeClr>
                </a:solidFill>
              </a:rPr>
              <a:t>2) key=</a:t>
            </a:r>
            <a:r>
              <a:rPr lang="en-US" altLang="ko-KR" sz="1600" dirty="0" err="1">
                <a:solidFill>
                  <a:schemeClr val="tx1">
                    <a:lumMod val="50000"/>
                    <a:lumOff val="50000"/>
                  </a:schemeClr>
                </a:solidFill>
              </a:rPr>
              <a:t>operator.itemgetter</a:t>
            </a:r>
            <a:r>
              <a:rPr lang="en-US" altLang="ko-KR" sz="1600" dirty="0">
                <a:solidFill>
                  <a:schemeClr val="tx1">
                    <a:lumMod val="50000"/>
                    <a:lumOff val="50000"/>
                  </a:schemeClr>
                </a:solidFill>
              </a:rPr>
              <a:t>(1): </a:t>
            </a:r>
            <a:r>
              <a:rPr lang="ko-KR" altLang="en-US" sz="1600" dirty="0">
                <a:solidFill>
                  <a:schemeClr val="tx1">
                    <a:lumMod val="50000"/>
                    <a:lumOff val="50000"/>
                  </a:schemeClr>
                </a:solidFill>
              </a:rPr>
              <a:t>값</a:t>
            </a:r>
            <a:r>
              <a:rPr lang="en-US" altLang="ko-KR" sz="1600" dirty="0">
                <a:solidFill>
                  <a:schemeClr val="tx1">
                    <a:lumMod val="50000"/>
                    <a:lumOff val="50000"/>
                  </a:schemeClr>
                </a:solidFill>
              </a:rPr>
              <a:t>(value)</a:t>
            </a:r>
            <a:r>
              <a:rPr lang="ko-KR" altLang="en-US" sz="1600" dirty="0">
                <a:solidFill>
                  <a:schemeClr val="tx1">
                    <a:lumMod val="50000"/>
                    <a:lumOff val="50000"/>
                  </a:schemeClr>
                </a:solidFill>
              </a:rPr>
              <a:t>을 기준으로 정렬</a:t>
            </a:r>
            <a:endParaRPr lang="en-US" altLang="ko-KR" sz="1600" dirty="0">
              <a:solidFill>
                <a:schemeClr val="tx1">
                  <a:lumMod val="50000"/>
                  <a:lumOff val="50000"/>
                </a:schemeClr>
              </a:solidFill>
            </a:endParaRPr>
          </a:p>
          <a:p>
            <a:r>
              <a:rPr lang="en-US" altLang="ko-KR" sz="1600" dirty="0">
                <a:solidFill>
                  <a:schemeClr val="tx1">
                    <a:lumMod val="50000"/>
                    <a:lumOff val="50000"/>
                  </a:schemeClr>
                </a:solidFill>
              </a:rPr>
              <a:t>3) reverse=True </a:t>
            </a:r>
            <a:r>
              <a:rPr lang="ko-KR" altLang="en-US" sz="1600" dirty="0">
                <a:solidFill>
                  <a:schemeClr val="tx1">
                    <a:lumMod val="50000"/>
                    <a:lumOff val="50000"/>
                  </a:schemeClr>
                </a:solidFill>
              </a:rPr>
              <a:t>옵션을 추가하면 내림차순</a:t>
            </a:r>
            <a:r>
              <a:rPr lang="en-US" altLang="ko-KR" sz="1600" dirty="0">
                <a:solidFill>
                  <a:schemeClr val="tx1">
                    <a:lumMod val="50000"/>
                    <a:lumOff val="50000"/>
                  </a:schemeClr>
                </a:solidFill>
              </a:rPr>
              <a:t>(</a:t>
            </a:r>
            <a:r>
              <a:rPr lang="ko-KR" altLang="en-US" sz="1600" dirty="0">
                <a:solidFill>
                  <a:schemeClr val="tx1">
                    <a:lumMod val="50000"/>
                    <a:lumOff val="50000"/>
                  </a:schemeClr>
                </a:solidFill>
              </a:rPr>
              <a:t>역순</a:t>
            </a:r>
            <a:r>
              <a:rPr lang="en-US" altLang="ko-KR" sz="1600" dirty="0">
                <a:solidFill>
                  <a:schemeClr val="tx1">
                    <a:lumMod val="50000"/>
                    <a:lumOff val="50000"/>
                  </a:schemeClr>
                </a:solidFill>
              </a:rPr>
              <a:t>)</a:t>
            </a:r>
            <a:r>
              <a:rPr lang="ko-KR" altLang="en-US" sz="1600" dirty="0">
                <a:solidFill>
                  <a:schemeClr val="tx1">
                    <a:lumMod val="50000"/>
                    <a:lumOff val="50000"/>
                  </a:schemeClr>
                </a:solidFill>
              </a:rPr>
              <a:t>으로 정렬</a:t>
            </a:r>
            <a:endParaRPr lang="en-US" altLang="ko-KR" sz="1600" dirty="0">
              <a:solidFill>
                <a:schemeClr val="tx1">
                  <a:lumMod val="50000"/>
                  <a:lumOff val="50000"/>
                </a:schemeClr>
              </a:solidFill>
            </a:endParaRPr>
          </a:p>
          <a:p>
            <a:r>
              <a:rPr lang="en-US" altLang="ko-KR" sz="1600" dirty="0">
                <a:solidFill>
                  <a:schemeClr val="tx1">
                    <a:lumMod val="50000"/>
                    <a:lumOff val="50000"/>
                  </a:schemeClr>
                </a:solidFill>
              </a:rPr>
              <a:t>※ sorted()</a:t>
            </a:r>
            <a:r>
              <a:rPr lang="ko-KR" altLang="en-US" sz="1600" dirty="0">
                <a:solidFill>
                  <a:schemeClr val="tx1">
                    <a:lumMod val="50000"/>
                    <a:lumOff val="50000"/>
                  </a:schemeClr>
                </a:solidFill>
              </a:rPr>
              <a:t>로 </a:t>
            </a:r>
            <a:r>
              <a:rPr lang="ko-KR" altLang="en-US" sz="1600" dirty="0" err="1">
                <a:solidFill>
                  <a:schemeClr val="tx1">
                    <a:lumMod val="50000"/>
                    <a:lumOff val="50000"/>
                  </a:schemeClr>
                </a:solidFill>
              </a:rPr>
              <a:t>딕셔너리를</a:t>
            </a:r>
            <a:r>
              <a:rPr lang="ko-KR" altLang="en-US" sz="1600" dirty="0">
                <a:solidFill>
                  <a:schemeClr val="tx1">
                    <a:lumMod val="50000"/>
                    <a:lumOff val="50000"/>
                  </a:schemeClr>
                </a:solidFill>
              </a:rPr>
              <a:t> 정렬하면 결과가 리스트로 출력되지만</a:t>
            </a:r>
            <a:r>
              <a:rPr lang="en-US" altLang="ko-KR" sz="1600" dirty="0">
                <a:solidFill>
                  <a:schemeClr val="tx1">
                    <a:lumMod val="50000"/>
                    <a:lumOff val="50000"/>
                  </a:schemeClr>
                </a:solidFill>
              </a:rPr>
              <a:t>, </a:t>
            </a:r>
            <a:r>
              <a:rPr lang="en-US" altLang="ko-KR" sz="1600" dirty="0" err="1">
                <a:solidFill>
                  <a:schemeClr val="tx1">
                    <a:lumMod val="50000"/>
                    <a:lumOff val="50000"/>
                  </a:schemeClr>
                </a:solidFill>
              </a:rPr>
              <a:t>dict</a:t>
            </a:r>
            <a:r>
              <a:rPr lang="en-US" altLang="ko-KR" sz="1600" dirty="0">
                <a:solidFill>
                  <a:schemeClr val="tx1">
                    <a:lumMod val="50000"/>
                    <a:lumOff val="50000"/>
                  </a:schemeClr>
                </a:solidFill>
              </a:rPr>
              <a:t>()</a:t>
            </a:r>
            <a:r>
              <a:rPr lang="ko-KR" altLang="en-US" sz="1600" dirty="0">
                <a:solidFill>
                  <a:schemeClr val="tx1">
                    <a:lumMod val="50000"/>
                    <a:lumOff val="50000"/>
                  </a:schemeClr>
                </a:solidFill>
              </a:rPr>
              <a:t>로 다시 변환 가능</a:t>
            </a:r>
            <a:endParaRPr lang="en-US" altLang="ko-KR" sz="1600" dirty="0">
              <a:solidFill>
                <a:schemeClr val="tx1">
                  <a:lumMod val="50000"/>
                  <a:lumOff val="50000"/>
                </a:schemeClr>
              </a:solidFill>
            </a:endParaRPr>
          </a:p>
        </p:txBody>
      </p:sp>
    </p:spTree>
    <p:extLst>
      <p:ext uri="{BB962C8B-B14F-4D97-AF65-F5344CB8AC3E}">
        <p14:creationId xmlns:p14="http://schemas.microsoft.com/office/powerpoint/2010/main" val="31408842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텍스트 파일 읽고 쓰기</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67</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파일 생성하기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open()</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파일 객체</a:t>
            </a:r>
            <a:r>
              <a:rPr lang="ko-KR" altLang="en-US" sz="1600" dirty="0">
                <a:solidFill>
                  <a:srgbClr val="000000"/>
                </a:solidFill>
                <a:latin typeface="Consolas" panose="020B0609020204030204" pitchFamily="49" charset="0"/>
              </a:rPr>
              <a:t> </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open</a:t>
            </a:r>
            <a:r>
              <a:rPr lang="en-US" altLang="ko-KR" sz="1600"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파일 이름</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파일 열기 모드</a:t>
            </a:r>
            <a:r>
              <a:rPr lang="en-US" altLang="ko-KR" sz="1600" dirty="0">
                <a:solidFill>
                  <a:srgbClr val="000000"/>
                </a:solidFill>
                <a:latin typeface="Consolas" panose="020B0609020204030204" pitchFamily="49" charset="0"/>
              </a:rPr>
              <a:t>)</a:t>
            </a:r>
            <a:endParaRPr lang="ko-KR" altLang="en-US" sz="1600" dirty="0"/>
          </a:p>
        </p:txBody>
      </p:sp>
      <p:graphicFrame>
        <p:nvGraphicFramePr>
          <p:cNvPr id="19" name="표 18">
            <a:extLst>
              <a:ext uri="{FF2B5EF4-FFF2-40B4-BE49-F238E27FC236}">
                <a16:creationId xmlns:a16="http://schemas.microsoft.com/office/drawing/2014/main" id="{9F8F2CD6-2CD6-45C8-8D53-0F00A16B96A9}"/>
              </a:ext>
            </a:extLst>
          </p:cNvPr>
          <p:cNvGraphicFramePr>
            <a:graphicFrameLocks noGrp="1"/>
          </p:cNvGraphicFramePr>
          <p:nvPr>
            <p:extLst>
              <p:ext uri="{D42A27DB-BD31-4B8C-83A1-F6EECF244321}">
                <p14:modId xmlns:p14="http://schemas.microsoft.com/office/powerpoint/2010/main" val="1562899218"/>
              </p:ext>
            </p:extLst>
          </p:nvPr>
        </p:nvGraphicFramePr>
        <p:xfrm>
          <a:off x="3545933" y="4439988"/>
          <a:ext cx="5727066" cy="1417320"/>
        </p:xfrm>
        <a:graphic>
          <a:graphicData uri="http://schemas.openxmlformats.org/drawingml/2006/table">
            <a:tbl>
              <a:tblPr firstRow="1" bandRow="1">
                <a:tableStyleId>{B301B821-A1FF-4177-AEE7-76D212191A09}</a:tableStyleId>
              </a:tblPr>
              <a:tblGrid>
                <a:gridCol w="600393">
                  <a:extLst>
                    <a:ext uri="{9D8B030D-6E8A-4147-A177-3AD203B41FA5}">
                      <a16:colId xmlns:a16="http://schemas.microsoft.com/office/drawing/2014/main" val="3281501617"/>
                    </a:ext>
                  </a:extLst>
                </a:gridCol>
                <a:gridCol w="600393">
                  <a:extLst>
                    <a:ext uri="{9D8B030D-6E8A-4147-A177-3AD203B41FA5}">
                      <a16:colId xmlns:a16="http://schemas.microsoft.com/office/drawing/2014/main" val="317159337"/>
                    </a:ext>
                  </a:extLst>
                </a:gridCol>
                <a:gridCol w="4526280">
                  <a:extLst>
                    <a:ext uri="{9D8B030D-6E8A-4147-A177-3AD203B41FA5}">
                      <a16:colId xmlns:a16="http://schemas.microsoft.com/office/drawing/2014/main" val="3803040299"/>
                    </a:ext>
                  </a:extLst>
                </a:gridCol>
              </a:tblGrid>
              <a:tr h="140424">
                <a:tc>
                  <a:txBody>
                    <a:bodyPr/>
                    <a:lstStyle/>
                    <a:p>
                      <a:pPr algn="l" latinLnBrk="1"/>
                      <a:r>
                        <a:rPr lang="ko-KR" altLang="en-US" sz="1400" dirty="0"/>
                        <a:t>옵션</a:t>
                      </a:r>
                    </a:p>
                  </a:txBody>
                  <a:tcPr/>
                </a:tc>
                <a:tc>
                  <a:txBody>
                    <a:bodyPr/>
                    <a:lstStyle/>
                    <a:p>
                      <a:pPr algn="l" latinLnBrk="1"/>
                      <a:r>
                        <a:rPr lang="ko-KR" altLang="en-US" sz="1400" dirty="0"/>
                        <a:t>모드</a:t>
                      </a:r>
                    </a:p>
                  </a:txBody>
                  <a:tcPr/>
                </a:tc>
                <a:tc>
                  <a:txBody>
                    <a:bodyPr/>
                    <a:lstStyle/>
                    <a:p>
                      <a:pPr algn="l" latinLnBrk="1"/>
                      <a:r>
                        <a:rPr lang="ko-KR" altLang="en-US" sz="1400" dirty="0"/>
                        <a:t>설명</a:t>
                      </a:r>
                    </a:p>
                  </a:txBody>
                  <a:tcPr/>
                </a:tc>
                <a:extLst>
                  <a:ext uri="{0D108BD9-81ED-4DB2-BD59-A6C34878D82A}">
                    <a16:rowId xmlns:a16="http://schemas.microsoft.com/office/drawing/2014/main" val="1140514492"/>
                  </a:ext>
                </a:extLst>
              </a:tr>
              <a:tr h="370840">
                <a:tc>
                  <a:txBody>
                    <a:bodyPr/>
                    <a:lstStyle/>
                    <a:p>
                      <a:pPr algn="l"/>
                      <a:r>
                        <a:rPr lang="en-US" altLang="ko-KR" sz="1400" kern="1200" dirty="0">
                          <a:effectLst/>
                          <a:latin typeface="Consolas" panose="020B0609020204030204" pitchFamily="49" charset="0"/>
                        </a:rPr>
                        <a:t>r</a:t>
                      </a:r>
                      <a:endParaRPr lang="en-US" altLang="ko-KR" sz="1400" kern="1200" dirty="0">
                        <a:solidFill>
                          <a:schemeClr val="dk1"/>
                        </a:solidFill>
                        <a:effectLst/>
                        <a:latin typeface="Consolas" panose="020B0609020204030204" pitchFamily="49" charset="0"/>
                        <a:ea typeface="+mn-ea"/>
                        <a:cs typeface="+mn-cs"/>
                      </a:endParaRPr>
                    </a:p>
                  </a:txBody>
                  <a:tcPr/>
                </a:tc>
                <a:tc>
                  <a:txBody>
                    <a:bodyPr/>
                    <a:lstStyle/>
                    <a:p>
                      <a:pPr algn="l" latinLnBrk="1"/>
                      <a:r>
                        <a:rPr lang="ko-KR" altLang="en-US" sz="1400" kern="1200" dirty="0"/>
                        <a:t>읽기</a:t>
                      </a:r>
                      <a:endParaRPr lang="ko-KR" altLang="en-US" sz="1400" kern="1200" dirty="0">
                        <a:solidFill>
                          <a:schemeClr val="dk1"/>
                        </a:solidFill>
                        <a:latin typeface="+mn-lt"/>
                        <a:ea typeface="+mn-ea"/>
                        <a:cs typeface="+mn-cs"/>
                      </a:endParaRPr>
                    </a:p>
                  </a:txBody>
                  <a:tcPr/>
                </a:tc>
                <a:tc>
                  <a:txBody>
                    <a:bodyPr/>
                    <a:lstStyle/>
                    <a:p>
                      <a:r>
                        <a:rPr lang="ko-KR" altLang="en-US" sz="1400" dirty="0">
                          <a:effectLst/>
                        </a:rPr>
                        <a:t>파일을 읽기만 할 때 사용</a:t>
                      </a:r>
                      <a:endParaRPr lang="ko-KR" altLang="en-US" sz="1400" b="0" dirty="0">
                        <a:solidFill>
                          <a:srgbClr val="D4D4D4"/>
                        </a:solidFill>
                        <a:effectLst/>
                        <a:latin typeface="Consolas" panose="020B0609020204030204" pitchFamily="49" charset="0"/>
                      </a:endParaRPr>
                    </a:p>
                  </a:txBody>
                  <a:tcPr/>
                </a:tc>
                <a:extLst>
                  <a:ext uri="{0D108BD9-81ED-4DB2-BD59-A6C34878D82A}">
                    <a16:rowId xmlns:a16="http://schemas.microsoft.com/office/drawing/2014/main" val="4068800339"/>
                  </a:ext>
                </a:extLst>
              </a:tr>
              <a:tr h="370840">
                <a:tc>
                  <a:txBody>
                    <a:bodyPr/>
                    <a:lstStyle/>
                    <a:p>
                      <a:pPr algn="l"/>
                      <a:r>
                        <a:rPr lang="en-US" altLang="ko-KR" sz="1400" kern="1200" dirty="0">
                          <a:effectLst/>
                          <a:latin typeface="Consolas" panose="020B0609020204030204" pitchFamily="49" charset="0"/>
                        </a:rPr>
                        <a:t>w</a:t>
                      </a:r>
                      <a:endParaRPr lang="en-US" altLang="ko-KR" sz="1400" kern="1200" dirty="0">
                        <a:solidFill>
                          <a:schemeClr val="dk1"/>
                        </a:solidFill>
                        <a:effectLst/>
                        <a:latin typeface="Consolas" panose="020B0609020204030204" pitchFamily="49" charset="0"/>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kern="1200" dirty="0"/>
                        <a:t>쓰기</a:t>
                      </a:r>
                      <a:endParaRPr lang="ko-KR" altLang="en-US" sz="1400" kern="1200" dirty="0">
                        <a:solidFill>
                          <a:schemeClr val="dk1"/>
                        </a:solidFill>
                        <a:latin typeface="+mn-lt"/>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dirty="0">
                          <a:effectLst/>
                        </a:rPr>
                        <a:t>파일에 내용을 쓸 때 사용</a:t>
                      </a:r>
                      <a:endParaRPr lang="ko-KR" altLang="en-US" sz="1400" b="0" dirty="0">
                        <a:solidFill>
                          <a:srgbClr val="D4D4D4"/>
                        </a:solidFill>
                        <a:effectLst/>
                        <a:latin typeface="Consolas" panose="020B0609020204030204" pitchFamily="49" charset="0"/>
                      </a:endParaRPr>
                    </a:p>
                  </a:txBody>
                  <a:tcPr/>
                </a:tc>
                <a:extLst>
                  <a:ext uri="{0D108BD9-81ED-4DB2-BD59-A6C34878D82A}">
                    <a16:rowId xmlns:a16="http://schemas.microsoft.com/office/drawing/2014/main" val="3230123257"/>
                  </a:ext>
                </a:extLst>
              </a:tr>
              <a:tr h="370840">
                <a:tc>
                  <a:txBody>
                    <a:bodyPr/>
                    <a:lstStyle/>
                    <a:p>
                      <a:pPr algn="l"/>
                      <a:r>
                        <a:rPr lang="en-US" altLang="ko-KR" sz="1400" kern="1200" dirty="0">
                          <a:effectLst/>
                          <a:latin typeface="Consolas" panose="020B0609020204030204" pitchFamily="49" charset="0"/>
                        </a:rPr>
                        <a:t>a</a:t>
                      </a:r>
                      <a:endParaRPr lang="en-US" altLang="ko-KR" sz="1400" kern="1200" dirty="0">
                        <a:solidFill>
                          <a:schemeClr val="dk1"/>
                        </a:solidFill>
                        <a:effectLst/>
                        <a:latin typeface="Consolas" panose="020B0609020204030204" pitchFamily="49" charset="0"/>
                        <a:ea typeface="+mn-ea"/>
                        <a:cs typeface="+mn-cs"/>
                      </a:endParaRPr>
                    </a:p>
                  </a:txBody>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400" kern="1200" dirty="0"/>
                        <a:t>추가</a:t>
                      </a:r>
                      <a:endParaRPr lang="ko-KR" altLang="en-US" sz="1400" kern="1200" dirty="0">
                        <a:solidFill>
                          <a:schemeClr val="dk1"/>
                        </a:solidFill>
                        <a:latin typeface="+mn-lt"/>
                        <a:ea typeface="+mn-ea"/>
                        <a:cs typeface="+mn-cs"/>
                      </a:endParaRPr>
                    </a:p>
                  </a:txBody>
                  <a:tcPr/>
                </a:tc>
                <a:tc>
                  <a:txBody>
                    <a:bodyPr/>
                    <a:lstStyle/>
                    <a:p>
                      <a:r>
                        <a:rPr lang="ko-KR" altLang="en-US" sz="1400" dirty="0">
                          <a:effectLst/>
                        </a:rPr>
                        <a:t>파일의 마지막에 새로운 내용을 추가 시킬 때 사용</a:t>
                      </a:r>
                      <a:endParaRPr lang="ko-KR" altLang="en-US" sz="1400" b="0" dirty="0">
                        <a:solidFill>
                          <a:srgbClr val="D4D4D4"/>
                        </a:solidFill>
                        <a:effectLst/>
                        <a:latin typeface="Consolas" panose="020B0609020204030204" pitchFamily="49" charset="0"/>
                      </a:endParaRPr>
                    </a:p>
                  </a:txBody>
                  <a:tcPr/>
                </a:tc>
                <a:extLst>
                  <a:ext uri="{0D108BD9-81ED-4DB2-BD59-A6C34878D82A}">
                    <a16:rowId xmlns:a16="http://schemas.microsoft.com/office/drawing/2014/main" val="2452970446"/>
                  </a:ext>
                </a:extLst>
              </a:tr>
            </a:tbl>
          </a:graphicData>
        </a:graphic>
      </p:graphicFrame>
      <p:sp>
        <p:nvSpPr>
          <p:cNvPr id="25" name="직사각형 24">
            <a:extLst>
              <a:ext uri="{FF2B5EF4-FFF2-40B4-BE49-F238E27FC236}">
                <a16:creationId xmlns:a16="http://schemas.microsoft.com/office/drawing/2014/main" id="{86D0E025-1DF7-457B-BCA0-BC556DAFA21E}"/>
              </a:ext>
            </a:extLst>
          </p:cNvPr>
          <p:cNvSpPr/>
          <p:nvPr/>
        </p:nvSpPr>
        <p:spPr>
          <a:xfrm>
            <a:off x="633000" y="3263091"/>
            <a:ext cx="8640000" cy="646331"/>
          </a:xfrm>
          <a:prstGeom prst="rect">
            <a:avLst/>
          </a:prstGeom>
          <a:solidFill>
            <a:schemeClr val="tx1"/>
          </a:solidFill>
        </p:spPr>
        <p:txBody>
          <a:bodyPr wrap="square">
            <a:spAutoFit/>
          </a:bodyPr>
          <a:lstStyle/>
          <a:p>
            <a:r>
              <a:rPr lang="en-US" altLang="ko-KR" dirty="0">
                <a:solidFill>
                  <a:srgbClr val="9CDCFE"/>
                </a:solidFill>
                <a:latin typeface="Consolas" panose="020B0609020204030204" pitchFamily="49" charset="0"/>
              </a:rPr>
              <a:t>f</a:t>
            </a:r>
            <a:r>
              <a:rPr lang="en-US" altLang="ko-KR" dirty="0">
                <a:solidFill>
                  <a:srgbClr val="D4D4D4"/>
                </a:solidFill>
                <a:latin typeface="Consolas" panose="020B0609020204030204" pitchFamily="49" charset="0"/>
              </a:rPr>
              <a:t> = </a:t>
            </a:r>
            <a:r>
              <a:rPr lang="en-US" altLang="ko-KR" dirty="0">
                <a:solidFill>
                  <a:srgbClr val="DCDCAA"/>
                </a:solidFill>
                <a:latin typeface="Consolas" panose="020B0609020204030204" pitchFamily="49" charset="0"/>
              </a:rPr>
              <a:t>open</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err="1">
                <a:solidFill>
                  <a:srgbClr val="CE9178"/>
                </a:solidFill>
                <a:latin typeface="Consolas" panose="020B0609020204030204" pitchFamily="49" charset="0"/>
              </a:rPr>
              <a:t>새파일</a:t>
            </a:r>
            <a:r>
              <a:rPr lang="en-US" altLang="ko-KR" dirty="0">
                <a:solidFill>
                  <a:srgbClr val="CE9178"/>
                </a:solidFill>
                <a:latin typeface="Consolas" panose="020B0609020204030204" pitchFamily="49" charset="0"/>
              </a:rPr>
              <a:t>.txt"</a:t>
            </a:r>
            <a:r>
              <a:rPr lang="en-US" altLang="ko-KR" dirty="0">
                <a:solidFill>
                  <a:srgbClr val="D4D4D4"/>
                </a:solidFill>
                <a:latin typeface="Consolas" panose="020B0609020204030204" pitchFamily="49" charset="0"/>
              </a:rPr>
              <a:t>, </a:t>
            </a:r>
            <a:r>
              <a:rPr lang="en-US" altLang="ko-KR" dirty="0">
                <a:solidFill>
                  <a:srgbClr val="CE9178"/>
                </a:solidFill>
                <a:latin typeface="Consolas" panose="020B0609020204030204" pitchFamily="49" charset="0"/>
              </a:rPr>
              <a:t>'w'</a:t>
            </a:r>
            <a:r>
              <a:rPr lang="en-US" altLang="ko-KR" dirty="0">
                <a:solidFill>
                  <a:srgbClr val="D4D4D4"/>
                </a:solidFill>
                <a:latin typeface="Consolas" panose="020B0609020204030204" pitchFamily="49" charset="0"/>
              </a:rPr>
              <a:t>)</a:t>
            </a:r>
          </a:p>
          <a:p>
            <a:r>
              <a:rPr lang="en-US" altLang="ko-KR" dirty="0" err="1">
                <a:solidFill>
                  <a:srgbClr val="9CDCFE"/>
                </a:solidFill>
                <a:latin typeface="Consolas" panose="020B0609020204030204" pitchFamily="49" charset="0"/>
              </a:rPr>
              <a:t>f</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close</a:t>
            </a:r>
            <a:r>
              <a:rPr lang="en-US" altLang="ko-KR"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CCE03464-CB3A-4063-89EF-6A4A707EDC70}"/>
              </a:ext>
            </a:extLst>
          </p:cNvPr>
          <p:cNvSpPr txBox="1"/>
          <p:nvPr/>
        </p:nvSpPr>
        <p:spPr>
          <a:xfrm>
            <a:off x="632999" y="2856757"/>
            <a:ext cx="1933543"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open() </a:t>
            </a:r>
            <a:r>
              <a:rPr lang="ko-KR" altLang="en-US" sz="2000" dirty="0">
                <a:latin typeface="나눔손글씨 펜" panose="03040600000000000000" pitchFamily="66" charset="-127"/>
                <a:ea typeface="나눔손글씨 펜" panose="03040600000000000000" pitchFamily="66" charset="-127"/>
              </a:rPr>
              <a:t>파일 생성 예시</a:t>
            </a:r>
          </a:p>
        </p:txBody>
      </p:sp>
      <p:pic>
        <p:nvPicPr>
          <p:cNvPr id="3" name="그림 2">
            <a:extLst>
              <a:ext uri="{FF2B5EF4-FFF2-40B4-BE49-F238E27FC236}">
                <a16:creationId xmlns:a16="http://schemas.microsoft.com/office/drawing/2014/main" id="{46D33037-14EB-4679-AE08-1C49A07B6E06}"/>
              </a:ext>
            </a:extLst>
          </p:cNvPr>
          <p:cNvPicPr>
            <a:picLocks noChangeAspect="1"/>
          </p:cNvPicPr>
          <p:nvPr/>
        </p:nvPicPr>
        <p:blipFill>
          <a:blip r:embed="rId6"/>
          <a:stretch>
            <a:fillRect/>
          </a:stretch>
        </p:blipFill>
        <p:spPr>
          <a:xfrm>
            <a:off x="631788" y="4435867"/>
            <a:ext cx="2737036" cy="1862082"/>
          </a:xfrm>
          <a:prstGeom prst="rect">
            <a:avLst/>
          </a:prstGeom>
        </p:spPr>
      </p:pic>
      <p:sp>
        <p:nvSpPr>
          <p:cNvPr id="27" name="TextBox 26">
            <a:extLst>
              <a:ext uri="{FF2B5EF4-FFF2-40B4-BE49-F238E27FC236}">
                <a16:creationId xmlns:a16="http://schemas.microsoft.com/office/drawing/2014/main" id="{FBD5E77C-C3EA-4183-BF86-7D4250D955E4}"/>
              </a:ext>
            </a:extLst>
          </p:cNvPr>
          <p:cNvSpPr txBox="1"/>
          <p:nvPr/>
        </p:nvSpPr>
        <p:spPr>
          <a:xfrm>
            <a:off x="633001" y="3907531"/>
            <a:ext cx="8639998" cy="338554"/>
          </a:xfrm>
          <a:prstGeom prst="rect">
            <a:avLst/>
          </a:prstGeom>
          <a:noFill/>
        </p:spPr>
        <p:txBody>
          <a:bodyPr wrap="square" rtlCol="0">
            <a:spAutoFit/>
          </a:bodyPr>
          <a:lstStyle/>
          <a:p>
            <a:r>
              <a:rPr lang="en-US" altLang="ko-KR" sz="1600" dirty="0">
                <a:solidFill>
                  <a:schemeClr val="tx1">
                    <a:lumMod val="50000"/>
                    <a:lumOff val="50000"/>
                  </a:schemeClr>
                </a:solidFill>
              </a:rPr>
              <a:t>※ </a:t>
            </a:r>
            <a:r>
              <a:rPr lang="en-US" altLang="ko-KR" sz="1600" dirty="0" err="1">
                <a:solidFill>
                  <a:schemeClr val="tx1">
                    <a:lumMod val="50000"/>
                    <a:lumOff val="50000"/>
                  </a:schemeClr>
                </a:solidFill>
              </a:rPr>
              <a:t>f.close</a:t>
            </a:r>
            <a:r>
              <a:rPr lang="en-US" altLang="ko-KR" sz="1600" dirty="0">
                <a:solidFill>
                  <a:schemeClr val="tx1">
                    <a:lumMod val="50000"/>
                    <a:lumOff val="50000"/>
                  </a:schemeClr>
                </a:solidFill>
              </a:rPr>
              <a:t>()</a:t>
            </a:r>
            <a:r>
              <a:rPr lang="ko-KR" altLang="en-US" sz="1600" dirty="0">
                <a:solidFill>
                  <a:schemeClr val="tx1">
                    <a:lumMod val="50000"/>
                    <a:lumOff val="50000"/>
                  </a:schemeClr>
                </a:solidFill>
              </a:rPr>
              <a:t>는 열려 있는 파일 객체를 닫아 주는 역할</a:t>
            </a:r>
            <a:endParaRPr lang="en-US" altLang="ko-KR" sz="1600" dirty="0">
              <a:solidFill>
                <a:schemeClr val="tx1">
                  <a:lumMod val="50000"/>
                  <a:lumOff val="50000"/>
                </a:schemeClr>
              </a:solidFill>
            </a:endParaRPr>
          </a:p>
        </p:txBody>
      </p:sp>
    </p:spTree>
    <p:extLst>
      <p:ext uri="{BB962C8B-B14F-4D97-AF65-F5344CB8AC3E}">
        <p14:creationId xmlns:p14="http://schemas.microsoft.com/office/powerpoint/2010/main" val="4078726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텍스트 파일 읽고 쓰기</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68</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파일을 쓰기 모드로 열어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출력값</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적기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f.write</a:t>
            </a:r>
            <a:r>
              <a:rPr lang="en-US" altLang="ko-KR" sz="1600" dirty="0">
                <a:solidFill>
                  <a:srgbClr val="000000"/>
                </a:solidFill>
                <a:latin typeface="Consolas" panose="020B0609020204030204" pitchFamily="49" charset="0"/>
              </a:rPr>
              <a:t>(</a:t>
            </a:r>
            <a:r>
              <a:rPr lang="ko-KR" altLang="en-US" sz="1600" dirty="0" err="1">
                <a:solidFill>
                  <a:srgbClr val="000000"/>
                </a:solidFill>
                <a:latin typeface="Consolas" panose="020B0609020204030204" pitchFamily="49" charset="0"/>
              </a:rPr>
              <a:t>출력값</a:t>
            </a:r>
            <a:r>
              <a:rPr lang="en-US" altLang="ko-KR" sz="1600"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으로 </a:t>
            </a:r>
            <a:r>
              <a:rPr lang="ko-KR" altLang="en-US" sz="1600" b="1" dirty="0" err="1">
                <a:solidFill>
                  <a:srgbClr val="000000"/>
                </a:solidFill>
                <a:latin typeface="Consolas" panose="020B0609020204030204" pitchFamily="49" charset="0"/>
              </a:rPr>
              <a:t>출력값</a:t>
            </a:r>
            <a:r>
              <a:rPr lang="ko-KR" altLang="en-US" sz="1600" dirty="0" err="1">
                <a:solidFill>
                  <a:srgbClr val="000000"/>
                </a:solidFill>
                <a:latin typeface="Consolas" panose="020B0609020204030204" pitchFamily="49" charset="0"/>
              </a:rPr>
              <a:t>을</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파일</a:t>
            </a:r>
            <a:r>
              <a:rPr lang="ko-KR" altLang="en-US" sz="1600" dirty="0">
                <a:solidFill>
                  <a:srgbClr val="000000"/>
                </a:solidFill>
                <a:latin typeface="Consolas" panose="020B0609020204030204" pitchFamily="49" charset="0"/>
              </a:rPr>
              <a:t>에 </a:t>
            </a:r>
            <a:r>
              <a:rPr lang="ko-KR" altLang="en-US" sz="1600" b="1" dirty="0">
                <a:solidFill>
                  <a:srgbClr val="000000"/>
                </a:solidFill>
                <a:latin typeface="Consolas" panose="020B0609020204030204" pitchFamily="49" charset="0"/>
              </a:rPr>
              <a:t>적어 넣을 수 있음</a:t>
            </a:r>
            <a:endParaRPr lang="ko-KR" altLang="en-US" sz="1600" dirty="0"/>
          </a:p>
        </p:txBody>
      </p:sp>
      <p:sp>
        <p:nvSpPr>
          <p:cNvPr id="25" name="직사각형 24">
            <a:extLst>
              <a:ext uri="{FF2B5EF4-FFF2-40B4-BE49-F238E27FC236}">
                <a16:creationId xmlns:a16="http://schemas.microsoft.com/office/drawing/2014/main" id="{86D0E025-1DF7-457B-BCA0-BC556DAFA21E}"/>
              </a:ext>
            </a:extLst>
          </p:cNvPr>
          <p:cNvSpPr/>
          <p:nvPr/>
        </p:nvSpPr>
        <p:spPr>
          <a:xfrm>
            <a:off x="633000" y="3263091"/>
            <a:ext cx="4680040" cy="1477328"/>
          </a:xfrm>
          <a:prstGeom prst="rect">
            <a:avLst/>
          </a:prstGeom>
          <a:solidFill>
            <a:schemeClr val="tx1"/>
          </a:solidFill>
        </p:spPr>
        <p:txBody>
          <a:bodyPr wrap="square">
            <a:spAutoFit/>
          </a:bodyPr>
          <a:lstStyle/>
          <a:p>
            <a:r>
              <a:rPr lang="en-US" altLang="ko-KR" dirty="0">
                <a:solidFill>
                  <a:srgbClr val="9CDCFE"/>
                </a:solidFill>
                <a:latin typeface="Consolas" panose="020B0609020204030204" pitchFamily="49" charset="0"/>
              </a:rPr>
              <a:t>f</a:t>
            </a:r>
            <a:r>
              <a:rPr lang="en-US" altLang="ko-KR" dirty="0">
                <a:solidFill>
                  <a:srgbClr val="D4D4D4"/>
                </a:solidFill>
                <a:latin typeface="Consolas" panose="020B0609020204030204" pitchFamily="49" charset="0"/>
              </a:rPr>
              <a:t> = </a:t>
            </a:r>
            <a:r>
              <a:rPr lang="en-US" altLang="ko-KR" dirty="0">
                <a:solidFill>
                  <a:srgbClr val="DCDCAA"/>
                </a:solidFill>
                <a:latin typeface="Consolas" panose="020B0609020204030204" pitchFamily="49" charset="0"/>
              </a:rPr>
              <a:t>open</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err="1">
                <a:solidFill>
                  <a:srgbClr val="CE9178"/>
                </a:solidFill>
                <a:latin typeface="Consolas" panose="020B0609020204030204" pitchFamily="49" charset="0"/>
              </a:rPr>
              <a:t>새파일</a:t>
            </a:r>
            <a:r>
              <a:rPr lang="en-US" altLang="ko-KR" dirty="0">
                <a:solidFill>
                  <a:srgbClr val="CE9178"/>
                </a:solidFill>
                <a:latin typeface="Consolas" panose="020B0609020204030204" pitchFamily="49" charset="0"/>
              </a:rPr>
              <a:t>.txt"</a:t>
            </a:r>
            <a:r>
              <a:rPr lang="en-US" altLang="ko-KR" dirty="0">
                <a:solidFill>
                  <a:srgbClr val="D4D4D4"/>
                </a:solidFill>
                <a:latin typeface="Consolas" panose="020B0609020204030204" pitchFamily="49" charset="0"/>
              </a:rPr>
              <a:t>, </a:t>
            </a:r>
            <a:r>
              <a:rPr lang="en-US" altLang="ko-KR" dirty="0">
                <a:solidFill>
                  <a:srgbClr val="CE9178"/>
                </a:solidFill>
                <a:latin typeface="Consolas" panose="020B0609020204030204" pitchFamily="49" charset="0"/>
              </a:rPr>
              <a:t>'w'</a:t>
            </a:r>
            <a:r>
              <a:rPr lang="en-US" altLang="ko-KR" dirty="0">
                <a:solidFill>
                  <a:srgbClr val="D4D4D4"/>
                </a:solidFill>
                <a:latin typeface="Consolas" panose="020B0609020204030204" pitchFamily="49" charset="0"/>
              </a:rPr>
              <a:t>)</a:t>
            </a:r>
          </a:p>
          <a:p>
            <a:r>
              <a:rPr lang="en-US" altLang="ko-KR" dirty="0">
                <a:solidFill>
                  <a:srgbClr val="C586C0"/>
                </a:solidFill>
                <a:latin typeface="Consolas" panose="020B0609020204030204" pitchFamily="49" charset="0"/>
              </a:rPr>
              <a:t>for</a:t>
            </a:r>
            <a:r>
              <a:rPr lang="en-US" altLang="ko-KR" dirty="0">
                <a:solidFill>
                  <a:srgbClr val="D4D4D4"/>
                </a:solidFill>
                <a:latin typeface="Consolas" panose="020B0609020204030204" pitchFamily="49" charset="0"/>
              </a:rPr>
              <a:t> </a:t>
            </a:r>
            <a:r>
              <a:rPr lang="en-US" altLang="ko-KR" dirty="0" err="1">
                <a:solidFill>
                  <a:srgbClr val="9CDCFE"/>
                </a:solidFill>
                <a:latin typeface="Consolas" panose="020B0609020204030204" pitchFamily="49" charset="0"/>
              </a:rPr>
              <a:t>i</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in</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range</a:t>
            </a:r>
            <a:r>
              <a:rPr lang="en-US" altLang="ko-KR" dirty="0">
                <a:solidFill>
                  <a:srgbClr val="D4D4D4"/>
                </a:solidFill>
                <a:latin typeface="Consolas" panose="020B0609020204030204" pitchFamily="49" charset="0"/>
              </a:rPr>
              <a:t>(</a:t>
            </a:r>
            <a:r>
              <a:rPr lang="en-US" altLang="ko-KR" dirty="0">
                <a:solidFill>
                  <a:srgbClr val="B5CEA8"/>
                </a:solidFill>
                <a:latin typeface="Consolas" panose="020B0609020204030204" pitchFamily="49" charset="0"/>
              </a:rPr>
              <a:t>1</a:t>
            </a:r>
            <a:r>
              <a:rPr lang="en-US" altLang="ko-KR" dirty="0">
                <a:solidFill>
                  <a:srgbClr val="D4D4D4"/>
                </a:solidFill>
                <a:latin typeface="Consolas" panose="020B0609020204030204" pitchFamily="49" charset="0"/>
              </a:rPr>
              <a:t>, </a:t>
            </a:r>
            <a:r>
              <a:rPr lang="en-US" altLang="ko-KR" dirty="0">
                <a:solidFill>
                  <a:srgbClr val="B5CEA8"/>
                </a:solidFill>
                <a:latin typeface="Consolas" panose="020B0609020204030204" pitchFamily="49" charset="0"/>
              </a:rPr>
              <a:t>11</a:t>
            </a:r>
            <a:r>
              <a:rPr lang="en-US" altLang="ko-KR" dirty="0">
                <a:solidFill>
                  <a:srgbClr val="D4D4D4"/>
                </a:solidFill>
                <a:latin typeface="Consolas" panose="020B0609020204030204" pitchFamily="49" charset="0"/>
              </a:rPr>
              <a:t>):</a:t>
            </a:r>
          </a:p>
          <a:p>
            <a:r>
              <a:rPr lang="en-US"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data</a:t>
            </a:r>
            <a:r>
              <a:rPr lang="en-US" altLang="ko-KR" dirty="0">
                <a:solidFill>
                  <a:srgbClr val="D4D4D4"/>
                </a:solidFill>
                <a:latin typeface="Consolas" panose="020B0609020204030204" pitchFamily="49" charset="0"/>
              </a:rPr>
              <a:t> = </a:t>
            </a:r>
            <a:r>
              <a:rPr lang="en-US" altLang="ko-KR" dirty="0">
                <a:solidFill>
                  <a:srgbClr val="CE9178"/>
                </a:solidFill>
                <a:latin typeface="Consolas" panose="020B0609020204030204" pitchFamily="49" charset="0"/>
              </a:rPr>
              <a:t>"</a:t>
            </a:r>
            <a:r>
              <a:rPr lang="en-US" altLang="ko-KR" dirty="0">
                <a:solidFill>
                  <a:srgbClr val="9CDCFE"/>
                </a:solidFill>
                <a:latin typeface="Consolas" panose="020B0609020204030204" pitchFamily="49" charset="0"/>
              </a:rPr>
              <a:t>%d</a:t>
            </a:r>
            <a:r>
              <a:rPr lang="ko-KR" altLang="en-US" dirty="0">
                <a:solidFill>
                  <a:srgbClr val="CE9178"/>
                </a:solidFill>
                <a:latin typeface="Consolas" panose="020B0609020204030204" pitchFamily="49" charset="0"/>
              </a:rPr>
              <a:t>번째 줄입니다</a:t>
            </a:r>
            <a:r>
              <a:rPr lang="en-US" altLang="ko-KR" dirty="0">
                <a:solidFill>
                  <a:srgbClr val="CE9178"/>
                </a:solidFill>
                <a:latin typeface="Consolas" panose="020B0609020204030204" pitchFamily="49" charset="0"/>
              </a:rPr>
              <a:t>.</a:t>
            </a:r>
            <a:r>
              <a:rPr lang="en-US" altLang="ko-KR" dirty="0">
                <a:solidFill>
                  <a:srgbClr val="D7BA7D"/>
                </a:solidFill>
                <a:latin typeface="Consolas" panose="020B0609020204030204" pitchFamily="49" charset="0"/>
              </a:rPr>
              <a:t>\n</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 % </a:t>
            </a:r>
            <a:r>
              <a:rPr lang="en-US" altLang="ko-KR" dirty="0" err="1">
                <a:solidFill>
                  <a:srgbClr val="9CDCFE"/>
                </a:solidFill>
                <a:latin typeface="Consolas" panose="020B0609020204030204" pitchFamily="49" charset="0"/>
              </a:rPr>
              <a:t>i</a:t>
            </a:r>
            <a:endParaRPr lang="en-US" altLang="ko-KR" dirty="0">
              <a:solidFill>
                <a:srgbClr val="D4D4D4"/>
              </a:solidFill>
              <a:latin typeface="Consolas" panose="020B0609020204030204" pitchFamily="49" charset="0"/>
            </a:endParaRPr>
          </a:p>
          <a:p>
            <a:r>
              <a:rPr lang="en-US" altLang="ko-KR" dirty="0">
                <a:solidFill>
                  <a:srgbClr val="D4D4D4"/>
                </a:solidFill>
                <a:latin typeface="Consolas" panose="020B0609020204030204" pitchFamily="49" charset="0"/>
              </a:rPr>
              <a:t>    </a:t>
            </a:r>
            <a:r>
              <a:rPr lang="en-US" altLang="ko-KR" dirty="0" err="1">
                <a:solidFill>
                  <a:srgbClr val="9CDCFE"/>
                </a:solidFill>
                <a:latin typeface="Consolas" panose="020B0609020204030204" pitchFamily="49" charset="0"/>
              </a:rPr>
              <a:t>f</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write</a:t>
            </a:r>
            <a:r>
              <a:rPr lang="en-US" altLang="ko-KR" dirty="0">
                <a:solidFill>
                  <a:srgbClr val="D4D4D4"/>
                </a:solidFill>
                <a:latin typeface="Consolas" panose="020B0609020204030204" pitchFamily="49" charset="0"/>
              </a:rPr>
              <a:t>(</a:t>
            </a:r>
            <a:r>
              <a:rPr lang="en-US" altLang="ko-KR" dirty="0">
                <a:solidFill>
                  <a:srgbClr val="9CDCFE"/>
                </a:solidFill>
                <a:latin typeface="Consolas" panose="020B0609020204030204" pitchFamily="49" charset="0"/>
              </a:rPr>
              <a:t>data</a:t>
            </a:r>
            <a:r>
              <a:rPr lang="en-US" altLang="ko-KR" dirty="0">
                <a:solidFill>
                  <a:srgbClr val="D4D4D4"/>
                </a:solidFill>
                <a:latin typeface="Consolas" panose="020B0609020204030204" pitchFamily="49" charset="0"/>
              </a:rPr>
              <a:t>)</a:t>
            </a:r>
          </a:p>
          <a:p>
            <a:r>
              <a:rPr lang="en-US" altLang="ko-KR" dirty="0" err="1">
                <a:solidFill>
                  <a:srgbClr val="9CDCFE"/>
                </a:solidFill>
                <a:latin typeface="Consolas" panose="020B0609020204030204" pitchFamily="49" charset="0"/>
              </a:rPr>
              <a:t>f</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close</a:t>
            </a:r>
            <a:r>
              <a:rPr lang="en-US" altLang="ko-KR" dirty="0">
                <a:solidFill>
                  <a:srgbClr val="D4D4D4"/>
                </a:solidFill>
                <a:latin typeface="Consolas" panose="020B0609020204030204" pitchFamily="49" charset="0"/>
              </a:rPr>
              <a:t>()</a:t>
            </a:r>
          </a:p>
        </p:txBody>
      </p:sp>
      <p:sp>
        <p:nvSpPr>
          <p:cNvPr id="26" name="TextBox 25">
            <a:extLst>
              <a:ext uri="{FF2B5EF4-FFF2-40B4-BE49-F238E27FC236}">
                <a16:creationId xmlns:a16="http://schemas.microsoft.com/office/drawing/2014/main" id="{CCE03464-CB3A-4063-89EF-6A4A707EDC70}"/>
              </a:ext>
            </a:extLst>
          </p:cNvPr>
          <p:cNvSpPr txBox="1"/>
          <p:nvPr/>
        </p:nvSpPr>
        <p:spPr>
          <a:xfrm>
            <a:off x="632999" y="2856757"/>
            <a:ext cx="2618024" cy="400110"/>
          </a:xfrm>
          <a:prstGeom prst="rect">
            <a:avLst/>
          </a:prstGeom>
          <a:noFill/>
        </p:spPr>
        <p:txBody>
          <a:bodyPr wrap="none" rtlCol="0">
            <a:spAutoFit/>
          </a:bodyPr>
          <a:lstStyle/>
          <a:p>
            <a:r>
              <a:rPr lang="en-US" altLang="ko-KR" sz="2000" dirty="0" err="1">
                <a:latin typeface="나눔손글씨 펜" panose="03040600000000000000" pitchFamily="66" charset="-127"/>
                <a:ea typeface="나눔손글씨 펜" panose="03040600000000000000" pitchFamily="66" charset="-127"/>
              </a:rPr>
              <a:t>f.write</a:t>
            </a:r>
            <a:r>
              <a:rPr lang="en-US" altLang="ko-KR" sz="2000" dirty="0">
                <a:latin typeface="나눔손글씨 펜" panose="03040600000000000000" pitchFamily="66" charset="-127"/>
                <a:ea typeface="나눔손글씨 펜" panose="03040600000000000000" pitchFamily="66" charset="-127"/>
              </a:rPr>
              <a:t>() </a:t>
            </a:r>
            <a:r>
              <a:rPr lang="ko-KR" altLang="en-US" sz="2000" dirty="0">
                <a:latin typeface="나눔손글씨 펜" panose="03040600000000000000" pitchFamily="66" charset="-127"/>
                <a:ea typeface="나눔손글씨 펜" panose="03040600000000000000" pitchFamily="66" charset="-127"/>
              </a:rPr>
              <a:t>쓰기 모드로 </a:t>
            </a:r>
            <a:r>
              <a:rPr lang="ko-KR" altLang="en-US" sz="2000" dirty="0" err="1">
                <a:latin typeface="나눔손글씨 펜" panose="03040600000000000000" pitchFamily="66" charset="-127"/>
                <a:ea typeface="나눔손글씨 펜" panose="03040600000000000000" pitchFamily="66" charset="-127"/>
              </a:rPr>
              <a:t>출력값</a:t>
            </a:r>
            <a:r>
              <a:rPr lang="ko-KR" altLang="en-US" sz="2000" dirty="0">
                <a:latin typeface="나눔손글씨 펜" panose="03040600000000000000" pitchFamily="66" charset="-127"/>
                <a:ea typeface="나눔손글씨 펜" panose="03040600000000000000" pitchFamily="66" charset="-127"/>
              </a:rPr>
              <a:t> 쓰기</a:t>
            </a:r>
          </a:p>
        </p:txBody>
      </p:sp>
      <p:pic>
        <p:nvPicPr>
          <p:cNvPr id="4" name="그림 3">
            <a:extLst>
              <a:ext uri="{FF2B5EF4-FFF2-40B4-BE49-F238E27FC236}">
                <a16:creationId xmlns:a16="http://schemas.microsoft.com/office/drawing/2014/main" id="{4700B0AD-7D60-405F-BC17-D5237D0CA0B7}"/>
              </a:ext>
            </a:extLst>
          </p:cNvPr>
          <p:cNvPicPr>
            <a:picLocks noChangeAspect="1"/>
          </p:cNvPicPr>
          <p:nvPr/>
        </p:nvPicPr>
        <p:blipFill>
          <a:blip r:embed="rId6"/>
          <a:stretch>
            <a:fillRect/>
          </a:stretch>
        </p:blipFill>
        <p:spPr>
          <a:xfrm>
            <a:off x="5635969" y="3263091"/>
            <a:ext cx="3637030" cy="3090482"/>
          </a:xfrm>
          <a:prstGeom prst="rect">
            <a:avLst/>
          </a:prstGeom>
        </p:spPr>
      </p:pic>
    </p:spTree>
    <p:extLst>
      <p:ext uri="{BB962C8B-B14F-4D97-AF65-F5344CB8AC3E}">
        <p14:creationId xmlns:p14="http://schemas.microsoft.com/office/powerpoint/2010/main" val="1758753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텍스트 파일 읽고 쓰기</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69</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프로그램의 외부에 저장된 파일을 읽는 여러 가지 방법</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readline</a:t>
            </a:r>
            <a:r>
              <a:rPr lang="en-US" altLang="ko-KR" sz="1600" b="1"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해서 </a:t>
            </a:r>
            <a:r>
              <a:rPr lang="ko-KR" altLang="en-US" sz="1600" b="1" dirty="0">
                <a:solidFill>
                  <a:srgbClr val="000000"/>
                </a:solidFill>
                <a:latin typeface="Consolas" panose="020B0609020204030204" pitchFamily="49" charset="0"/>
              </a:rPr>
              <a:t>파일</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첫 번째 줄</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읽어 출력</a:t>
            </a:r>
            <a:r>
              <a:rPr lang="ko-KR" altLang="en-US" sz="1600" dirty="0">
                <a:solidFill>
                  <a:srgbClr val="000000"/>
                </a:solidFill>
                <a:latin typeface="Consolas" panose="020B0609020204030204" pitchFamily="49" charset="0"/>
              </a:rPr>
              <a:t>할 수 있음</a:t>
            </a:r>
            <a:endParaRPr lang="ko-KR" altLang="en-US" sz="1600" dirty="0"/>
          </a:p>
        </p:txBody>
      </p:sp>
      <p:sp>
        <p:nvSpPr>
          <p:cNvPr id="26" name="TextBox 25">
            <a:extLst>
              <a:ext uri="{FF2B5EF4-FFF2-40B4-BE49-F238E27FC236}">
                <a16:creationId xmlns:a16="http://schemas.microsoft.com/office/drawing/2014/main" id="{CCE03464-CB3A-4063-89EF-6A4A707EDC70}"/>
              </a:ext>
            </a:extLst>
          </p:cNvPr>
          <p:cNvSpPr txBox="1"/>
          <p:nvPr/>
        </p:nvSpPr>
        <p:spPr>
          <a:xfrm>
            <a:off x="632999" y="2856757"/>
            <a:ext cx="2484976" cy="400110"/>
          </a:xfrm>
          <a:prstGeom prst="rect">
            <a:avLst/>
          </a:prstGeom>
          <a:noFill/>
        </p:spPr>
        <p:txBody>
          <a:bodyPr wrap="none" rtlCol="0">
            <a:spAutoFit/>
          </a:bodyPr>
          <a:lstStyle/>
          <a:p>
            <a:r>
              <a:rPr lang="en-US" altLang="ko-KR" sz="2000" dirty="0" err="1">
                <a:latin typeface="나눔손글씨 펜" panose="03040600000000000000" pitchFamily="66" charset="-127"/>
                <a:ea typeface="나눔손글씨 펜" panose="03040600000000000000" pitchFamily="66" charset="-127"/>
              </a:rPr>
              <a:t>readline</a:t>
            </a:r>
            <a:r>
              <a:rPr lang="en-US" altLang="ko-KR" sz="2000" dirty="0">
                <a:latin typeface="나눔손글씨 펜" panose="03040600000000000000" pitchFamily="66" charset="-127"/>
                <a:ea typeface="나눔손글씨 펜" panose="03040600000000000000" pitchFamily="66" charset="-127"/>
              </a:rPr>
              <a:t>() </a:t>
            </a:r>
            <a:r>
              <a:rPr lang="ko-KR" altLang="en-US" sz="2000" dirty="0">
                <a:latin typeface="나눔손글씨 펜" panose="03040600000000000000" pitchFamily="66" charset="-127"/>
                <a:ea typeface="나눔손글씨 펜" panose="03040600000000000000" pitchFamily="66" charset="-127"/>
              </a:rPr>
              <a:t>명령어로 파일 읽기</a:t>
            </a:r>
          </a:p>
        </p:txBody>
      </p:sp>
      <p:pic>
        <p:nvPicPr>
          <p:cNvPr id="4" name="그림 3">
            <a:extLst>
              <a:ext uri="{FF2B5EF4-FFF2-40B4-BE49-F238E27FC236}">
                <a16:creationId xmlns:a16="http://schemas.microsoft.com/office/drawing/2014/main" id="{4700B0AD-7D60-405F-BC17-D5237D0CA0B7}"/>
              </a:ext>
            </a:extLst>
          </p:cNvPr>
          <p:cNvPicPr>
            <a:picLocks noChangeAspect="1"/>
          </p:cNvPicPr>
          <p:nvPr/>
        </p:nvPicPr>
        <p:blipFill>
          <a:blip r:embed="rId6"/>
          <a:stretch>
            <a:fillRect/>
          </a:stretch>
        </p:blipFill>
        <p:spPr>
          <a:xfrm>
            <a:off x="5635969" y="3263091"/>
            <a:ext cx="3637030" cy="3090482"/>
          </a:xfrm>
          <a:prstGeom prst="rect">
            <a:avLst/>
          </a:prstGeom>
        </p:spPr>
      </p:pic>
      <p:graphicFrame>
        <p:nvGraphicFramePr>
          <p:cNvPr id="20" name="표 19">
            <a:extLst>
              <a:ext uri="{FF2B5EF4-FFF2-40B4-BE49-F238E27FC236}">
                <a16:creationId xmlns:a16="http://schemas.microsoft.com/office/drawing/2014/main" id="{885F9A4F-B7C8-455B-824A-3DA0E1A0A9F8}"/>
              </a:ext>
            </a:extLst>
          </p:cNvPr>
          <p:cNvGraphicFramePr>
            <a:graphicFrameLocks noGrp="1"/>
          </p:cNvGraphicFramePr>
          <p:nvPr>
            <p:extLst>
              <p:ext uri="{D42A27DB-BD31-4B8C-83A1-F6EECF244321}">
                <p14:modId xmlns:p14="http://schemas.microsoft.com/office/powerpoint/2010/main" val="1637424226"/>
              </p:ext>
            </p:extLst>
          </p:nvPr>
        </p:nvGraphicFramePr>
        <p:xfrm>
          <a:off x="632998" y="3251421"/>
          <a:ext cx="4680042" cy="1676400"/>
        </p:xfrm>
        <a:graphic>
          <a:graphicData uri="http://schemas.openxmlformats.org/drawingml/2006/table">
            <a:tbl>
              <a:tblPr>
                <a:tableStyleId>{2D5ABB26-0587-4C30-8999-92F81FD0307C}</a:tableStyleId>
              </a:tblPr>
              <a:tblGrid>
                <a:gridCol w="4680042">
                  <a:extLst>
                    <a:ext uri="{9D8B030D-6E8A-4147-A177-3AD203B41FA5}">
                      <a16:colId xmlns:a16="http://schemas.microsoft.com/office/drawing/2014/main" val="1015189617"/>
                    </a:ext>
                  </a:extLst>
                </a:gridCol>
              </a:tblGrid>
              <a:tr h="370840">
                <a:tc>
                  <a:txBody>
                    <a:bodyPr/>
                    <a:lstStyle/>
                    <a:p>
                      <a:r>
                        <a:rPr lang="en-US" altLang="ko-KR" sz="2000" b="0" dirty="0">
                          <a:solidFill>
                            <a:srgbClr val="9CDCFE"/>
                          </a:solidFill>
                          <a:effectLst/>
                          <a:latin typeface="Consolas" panose="020B0609020204030204" pitchFamily="49" charset="0"/>
                        </a:rPr>
                        <a:t>f</a:t>
                      </a:r>
                      <a:r>
                        <a:rPr lang="en-US" altLang="ko-KR" sz="2000" b="0" dirty="0">
                          <a:solidFill>
                            <a:srgbClr val="D4D4D4"/>
                          </a:solidFill>
                          <a:effectLst/>
                          <a:latin typeface="Consolas" panose="020B0609020204030204" pitchFamily="49" charset="0"/>
                        </a:rPr>
                        <a:t> = </a:t>
                      </a:r>
                      <a:r>
                        <a:rPr lang="en-US" altLang="ko-KR" sz="2000" b="0" dirty="0">
                          <a:solidFill>
                            <a:srgbClr val="DCDCAA"/>
                          </a:solidFill>
                          <a:effectLst/>
                          <a:latin typeface="Consolas" panose="020B0609020204030204" pitchFamily="49" charset="0"/>
                        </a:rPr>
                        <a:t>open</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a:t>
                      </a:r>
                      <a:r>
                        <a:rPr lang="ko-KR" altLang="en-US" sz="2000" b="0" dirty="0" err="1">
                          <a:solidFill>
                            <a:srgbClr val="CE9178"/>
                          </a:solidFill>
                          <a:effectLst/>
                          <a:latin typeface="Consolas" panose="020B0609020204030204" pitchFamily="49" charset="0"/>
                        </a:rPr>
                        <a:t>새파일</a:t>
                      </a:r>
                      <a:r>
                        <a:rPr lang="en-US" altLang="ko-KR" sz="2000" b="0" dirty="0">
                          <a:solidFill>
                            <a:srgbClr val="CE9178"/>
                          </a:solidFill>
                          <a:effectLst/>
                          <a:latin typeface="Consolas" panose="020B0609020204030204" pitchFamily="49" charset="0"/>
                        </a:rPr>
                        <a:t>.txt"</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'r'</a:t>
                      </a:r>
                      <a:r>
                        <a:rPr lang="en-US" altLang="ko-KR" sz="2000" b="0" dirty="0">
                          <a:solidFill>
                            <a:srgbClr val="D4D4D4"/>
                          </a:solidFill>
                          <a:effectLst/>
                          <a:latin typeface="Consolas" panose="020B0609020204030204" pitchFamily="49" charset="0"/>
                        </a:rPr>
                        <a:t>)</a:t>
                      </a:r>
                    </a:p>
                    <a:p>
                      <a:r>
                        <a:rPr lang="en-US" altLang="ko-KR" sz="2000" b="0" dirty="0">
                          <a:solidFill>
                            <a:srgbClr val="9CDCFE"/>
                          </a:solidFill>
                          <a:effectLst/>
                          <a:latin typeface="Consolas" panose="020B0609020204030204" pitchFamily="49" charset="0"/>
                        </a:rPr>
                        <a:t>line</a:t>
                      </a:r>
                      <a:r>
                        <a:rPr lang="en-US" altLang="ko-KR" sz="2000" b="0" dirty="0">
                          <a:solidFill>
                            <a:srgbClr val="D4D4D4"/>
                          </a:solidFill>
                          <a:effectLst/>
                          <a:latin typeface="Consolas" panose="020B0609020204030204" pitchFamily="49" charset="0"/>
                        </a:rPr>
                        <a:t> = </a:t>
                      </a:r>
                      <a:r>
                        <a:rPr lang="en-US" altLang="ko-KR" sz="2000" b="0" dirty="0" err="1">
                          <a:solidFill>
                            <a:srgbClr val="9CDCFE"/>
                          </a:solidFill>
                          <a:effectLst/>
                          <a:latin typeface="Consolas" panose="020B0609020204030204" pitchFamily="49" charset="0"/>
                        </a:rPr>
                        <a:t>f</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readline</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line</a:t>
                      </a:r>
                      <a:r>
                        <a:rPr lang="en-US" altLang="ko-KR" sz="2000" b="0" dirty="0">
                          <a:solidFill>
                            <a:srgbClr val="D4D4D4"/>
                          </a:solidFill>
                          <a:effectLst/>
                          <a:latin typeface="Consolas" panose="020B0609020204030204" pitchFamily="49" charset="0"/>
                        </a:rPr>
                        <a:t>)</a:t>
                      </a:r>
                    </a:p>
                    <a:p>
                      <a:r>
                        <a:rPr lang="en-US" altLang="ko-KR" sz="2000" b="0" dirty="0" err="1">
                          <a:solidFill>
                            <a:srgbClr val="9CDCFE"/>
                          </a:solidFill>
                          <a:effectLst/>
                          <a:latin typeface="Consolas" panose="020B0609020204030204" pitchFamily="49" charset="0"/>
                        </a:rPr>
                        <a:t>f</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close</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800" b="0" i="0" dirty="0">
                          <a:solidFill>
                            <a:srgbClr val="D4D4D4"/>
                          </a:solidFill>
                          <a:effectLst/>
                          <a:latin typeface="Consolas" panose="020B0609020204030204" pitchFamily="49" charset="0"/>
                        </a:rPr>
                        <a:t>1</a:t>
                      </a:r>
                      <a:r>
                        <a:rPr lang="ko-KR" altLang="en-US" sz="1800" b="0" i="0" dirty="0">
                          <a:solidFill>
                            <a:srgbClr val="D4D4D4"/>
                          </a:solidFill>
                          <a:effectLst/>
                          <a:latin typeface="Consolas" panose="020B0609020204030204" pitchFamily="49" charset="0"/>
                        </a:rPr>
                        <a:t>번째 줄입니다</a:t>
                      </a:r>
                      <a:r>
                        <a:rPr lang="en-US" altLang="ko-KR" sz="1800" b="0" i="0" dirty="0">
                          <a:solidFill>
                            <a:srgbClr val="D4D4D4"/>
                          </a:solidFill>
                          <a:effectLst/>
                          <a:latin typeface="Consolas" panose="020B0609020204030204" pitchFamily="49" charset="0"/>
                        </a:rPr>
                        <a:t>. </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417040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9"/>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이란</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mj-lt"/>
                <a:ea typeface="+mn-ea"/>
              </a:rPr>
              <a:t>프로그래밍 언어</a:t>
            </a:r>
            <a:endParaRPr lang="en-US" altLang="ko-KR"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BE42D81-132F-4D88-BEF7-79088B32BD6D}"/>
              </a:ext>
            </a:extLst>
          </p:cNvPr>
          <p:cNvSpPr txBox="1"/>
          <p:nvPr/>
        </p:nvSpPr>
        <p:spPr>
          <a:xfrm>
            <a:off x="3509335" y="5221533"/>
            <a:ext cx="2887329" cy="369332"/>
          </a:xfrm>
          <a:prstGeom prst="rect">
            <a:avLst/>
          </a:prstGeom>
          <a:noFill/>
        </p:spPr>
        <p:txBody>
          <a:bodyPr wrap="none" rtlCol="0">
            <a:spAutoFit/>
          </a:bodyPr>
          <a:lstStyle/>
          <a:p>
            <a:pPr algn="ctr"/>
            <a:r>
              <a:rPr lang="ko-KR" altLang="en-US" dirty="0"/>
              <a:t>한국인과 프랑스인의 대화</a:t>
            </a:r>
          </a:p>
        </p:txBody>
      </p:sp>
      <p:grpSp>
        <p:nvGrpSpPr>
          <p:cNvPr id="12" name="그룹 11">
            <a:extLst>
              <a:ext uri="{FF2B5EF4-FFF2-40B4-BE49-F238E27FC236}">
                <a16:creationId xmlns:a16="http://schemas.microsoft.com/office/drawing/2014/main" id="{00805773-CF0E-4A25-8C7A-D733CC503813}"/>
              </a:ext>
            </a:extLst>
          </p:cNvPr>
          <p:cNvGrpSpPr/>
          <p:nvPr/>
        </p:nvGrpSpPr>
        <p:grpSpPr>
          <a:xfrm>
            <a:off x="1143889" y="2514478"/>
            <a:ext cx="8057261" cy="2704277"/>
            <a:chOff x="1143889" y="2514478"/>
            <a:chExt cx="8057261" cy="2704277"/>
          </a:xfrm>
        </p:grpSpPr>
        <p:pic>
          <p:nvPicPr>
            <p:cNvPr id="26" name="Picture 10" descr="https://cdn-icons-png.flaticon.com/512/64/64819.png">
              <a:extLst>
                <a:ext uri="{FF2B5EF4-FFF2-40B4-BE49-F238E27FC236}">
                  <a16:creationId xmlns:a16="http://schemas.microsoft.com/office/drawing/2014/main" id="{DD6BCC88-DE7F-4B78-A941-DCB0889E8C0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5907" y="3828449"/>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Flag of South Korea.svg">
              <a:extLst>
                <a:ext uri="{FF2B5EF4-FFF2-40B4-BE49-F238E27FC236}">
                  <a16:creationId xmlns:a16="http://schemas.microsoft.com/office/drawing/2014/main" id="{CF5977C5-96ED-4A9B-847D-1016B330CC6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32720" y="3475475"/>
              <a:ext cx="1800200" cy="12001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Flag of France (1794–1815, 1830–1974, 2020–present).svg">
              <a:extLst>
                <a:ext uri="{FF2B5EF4-FFF2-40B4-BE49-F238E27FC236}">
                  <a16:creationId xmlns:a16="http://schemas.microsoft.com/office/drawing/2014/main" id="{979D0063-A0AB-4969-88E5-00BB8BA244D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79012" y="3479791"/>
              <a:ext cx="1800200" cy="120013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7" name="직사각형 26">
              <a:extLst>
                <a:ext uri="{FF2B5EF4-FFF2-40B4-BE49-F238E27FC236}">
                  <a16:creationId xmlns:a16="http://schemas.microsoft.com/office/drawing/2014/main" id="{AC7D9D9D-5568-43D6-A053-C63274B69CB3}"/>
                </a:ext>
              </a:extLst>
            </p:cNvPr>
            <p:cNvSpPr/>
            <p:nvPr/>
          </p:nvSpPr>
          <p:spPr>
            <a:xfrm>
              <a:off x="4485563" y="4849423"/>
              <a:ext cx="934871" cy="369332"/>
            </a:xfrm>
            <a:prstGeom prst="rect">
              <a:avLst/>
            </a:prstGeom>
          </p:spPr>
          <p:txBody>
            <a:bodyPr wrap="none">
              <a:spAutoFit/>
            </a:bodyPr>
            <a:lstStyle/>
            <a:p>
              <a:pPr algn="ctr"/>
              <a:r>
                <a:rPr lang="ko-KR" altLang="en-US" dirty="0">
                  <a:latin typeface="나눔손글씨 펜" panose="03040600000000000000" pitchFamily="66" charset="-127"/>
                  <a:ea typeface="나눔손글씨 펜" panose="03040600000000000000" pitchFamily="66" charset="-127"/>
                </a:rPr>
                <a:t>공용어</a:t>
              </a:r>
              <a:r>
                <a:rPr lang="en-US" altLang="ko-KR" dirty="0">
                  <a:latin typeface="나눔손글씨 펜" panose="03040600000000000000" pitchFamily="66" charset="-127"/>
                  <a:ea typeface="나눔손글씨 펜" panose="03040600000000000000" pitchFamily="66" charset="-127"/>
                </a:rPr>
                <a:t>: </a:t>
              </a:r>
              <a:r>
                <a:rPr lang="ko-KR" altLang="en-US" dirty="0">
                  <a:solidFill>
                    <a:schemeClr val="accent6"/>
                  </a:solidFill>
                  <a:latin typeface="나눔손글씨 펜" panose="03040600000000000000" pitchFamily="66" charset="-127"/>
                  <a:ea typeface="나눔손글씨 펜" panose="03040600000000000000" pitchFamily="66" charset="-127"/>
                </a:rPr>
                <a:t>영어</a:t>
              </a:r>
              <a:endParaRPr lang="en-US" altLang="ko-KR" dirty="0">
                <a:solidFill>
                  <a:schemeClr val="accent6"/>
                </a:solidFill>
                <a:latin typeface="나눔손글씨 펜" panose="03040600000000000000" pitchFamily="66" charset="-127"/>
                <a:ea typeface="나눔손글씨 펜" panose="03040600000000000000" pitchFamily="66" charset="-127"/>
              </a:endParaRPr>
            </a:p>
          </p:txBody>
        </p:sp>
        <p:sp>
          <p:nvSpPr>
            <p:cNvPr id="28" name="직사각형 27">
              <a:extLst>
                <a:ext uri="{FF2B5EF4-FFF2-40B4-BE49-F238E27FC236}">
                  <a16:creationId xmlns:a16="http://schemas.microsoft.com/office/drawing/2014/main" id="{110420EC-3427-4369-BD2C-F32B35DB26CA}"/>
                </a:ext>
              </a:extLst>
            </p:cNvPr>
            <p:cNvSpPr/>
            <p:nvPr/>
          </p:nvSpPr>
          <p:spPr>
            <a:xfrm>
              <a:off x="1551227" y="3890875"/>
              <a:ext cx="875561" cy="369332"/>
            </a:xfrm>
            <a:prstGeom prst="rect">
              <a:avLst/>
            </a:prstGeom>
          </p:spPr>
          <p:txBody>
            <a:bodyPr wrap="none">
              <a:spAutoFit/>
            </a:bodyPr>
            <a:lstStyle/>
            <a:p>
              <a:pPr algn="ctr"/>
              <a:r>
                <a:rPr lang="ko-KR" altLang="en-US" dirty="0">
                  <a:latin typeface="나눔손글씨 펜" panose="03040600000000000000" pitchFamily="66" charset="-127"/>
                  <a:ea typeface="나눔손글씨 펜" panose="03040600000000000000" pitchFamily="66" charset="-127"/>
                </a:rPr>
                <a:t>한국어 사용</a:t>
              </a:r>
              <a:endParaRPr lang="en-US" altLang="ko-KR" dirty="0">
                <a:solidFill>
                  <a:schemeClr val="accent6"/>
                </a:solidFill>
                <a:latin typeface="나눔손글씨 펜" panose="03040600000000000000" pitchFamily="66" charset="-127"/>
                <a:ea typeface="나눔손글씨 펜" panose="03040600000000000000" pitchFamily="66" charset="-127"/>
              </a:endParaRPr>
            </a:p>
          </p:txBody>
        </p:sp>
        <p:sp>
          <p:nvSpPr>
            <p:cNvPr id="29" name="직사각형 28">
              <a:extLst>
                <a:ext uri="{FF2B5EF4-FFF2-40B4-BE49-F238E27FC236}">
                  <a16:creationId xmlns:a16="http://schemas.microsoft.com/office/drawing/2014/main" id="{2752B511-75EE-468E-955C-9F54CD8D4D6B}"/>
                </a:ext>
              </a:extLst>
            </p:cNvPr>
            <p:cNvSpPr/>
            <p:nvPr/>
          </p:nvSpPr>
          <p:spPr>
            <a:xfrm>
              <a:off x="7473280" y="3890875"/>
              <a:ext cx="1000594" cy="369332"/>
            </a:xfrm>
            <a:prstGeom prst="rect">
              <a:avLst/>
            </a:prstGeom>
          </p:spPr>
          <p:txBody>
            <a:bodyPr wrap="none">
              <a:spAutoFit/>
            </a:bodyPr>
            <a:lstStyle/>
            <a:p>
              <a:pPr algn="ctr"/>
              <a:r>
                <a:rPr lang="ko-KR" altLang="en-US">
                  <a:latin typeface="나눔손글씨 펜" panose="03040600000000000000" pitchFamily="66" charset="-127"/>
                  <a:ea typeface="나눔손글씨 펜" panose="03040600000000000000" pitchFamily="66" charset="-127"/>
                </a:rPr>
                <a:t>르랑스어</a:t>
              </a:r>
              <a:r>
                <a:rPr lang="ko-KR" altLang="en-US" dirty="0">
                  <a:latin typeface="나눔손글씨 펜" panose="03040600000000000000" pitchFamily="66" charset="-127"/>
                  <a:ea typeface="나눔손글씨 펜" panose="03040600000000000000" pitchFamily="66" charset="-127"/>
                </a:rPr>
                <a:t> 사용</a:t>
              </a:r>
              <a:endParaRPr lang="en-US" altLang="ko-KR" dirty="0">
                <a:solidFill>
                  <a:schemeClr val="accent6"/>
                </a:solidFill>
                <a:latin typeface="나눔손글씨 펜" panose="03040600000000000000" pitchFamily="66" charset="-127"/>
                <a:ea typeface="나눔손글씨 펜" panose="03040600000000000000" pitchFamily="66" charset="-127"/>
              </a:endParaRPr>
            </a:p>
          </p:txBody>
        </p:sp>
        <p:sp>
          <p:nvSpPr>
            <p:cNvPr id="11" name="말풍선: 타원형 10">
              <a:extLst>
                <a:ext uri="{FF2B5EF4-FFF2-40B4-BE49-F238E27FC236}">
                  <a16:creationId xmlns:a16="http://schemas.microsoft.com/office/drawing/2014/main" id="{7F6A7B63-7298-4502-B5C5-2988F76E69C7}"/>
                </a:ext>
              </a:extLst>
            </p:cNvPr>
            <p:cNvSpPr/>
            <p:nvPr/>
          </p:nvSpPr>
          <p:spPr>
            <a:xfrm>
              <a:off x="1143889" y="2514478"/>
              <a:ext cx="1509355" cy="1011268"/>
            </a:xfrm>
            <a:prstGeom prst="wedgeEllipseCallout">
              <a:avLst>
                <a:gd name="adj1" fmla="val 32759"/>
                <a:gd name="adj2" fmla="val 58153"/>
              </a:avLst>
            </a:prstGeom>
            <a:ln w="19050">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ko-KR" altLang="en-US" dirty="0">
                  <a:solidFill>
                    <a:schemeClr val="tx1"/>
                  </a:solidFill>
                  <a:latin typeface="나눔손글씨 펜" panose="03040600000000000000" pitchFamily="66" charset="-127"/>
                  <a:ea typeface="나눔손글씨 펜" panose="03040600000000000000" pitchFamily="66" charset="-127"/>
                </a:rPr>
                <a:t>안녕하세요</a:t>
              </a:r>
              <a:r>
                <a:rPr lang="en-US" altLang="ko-KR" dirty="0">
                  <a:solidFill>
                    <a:schemeClr val="tx1"/>
                  </a:solidFill>
                  <a:latin typeface="나눔손글씨 펜" panose="03040600000000000000" pitchFamily="66" charset="-127"/>
                  <a:ea typeface="나눔손글씨 펜" panose="03040600000000000000" pitchFamily="66" charset="-127"/>
                </a:rPr>
                <a:t>.</a:t>
              </a:r>
            </a:p>
            <a:p>
              <a:pPr algn="ctr"/>
              <a:r>
                <a:rPr lang="ko-KR" altLang="en-US" dirty="0">
                  <a:solidFill>
                    <a:schemeClr val="tx1"/>
                  </a:solidFill>
                  <a:latin typeface="나눔손글씨 펜" panose="03040600000000000000" pitchFamily="66" charset="-127"/>
                  <a:ea typeface="나눔손글씨 펜" panose="03040600000000000000" pitchFamily="66" charset="-127"/>
                </a:rPr>
                <a:t>만나서 반갑습니다</a:t>
              </a:r>
              <a:r>
                <a:rPr lang="en-US" altLang="ko-KR" dirty="0">
                  <a:solidFill>
                    <a:schemeClr val="tx1"/>
                  </a:solidFill>
                  <a:latin typeface="나눔손글씨 펜" panose="03040600000000000000" pitchFamily="66" charset="-127"/>
                  <a:ea typeface="나눔손글씨 펜" panose="03040600000000000000" pitchFamily="66" charset="-127"/>
                </a:rPr>
                <a:t>.</a:t>
              </a:r>
              <a:endParaRPr lang="ko-KR" altLang="en-US" dirty="0">
                <a:solidFill>
                  <a:schemeClr val="tx1"/>
                </a:solidFill>
                <a:latin typeface="나눔손글씨 펜" panose="03040600000000000000" pitchFamily="66" charset="-127"/>
                <a:ea typeface="나눔손글씨 펜" panose="03040600000000000000" pitchFamily="66" charset="-127"/>
              </a:endParaRPr>
            </a:p>
          </p:txBody>
        </p:sp>
        <p:pic>
          <p:nvPicPr>
            <p:cNvPr id="3" name="korean">
              <a:hlinkClick r:id="" action="ppaction://media"/>
              <a:extLst>
                <a:ext uri="{FF2B5EF4-FFF2-40B4-BE49-F238E27FC236}">
                  <a16:creationId xmlns:a16="http://schemas.microsoft.com/office/drawing/2014/main" id="{0FA6E29C-CA2B-4552-8EE3-5D8ECF237A79}"/>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2504728" y="2761421"/>
              <a:ext cx="609600" cy="609600"/>
            </a:xfrm>
            <a:prstGeom prst="rect">
              <a:avLst/>
            </a:prstGeom>
          </p:spPr>
        </p:pic>
        <p:sp>
          <p:nvSpPr>
            <p:cNvPr id="32" name="말풍선: 타원형 31">
              <a:extLst>
                <a:ext uri="{FF2B5EF4-FFF2-40B4-BE49-F238E27FC236}">
                  <a16:creationId xmlns:a16="http://schemas.microsoft.com/office/drawing/2014/main" id="{DA34EAB7-A9A8-4DA2-BAC7-A3082A26E8AF}"/>
                </a:ext>
              </a:extLst>
            </p:cNvPr>
            <p:cNvSpPr/>
            <p:nvPr/>
          </p:nvSpPr>
          <p:spPr>
            <a:xfrm>
              <a:off x="4099336" y="2514478"/>
              <a:ext cx="1637328" cy="1011268"/>
            </a:xfrm>
            <a:prstGeom prst="wedgeEllipseCallout">
              <a:avLst>
                <a:gd name="adj1" fmla="val 3633"/>
                <a:gd name="adj2" fmla="val 65109"/>
              </a:avLst>
            </a:prstGeom>
            <a:ln w="19050">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ko-KR" dirty="0">
                  <a:solidFill>
                    <a:schemeClr val="tx1"/>
                  </a:solidFill>
                  <a:latin typeface="나눔손글씨 펜" panose="03040600000000000000" pitchFamily="66" charset="-127"/>
                  <a:ea typeface="나눔손글씨 펜" panose="03040600000000000000" pitchFamily="66" charset="-127"/>
                </a:rPr>
                <a:t>Hello.</a:t>
              </a:r>
            </a:p>
            <a:p>
              <a:pPr algn="ctr"/>
              <a:r>
                <a:rPr lang="en-US" altLang="ko-KR" dirty="0">
                  <a:solidFill>
                    <a:schemeClr val="tx1"/>
                  </a:solidFill>
                  <a:latin typeface="나눔손글씨 펜" panose="03040600000000000000" pitchFamily="66" charset="-127"/>
                  <a:ea typeface="나눔손글씨 펜" panose="03040600000000000000" pitchFamily="66" charset="-127"/>
                </a:rPr>
                <a:t>Nice to meet you.</a:t>
              </a:r>
              <a:endParaRPr lang="ko-KR" altLang="en-US" dirty="0">
                <a:solidFill>
                  <a:schemeClr val="tx1"/>
                </a:solidFill>
                <a:latin typeface="나눔손글씨 펜" panose="03040600000000000000" pitchFamily="66" charset="-127"/>
                <a:ea typeface="나눔손글씨 펜" panose="03040600000000000000" pitchFamily="66" charset="-127"/>
              </a:endParaRPr>
            </a:p>
          </p:txBody>
        </p:sp>
        <p:pic>
          <p:nvPicPr>
            <p:cNvPr id="4" name="english">
              <a:hlinkClick r:id="" action="ppaction://media"/>
              <a:extLst>
                <a:ext uri="{FF2B5EF4-FFF2-40B4-BE49-F238E27FC236}">
                  <a16:creationId xmlns:a16="http://schemas.microsoft.com/office/drawing/2014/main" id="{D4D4FD9F-00BC-4335-9978-C53A58AC2FE7}"/>
                </a:ext>
              </a:extLst>
            </p:cNvPr>
            <p:cNvPicPr>
              <a:picLocks noChangeAspect="1"/>
            </p:cNvPicPr>
            <p:nvPr>
              <a:audioFile r:link="rId4"/>
              <p:extLst>
                <p:ext uri="{DAA4B4D4-6D71-4841-9C94-3DE7FCFB9230}">
                  <p14:media xmlns:p14="http://schemas.microsoft.com/office/powerpoint/2010/main" r:embed="rId3"/>
                </p:ext>
              </p:extLst>
            </p:nvPr>
          </p:nvPicPr>
          <p:blipFill>
            <a:blip r:embed="rId15"/>
            <a:stretch>
              <a:fillRect/>
            </a:stretch>
          </p:blipFill>
          <p:spPr>
            <a:xfrm>
              <a:off x="5700539" y="2767283"/>
              <a:ext cx="609600" cy="609600"/>
            </a:xfrm>
            <a:prstGeom prst="rect">
              <a:avLst/>
            </a:prstGeom>
          </p:spPr>
        </p:pic>
        <p:sp>
          <p:nvSpPr>
            <p:cNvPr id="33" name="말풍선: 타원형 32">
              <a:extLst>
                <a:ext uri="{FF2B5EF4-FFF2-40B4-BE49-F238E27FC236}">
                  <a16:creationId xmlns:a16="http://schemas.microsoft.com/office/drawing/2014/main" id="{5C6C5B34-E167-4794-B198-C4B8528DAE8A}"/>
                </a:ext>
              </a:extLst>
            </p:cNvPr>
            <p:cNvSpPr/>
            <p:nvPr/>
          </p:nvSpPr>
          <p:spPr>
            <a:xfrm>
              <a:off x="7186520" y="2514478"/>
              <a:ext cx="1637328" cy="1011268"/>
            </a:xfrm>
            <a:prstGeom prst="wedgeEllipseCallout">
              <a:avLst>
                <a:gd name="adj1" fmla="val -23754"/>
                <a:gd name="adj2" fmla="val 62501"/>
              </a:avLst>
            </a:prstGeom>
            <a:ln w="19050">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ko-KR" dirty="0">
                  <a:solidFill>
                    <a:schemeClr val="tx1"/>
                  </a:solidFill>
                  <a:latin typeface="나눔손글씨 펜" panose="03040600000000000000" pitchFamily="66" charset="-127"/>
                  <a:ea typeface="나눔손글씨 펜" panose="03040600000000000000" pitchFamily="66" charset="-127"/>
                </a:rPr>
                <a:t>Bonjour.</a:t>
              </a:r>
            </a:p>
            <a:p>
              <a:pPr algn="ctr"/>
              <a:r>
                <a:rPr lang="en-US" altLang="ko-KR" dirty="0">
                  <a:solidFill>
                    <a:schemeClr val="tx1"/>
                  </a:solidFill>
                  <a:latin typeface="나눔손글씨 펜" panose="03040600000000000000" pitchFamily="66" charset="-127"/>
                  <a:ea typeface="나눔손글씨 펜" panose="03040600000000000000" pitchFamily="66" charset="-127"/>
                </a:rPr>
                <a:t>Ravi de </a:t>
              </a:r>
              <a:r>
                <a:rPr lang="en-US" altLang="ko-KR" dirty="0" err="1">
                  <a:solidFill>
                    <a:schemeClr val="tx1"/>
                  </a:solidFill>
                  <a:latin typeface="나눔손글씨 펜" panose="03040600000000000000" pitchFamily="66" charset="-127"/>
                  <a:ea typeface="나눔손글씨 펜" panose="03040600000000000000" pitchFamily="66" charset="-127"/>
                </a:rPr>
                <a:t>vous</a:t>
              </a:r>
              <a:r>
                <a:rPr lang="en-US" altLang="ko-KR" dirty="0">
                  <a:solidFill>
                    <a:schemeClr val="tx1"/>
                  </a:solidFill>
                  <a:latin typeface="나눔손글씨 펜" panose="03040600000000000000" pitchFamily="66" charset="-127"/>
                  <a:ea typeface="나눔손글씨 펜" panose="03040600000000000000" pitchFamily="66" charset="-127"/>
                </a:rPr>
                <a:t> </a:t>
              </a:r>
              <a:br>
                <a:rPr lang="en-US" altLang="ko-KR" dirty="0">
                  <a:solidFill>
                    <a:schemeClr val="tx1"/>
                  </a:solidFill>
                  <a:latin typeface="나눔손글씨 펜" panose="03040600000000000000" pitchFamily="66" charset="-127"/>
                  <a:ea typeface="나눔손글씨 펜" panose="03040600000000000000" pitchFamily="66" charset="-127"/>
                </a:rPr>
              </a:br>
              <a:r>
                <a:rPr lang="en-US" altLang="ko-KR" dirty="0" err="1">
                  <a:solidFill>
                    <a:schemeClr val="tx1"/>
                  </a:solidFill>
                  <a:latin typeface="나눔손글씨 펜" panose="03040600000000000000" pitchFamily="66" charset="-127"/>
                  <a:ea typeface="나눔손글씨 펜" panose="03040600000000000000" pitchFamily="66" charset="-127"/>
                </a:rPr>
                <a:t>rencontrer</a:t>
              </a:r>
              <a:r>
                <a:rPr lang="en-US" altLang="ko-KR" dirty="0">
                  <a:solidFill>
                    <a:schemeClr val="tx1"/>
                  </a:solidFill>
                  <a:latin typeface="나눔손글씨 펜" panose="03040600000000000000" pitchFamily="66" charset="-127"/>
                  <a:ea typeface="나눔손글씨 펜" panose="03040600000000000000" pitchFamily="66" charset="-127"/>
                </a:rPr>
                <a:t>.</a:t>
              </a:r>
              <a:endParaRPr lang="ko-KR" altLang="en-US" dirty="0">
                <a:solidFill>
                  <a:schemeClr val="tx1"/>
                </a:solidFill>
                <a:latin typeface="나눔손글씨 펜" panose="03040600000000000000" pitchFamily="66" charset="-127"/>
                <a:ea typeface="나눔손글씨 펜" panose="03040600000000000000" pitchFamily="66" charset="-127"/>
              </a:endParaRPr>
            </a:p>
          </p:txBody>
        </p:sp>
        <p:pic>
          <p:nvPicPr>
            <p:cNvPr id="5" name="french">
              <a:hlinkClick r:id="" action="ppaction://media"/>
              <a:extLst>
                <a:ext uri="{FF2B5EF4-FFF2-40B4-BE49-F238E27FC236}">
                  <a16:creationId xmlns:a16="http://schemas.microsoft.com/office/drawing/2014/main" id="{E2FDF6A0-D501-4AC7-8B82-5A65CAAEC81E}"/>
                </a:ext>
              </a:extLst>
            </p:cNvPr>
            <p:cNvPicPr>
              <a:picLocks noChangeAspect="1"/>
            </p:cNvPicPr>
            <p:nvPr>
              <a:audioFile r:link="rId6"/>
              <p:extLst>
                <p:ext uri="{DAA4B4D4-6D71-4841-9C94-3DE7FCFB9230}">
                  <p14:media xmlns:p14="http://schemas.microsoft.com/office/powerpoint/2010/main" r:embed="rId5"/>
                </p:ext>
              </p:extLst>
            </p:nvPr>
          </p:nvPicPr>
          <p:blipFill>
            <a:blip r:embed="rId15"/>
            <a:stretch>
              <a:fillRect/>
            </a:stretch>
          </p:blipFill>
          <p:spPr>
            <a:xfrm>
              <a:off x="8591550" y="2761421"/>
              <a:ext cx="609600" cy="609600"/>
            </a:xfrm>
            <a:prstGeom prst="rect">
              <a:avLst/>
            </a:prstGeom>
          </p:spPr>
        </p:pic>
      </p:grpSp>
      <p:sp>
        <p:nvSpPr>
          <p:cNvPr id="35" name="사각형: 둥근 모서리 34">
            <a:extLst>
              <a:ext uri="{FF2B5EF4-FFF2-40B4-BE49-F238E27FC236}">
                <a16:creationId xmlns:a16="http://schemas.microsoft.com/office/drawing/2014/main" id="{D7DDB412-8200-4EB7-A254-7DD4907F6E03}"/>
              </a:ext>
            </a:extLst>
          </p:cNvPr>
          <p:cNvSpPr/>
          <p:nvPr/>
        </p:nvSpPr>
        <p:spPr>
          <a:xfrm>
            <a:off x="2822331" y="1680635"/>
            <a:ext cx="6450668"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ko-KR" altLang="en-US" sz="1600" b="1" dirty="0">
                <a:solidFill>
                  <a:srgbClr val="000000"/>
                </a:solidFill>
                <a:latin typeface="Consolas" panose="020B0609020204030204" pitchFamily="49" charset="0"/>
              </a:rPr>
              <a:t>사람</a:t>
            </a:r>
            <a:r>
              <a:rPr lang="ko-KR" altLang="en-US" sz="1600" dirty="0">
                <a:solidFill>
                  <a:srgbClr val="000000"/>
                </a:solidFill>
                <a:latin typeface="Consolas" panose="020B0609020204030204" pitchFamily="49" charset="0"/>
              </a:rPr>
              <a:t>과 </a:t>
            </a:r>
            <a:r>
              <a:rPr lang="ko-KR" altLang="en-US" sz="1600" b="1" dirty="0">
                <a:solidFill>
                  <a:srgbClr val="000000"/>
                </a:solidFill>
                <a:latin typeface="Consolas" panose="020B0609020204030204" pitchFamily="49" charset="0"/>
              </a:rPr>
              <a:t>컴퓨터</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중간자</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역할</a:t>
            </a:r>
            <a:r>
              <a:rPr lang="ko-KR" altLang="en-US" sz="1600" dirty="0">
                <a:solidFill>
                  <a:srgbClr val="000000"/>
                </a:solidFill>
                <a:latin typeface="Consolas" panose="020B0609020204030204" pitchFamily="49" charset="0"/>
              </a:rPr>
              <a:t>을 하는 언어</a:t>
            </a:r>
            <a:endParaRPr lang="ko-KR" altLang="en-US" sz="1600" dirty="0"/>
          </a:p>
        </p:txBody>
      </p:sp>
      <p:pic>
        <p:nvPicPr>
          <p:cNvPr id="30" name="Picture 8" descr="Python logo and wordmark.svg">
            <a:extLst>
              <a:ext uri="{FF2B5EF4-FFF2-40B4-BE49-F238E27FC236}">
                <a16:creationId xmlns:a16="http://schemas.microsoft.com/office/drawing/2014/main" id="{53BADDDF-8B29-4F10-8648-C52C53D9CC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2279" y="999480"/>
            <a:ext cx="1345690" cy="39874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98C61C1A-968D-4B8C-96C0-EB075D5D319F}"/>
              </a:ext>
            </a:extLst>
          </p:cNvPr>
          <p:cNvSpPr txBox="1"/>
          <p:nvPr/>
        </p:nvSpPr>
        <p:spPr>
          <a:xfrm>
            <a:off x="8416490" y="6609001"/>
            <a:ext cx="1489510" cy="246221"/>
          </a:xfrm>
          <a:prstGeom prst="rect">
            <a:avLst/>
          </a:prstGeom>
          <a:noFill/>
        </p:spPr>
        <p:txBody>
          <a:bodyPr wrap="none" rtlCol="0">
            <a:spAutoFit/>
          </a:bodyPr>
          <a:lstStyle/>
          <a:p>
            <a:pPr algn="r"/>
            <a:r>
              <a:rPr kumimoji="1" lang="en-US" altLang="ko-KR" sz="1000"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https://ttsfree.com/ko</a:t>
            </a:r>
          </a:p>
        </p:txBody>
      </p:sp>
    </p:spTree>
    <p:extLst>
      <p:ext uri="{BB962C8B-B14F-4D97-AF65-F5344CB8AC3E}">
        <p14:creationId xmlns:p14="http://schemas.microsoft.com/office/powerpoint/2010/main" val="3614058977"/>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3"/>
                </p:tgtEl>
              </p:cMediaNode>
            </p:audio>
            <p:audio>
              <p:cMediaNode vol="80000">
                <p:cTn id="3" fill="hold" display="0">
                  <p:stCondLst>
                    <p:cond delay="indefinite"/>
                  </p:stCondLst>
                  <p:endCondLst>
                    <p:cond evt="onStopAudio" delay="0">
                      <p:tgtEl>
                        <p:sldTgt/>
                      </p:tgtEl>
                    </p:cond>
                  </p:endCondLst>
                </p:cTn>
                <p:tgtEl>
                  <p:spTgt spid="4"/>
                </p:tgtEl>
              </p:cMediaNode>
            </p:audio>
            <p:audio>
              <p:cMediaNode vol="80000">
                <p:cTn id="4"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텍스트 파일 읽고 쓰기</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70</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프로그램의 외부에 저장된 파일을 읽는 여러 가지 방법</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err="1">
                <a:solidFill>
                  <a:srgbClr val="000000"/>
                </a:solidFill>
                <a:latin typeface="Consolas" panose="020B0609020204030204" pitchFamily="49" charset="0"/>
              </a:rPr>
              <a:t>readlines</a:t>
            </a:r>
            <a:r>
              <a:rPr lang="en-US" altLang="ko-KR" sz="1600" b="1"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해서 </a:t>
            </a:r>
            <a:r>
              <a:rPr lang="ko-KR" altLang="en-US" sz="1600" b="1" dirty="0">
                <a:solidFill>
                  <a:srgbClr val="000000"/>
                </a:solidFill>
                <a:latin typeface="Consolas" panose="020B0609020204030204" pitchFamily="49" charset="0"/>
              </a:rPr>
              <a:t>파일</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모든 줄</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리스트 데이터 유형</a:t>
            </a:r>
            <a:r>
              <a:rPr lang="ko-KR" altLang="en-US" sz="1600" dirty="0">
                <a:solidFill>
                  <a:srgbClr val="000000"/>
                </a:solidFill>
                <a:latin typeface="Consolas" panose="020B0609020204030204" pitchFamily="49" charset="0"/>
              </a:rPr>
              <a:t>으로 </a:t>
            </a:r>
            <a:r>
              <a:rPr lang="ko-KR" altLang="en-US" sz="1600" b="1" dirty="0">
                <a:solidFill>
                  <a:srgbClr val="000000"/>
                </a:solidFill>
                <a:latin typeface="Consolas" panose="020B0609020204030204" pitchFamily="49" charset="0"/>
              </a:rPr>
              <a:t>읽어올 수 있음</a:t>
            </a:r>
            <a:endParaRPr lang="ko-KR" altLang="en-US" sz="1600" dirty="0"/>
          </a:p>
        </p:txBody>
      </p:sp>
      <p:sp>
        <p:nvSpPr>
          <p:cNvPr id="26" name="TextBox 25">
            <a:extLst>
              <a:ext uri="{FF2B5EF4-FFF2-40B4-BE49-F238E27FC236}">
                <a16:creationId xmlns:a16="http://schemas.microsoft.com/office/drawing/2014/main" id="{CCE03464-CB3A-4063-89EF-6A4A707EDC70}"/>
              </a:ext>
            </a:extLst>
          </p:cNvPr>
          <p:cNvSpPr txBox="1"/>
          <p:nvPr/>
        </p:nvSpPr>
        <p:spPr>
          <a:xfrm>
            <a:off x="632999" y="2856757"/>
            <a:ext cx="2571538" cy="400110"/>
          </a:xfrm>
          <a:prstGeom prst="rect">
            <a:avLst/>
          </a:prstGeom>
          <a:noFill/>
        </p:spPr>
        <p:txBody>
          <a:bodyPr wrap="none" rtlCol="0">
            <a:spAutoFit/>
          </a:bodyPr>
          <a:lstStyle/>
          <a:p>
            <a:r>
              <a:rPr lang="en-US" altLang="ko-KR" sz="2000" dirty="0" err="1">
                <a:latin typeface="나눔손글씨 펜" panose="03040600000000000000" pitchFamily="66" charset="-127"/>
                <a:ea typeface="나눔손글씨 펜" panose="03040600000000000000" pitchFamily="66" charset="-127"/>
              </a:rPr>
              <a:t>readlines</a:t>
            </a:r>
            <a:r>
              <a:rPr lang="en-US" altLang="ko-KR" sz="2000" dirty="0">
                <a:latin typeface="나눔손글씨 펜" panose="03040600000000000000" pitchFamily="66" charset="-127"/>
                <a:ea typeface="나눔손글씨 펜" panose="03040600000000000000" pitchFamily="66" charset="-127"/>
              </a:rPr>
              <a:t>() </a:t>
            </a:r>
            <a:r>
              <a:rPr lang="ko-KR" altLang="en-US" sz="2000" dirty="0">
                <a:latin typeface="나눔손글씨 펜" panose="03040600000000000000" pitchFamily="66" charset="-127"/>
                <a:ea typeface="나눔손글씨 펜" panose="03040600000000000000" pitchFamily="66" charset="-127"/>
              </a:rPr>
              <a:t>명령어로 파일 읽기</a:t>
            </a:r>
          </a:p>
        </p:txBody>
      </p:sp>
      <p:pic>
        <p:nvPicPr>
          <p:cNvPr id="4" name="그림 3">
            <a:extLst>
              <a:ext uri="{FF2B5EF4-FFF2-40B4-BE49-F238E27FC236}">
                <a16:creationId xmlns:a16="http://schemas.microsoft.com/office/drawing/2014/main" id="{4700B0AD-7D60-405F-BC17-D5237D0CA0B7}"/>
              </a:ext>
            </a:extLst>
          </p:cNvPr>
          <p:cNvPicPr>
            <a:picLocks noChangeAspect="1"/>
          </p:cNvPicPr>
          <p:nvPr/>
        </p:nvPicPr>
        <p:blipFill>
          <a:blip r:embed="rId6"/>
          <a:stretch>
            <a:fillRect/>
          </a:stretch>
        </p:blipFill>
        <p:spPr>
          <a:xfrm>
            <a:off x="5635969" y="3263091"/>
            <a:ext cx="3637030" cy="3090482"/>
          </a:xfrm>
          <a:prstGeom prst="rect">
            <a:avLst/>
          </a:prstGeom>
        </p:spPr>
      </p:pic>
      <p:graphicFrame>
        <p:nvGraphicFramePr>
          <p:cNvPr id="20" name="표 19">
            <a:extLst>
              <a:ext uri="{FF2B5EF4-FFF2-40B4-BE49-F238E27FC236}">
                <a16:creationId xmlns:a16="http://schemas.microsoft.com/office/drawing/2014/main" id="{885F9A4F-B7C8-455B-824A-3DA0E1A0A9F8}"/>
              </a:ext>
            </a:extLst>
          </p:cNvPr>
          <p:cNvGraphicFramePr>
            <a:graphicFrameLocks noGrp="1"/>
          </p:cNvGraphicFramePr>
          <p:nvPr>
            <p:extLst>
              <p:ext uri="{D42A27DB-BD31-4B8C-83A1-F6EECF244321}">
                <p14:modId xmlns:p14="http://schemas.microsoft.com/office/powerpoint/2010/main" val="1006579283"/>
              </p:ext>
            </p:extLst>
          </p:nvPr>
        </p:nvGraphicFramePr>
        <p:xfrm>
          <a:off x="632998" y="3251421"/>
          <a:ext cx="4680042" cy="3048000"/>
        </p:xfrm>
        <a:graphic>
          <a:graphicData uri="http://schemas.openxmlformats.org/drawingml/2006/table">
            <a:tbl>
              <a:tblPr>
                <a:tableStyleId>{2D5ABB26-0587-4C30-8999-92F81FD0307C}</a:tableStyleId>
              </a:tblPr>
              <a:tblGrid>
                <a:gridCol w="4680042">
                  <a:extLst>
                    <a:ext uri="{9D8B030D-6E8A-4147-A177-3AD203B41FA5}">
                      <a16:colId xmlns:a16="http://schemas.microsoft.com/office/drawing/2014/main" val="1015189617"/>
                    </a:ext>
                  </a:extLst>
                </a:gridCol>
              </a:tblGrid>
              <a:tr h="370840">
                <a:tc>
                  <a:txBody>
                    <a:bodyPr/>
                    <a:lstStyle/>
                    <a:p>
                      <a:r>
                        <a:rPr lang="en-US" altLang="ko-KR" sz="2000" b="0" dirty="0">
                          <a:solidFill>
                            <a:srgbClr val="9CDCFE"/>
                          </a:solidFill>
                          <a:effectLst/>
                          <a:latin typeface="Consolas" panose="020B0609020204030204" pitchFamily="49" charset="0"/>
                        </a:rPr>
                        <a:t>f</a:t>
                      </a:r>
                      <a:r>
                        <a:rPr lang="en-US" altLang="ko-KR" sz="2000" b="0" dirty="0">
                          <a:solidFill>
                            <a:srgbClr val="D4D4D4"/>
                          </a:solidFill>
                          <a:effectLst/>
                          <a:latin typeface="Consolas" panose="020B0609020204030204" pitchFamily="49" charset="0"/>
                        </a:rPr>
                        <a:t> = </a:t>
                      </a:r>
                      <a:r>
                        <a:rPr lang="en-US" altLang="ko-KR" sz="2000" b="0" dirty="0">
                          <a:solidFill>
                            <a:srgbClr val="DCDCAA"/>
                          </a:solidFill>
                          <a:effectLst/>
                          <a:latin typeface="Consolas" panose="020B0609020204030204" pitchFamily="49" charset="0"/>
                        </a:rPr>
                        <a:t>open</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a:t>
                      </a:r>
                      <a:r>
                        <a:rPr lang="ko-KR" altLang="en-US" sz="2000" b="0" dirty="0" err="1">
                          <a:solidFill>
                            <a:srgbClr val="CE9178"/>
                          </a:solidFill>
                          <a:effectLst/>
                          <a:latin typeface="Consolas" panose="020B0609020204030204" pitchFamily="49" charset="0"/>
                        </a:rPr>
                        <a:t>새파일</a:t>
                      </a:r>
                      <a:r>
                        <a:rPr lang="en-US" altLang="ko-KR" sz="2000" b="0" dirty="0">
                          <a:solidFill>
                            <a:srgbClr val="CE9178"/>
                          </a:solidFill>
                          <a:effectLst/>
                          <a:latin typeface="Consolas" panose="020B0609020204030204" pitchFamily="49" charset="0"/>
                        </a:rPr>
                        <a:t>.txt"</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'r'</a:t>
                      </a:r>
                      <a:r>
                        <a:rPr lang="en-US" altLang="ko-KR" sz="2000" b="0" dirty="0">
                          <a:solidFill>
                            <a:srgbClr val="D4D4D4"/>
                          </a:solidFill>
                          <a:effectLst/>
                          <a:latin typeface="Consolas" panose="020B0609020204030204" pitchFamily="49" charset="0"/>
                        </a:rPr>
                        <a:t>)</a:t>
                      </a:r>
                    </a:p>
                    <a:p>
                      <a:r>
                        <a:rPr lang="en-US" altLang="ko-KR" sz="2000" b="0" dirty="0">
                          <a:solidFill>
                            <a:srgbClr val="9CDCFE"/>
                          </a:solidFill>
                          <a:effectLst/>
                          <a:latin typeface="Consolas" panose="020B0609020204030204" pitchFamily="49" charset="0"/>
                        </a:rPr>
                        <a:t>lines</a:t>
                      </a:r>
                      <a:r>
                        <a:rPr lang="en-US" altLang="ko-KR" sz="2000" b="0" dirty="0">
                          <a:solidFill>
                            <a:srgbClr val="D4D4D4"/>
                          </a:solidFill>
                          <a:effectLst/>
                          <a:latin typeface="Consolas" panose="020B0609020204030204" pitchFamily="49" charset="0"/>
                        </a:rPr>
                        <a:t> = </a:t>
                      </a:r>
                      <a:r>
                        <a:rPr lang="en-US" altLang="ko-KR" sz="2000" b="0" dirty="0" err="1">
                          <a:solidFill>
                            <a:srgbClr val="9CDCFE"/>
                          </a:solidFill>
                          <a:effectLst/>
                          <a:latin typeface="Consolas" panose="020B0609020204030204" pitchFamily="49" charset="0"/>
                        </a:rPr>
                        <a:t>f</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readlines</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lines</a:t>
                      </a:r>
                      <a:r>
                        <a:rPr lang="en-US" altLang="ko-KR" sz="2000" b="0" dirty="0">
                          <a:solidFill>
                            <a:srgbClr val="D4D4D4"/>
                          </a:solidFill>
                          <a:effectLst/>
                          <a:latin typeface="Consolas" panose="020B0609020204030204" pitchFamily="49" charset="0"/>
                        </a:rPr>
                        <a:t>)</a:t>
                      </a:r>
                    </a:p>
                    <a:p>
                      <a:r>
                        <a:rPr lang="en-US" altLang="ko-KR" sz="2000" b="0" dirty="0" err="1">
                          <a:solidFill>
                            <a:srgbClr val="9CDCFE"/>
                          </a:solidFill>
                          <a:effectLst/>
                          <a:latin typeface="Consolas" panose="020B0609020204030204" pitchFamily="49" charset="0"/>
                        </a:rPr>
                        <a:t>f</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close</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b="0" i="0" dirty="0">
                          <a:solidFill>
                            <a:srgbClr val="D4D4D4"/>
                          </a:solidFill>
                          <a:effectLst/>
                          <a:latin typeface="Consolas" panose="020B0609020204030204" pitchFamily="49" charset="0"/>
                        </a:rPr>
                        <a:t>['1</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 '2</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 '3</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 '4</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 '5</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 '6</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 '7</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 '8</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 '9</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 '10</a:t>
                      </a:r>
                      <a:r>
                        <a:rPr lang="ko-KR" altLang="en-US" b="0" i="0" dirty="0">
                          <a:solidFill>
                            <a:srgbClr val="D4D4D4"/>
                          </a:solidFill>
                          <a:effectLst/>
                          <a:latin typeface="Consolas" panose="020B0609020204030204" pitchFamily="49" charset="0"/>
                        </a:rPr>
                        <a:t>번째 줄입니다</a:t>
                      </a:r>
                      <a:r>
                        <a:rPr lang="en-US" altLang="ko-KR" b="0" i="0" dirty="0">
                          <a:solidFill>
                            <a:srgbClr val="D4D4D4"/>
                          </a:solidFill>
                          <a:effectLst/>
                          <a:latin typeface="Consolas" panose="020B0609020204030204" pitchFamily="49" charset="0"/>
                        </a:rPr>
                        <a:t>.\n']</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2306321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텍스트 파일 읽고 쓰기</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71</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프로그램의 외부에 저장된 파일을 읽는 여러 가지 방법</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read()</a:t>
            </a:r>
            <a:r>
              <a:rPr lang="ko-KR" altLang="en-US" sz="1600" dirty="0">
                <a:solidFill>
                  <a:srgbClr val="000000"/>
                </a:solidFill>
                <a:latin typeface="Consolas" panose="020B0609020204030204" pitchFamily="49" charset="0"/>
              </a:rPr>
              <a:t>는 </a:t>
            </a:r>
            <a:r>
              <a:rPr lang="ko-KR" altLang="en-US" sz="1600" b="1" dirty="0">
                <a:solidFill>
                  <a:srgbClr val="000000"/>
                </a:solidFill>
                <a:latin typeface="Consolas" panose="020B0609020204030204" pitchFamily="49" charset="0"/>
              </a:rPr>
              <a:t>파일</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내용 전체</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문자열</a:t>
            </a:r>
            <a:r>
              <a:rPr lang="ko-KR" altLang="en-US" sz="1600" dirty="0">
                <a:solidFill>
                  <a:srgbClr val="000000"/>
                </a:solidFill>
                <a:latin typeface="Consolas" panose="020B0609020204030204" pitchFamily="49" charset="0"/>
              </a:rPr>
              <a:t>로 </a:t>
            </a:r>
            <a:r>
              <a:rPr lang="ko-KR" altLang="en-US" sz="1600" b="1" dirty="0">
                <a:solidFill>
                  <a:srgbClr val="000000"/>
                </a:solidFill>
                <a:latin typeface="Consolas" panose="020B0609020204030204" pitchFamily="49" charset="0"/>
              </a:rPr>
              <a:t>읽어오는 명령어</a:t>
            </a:r>
            <a:endParaRPr lang="ko-KR" altLang="en-US" sz="1600" b="1" dirty="0"/>
          </a:p>
        </p:txBody>
      </p:sp>
      <p:sp>
        <p:nvSpPr>
          <p:cNvPr id="26" name="TextBox 25">
            <a:extLst>
              <a:ext uri="{FF2B5EF4-FFF2-40B4-BE49-F238E27FC236}">
                <a16:creationId xmlns:a16="http://schemas.microsoft.com/office/drawing/2014/main" id="{CCE03464-CB3A-4063-89EF-6A4A707EDC70}"/>
              </a:ext>
            </a:extLst>
          </p:cNvPr>
          <p:cNvSpPr txBox="1"/>
          <p:nvPr/>
        </p:nvSpPr>
        <p:spPr>
          <a:xfrm>
            <a:off x="632999" y="2856757"/>
            <a:ext cx="2242922"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read() </a:t>
            </a:r>
            <a:r>
              <a:rPr lang="ko-KR" altLang="en-US" sz="2000" dirty="0">
                <a:latin typeface="나눔손글씨 펜" panose="03040600000000000000" pitchFamily="66" charset="-127"/>
                <a:ea typeface="나눔손글씨 펜" panose="03040600000000000000" pitchFamily="66" charset="-127"/>
              </a:rPr>
              <a:t>명령어로 파일 읽기</a:t>
            </a:r>
          </a:p>
        </p:txBody>
      </p:sp>
      <p:pic>
        <p:nvPicPr>
          <p:cNvPr id="4" name="그림 3">
            <a:extLst>
              <a:ext uri="{FF2B5EF4-FFF2-40B4-BE49-F238E27FC236}">
                <a16:creationId xmlns:a16="http://schemas.microsoft.com/office/drawing/2014/main" id="{4700B0AD-7D60-405F-BC17-D5237D0CA0B7}"/>
              </a:ext>
            </a:extLst>
          </p:cNvPr>
          <p:cNvPicPr>
            <a:picLocks noChangeAspect="1"/>
          </p:cNvPicPr>
          <p:nvPr/>
        </p:nvPicPr>
        <p:blipFill>
          <a:blip r:embed="rId6"/>
          <a:stretch>
            <a:fillRect/>
          </a:stretch>
        </p:blipFill>
        <p:spPr>
          <a:xfrm>
            <a:off x="5635969" y="3263091"/>
            <a:ext cx="3637030" cy="3090482"/>
          </a:xfrm>
          <a:prstGeom prst="rect">
            <a:avLst/>
          </a:prstGeom>
        </p:spPr>
      </p:pic>
      <p:graphicFrame>
        <p:nvGraphicFramePr>
          <p:cNvPr id="20" name="표 19">
            <a:extLst>
              <a:ext uri="{FF2B5EF4-FFF2-40B4-BE49-F238E27FC236}">
                <a16:creationId xmlns:a16="http://schemas.microsoft.com/office/drawing/2014/main" id="{885F9A4F-B7C8-455B-824A-3DA0E1A0A9F8}"/>
              </a:ext>
            </a:extLst>
          </p:cNvPr>
          <p:cNvGraphicFramePr>
            <a:graphicFrameLocks noGrp="1"/>
          </p:cNvGraphicFramePr>
          <p:nvPr>
            <p:extLst>
              <p:ext uri="{D42A27DB-BD31-4B8C-83A1-F6EECF244321}">
                <p14:modId xmlns:p14="http://schemas.microsoft.com/office/powerpoint/2010/main" val="1503917037"/>
              </p:ext>
            </p:extLst>
          </p:nvPr>
        </p:nvGraphicFramePr>
        <p:xfrm>
          <a:off x="632998" y="3251421"/>
          <a:ext cx="4680042" cy="3230880"/>
        </p:xfrm>
        <a:graphic>
          <a:graphicData uri="http://schemas.openxmlformats.org/drawingml/2006/table">
            <a:tbl>
              <a:tblPr>
                <a:tableStyleId>{2D5ABB26-0587-4C30-8999-92F81FD0307C}</a:tableStyleId>
              </a:tblPr>
              <a:tblGrid>
                <a:gridCol w="4680042">
                  <a:extLst>
                    <a:ext uri="{9D8B030D-6E8A-4147-A177-3AD203B41FA5}">
                      <a16:colId xmlns:a16="http://schemas.microsoft.com/office/drawing/2014/main" val="1015189617"/>
                    </a:ext>
                  </a:extLst>
                </a:gridCol>
              </a:tblGrid>
              <a:tr h="370840">
                <a:tc>
                  <a:txBody>
                    <a:bodyPr/>
                    <a:lstStyle/>
                    <a:p>
                      <a:r>
                        <a:rPr lang="en-US" altLang="ko-KR" sz="2000" b="0" dirty="0">
                          <a:solidFill>
                            <a:srgbClr val="9CDCFE"/>
                          </a:solidFill>
                          <a:effectLst/>
                          <a:latin typeface="Consolas" panose="020B0609020204030204" pitchFamily="49" charset="0"/>
                        </a:rPr>
                        <a:t>f</a:t>
                      </a:r>
                      <a:r>
                        <a:rPr lang="en-US" altLang="ko-KR" sz="2000" b="0" dirty="0">
                          <a:solidFill>
                            <a:srgbClr val="D4D4D4"/>
                          </a:solidFill>
                          <a:effectLst/>
                          <a:latin typeface="Consolas" panose="020B0609020204030204" pitchFamily="49" charset="0"/>
                        </a:rPr>
                        <a:t> = </a:t>
                      </a:r>
                      <a:r>
                        <a:rPr lang="en-US" altLang="ko-KR" sz="2000" b="0" dirty="0">
                          <a:solidFill>
                            <a:srgbClr val="DCDCAA"/>
                          </a:solidFill>
                          <a:effectLst/>
                          <a:latin typeface="Consolas" panose="020B0609020204030204" pitchFamily="49" charset="0"/>
                        </a:rPr>
                        <a:t>open</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a:t>
                      </a:r>
                      <a:r>
                        <a:rPr lang="ko-KR" altLang="en-US" sz="2000" b="0" dirty="0" err="1">
                          <a:solidFill>
                            <a:srgbClr val="CE9178"/>
                          </a:solidFill>
                          <a:effectLst/>
                          <a:latin typeface="Consolas" panose="020B0609020204030204" pitchFamily="49" charset="0"/>
                        </a:rPr>
                        <a:t>새파일</a:t>
                      </a:r>
                      <a:r>
                        <a:rPr lang="en-US" altLang="ko-KR" sz="2000" b="0" dirty="0">
                          <a:solidFill>
                            <a:srgbClr val="CE9178"/>
                          </a:solidFill>
                          <a:effectLst/>
                          <a:latin typeface="Consolas" panose="020B0609020204030204" pitchFamily="49" charset="0"/>
                        </a:rPr>
                        <a:t>.txt"</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'r'</a:t>
                      </a:r>
                      <a:r>
                        <a:rPr lang="en-US" altLang="ko-KR" sz="2000" b="0" dirty="0">
                          <a:solidFill>
                            <a:srgbClr val="D4D4D4"/>
                          </a:solidFill>
                          <a:effectLst/>
                          <a:latin typeface="Consolas" panose="020B0609020204030204" pitchFamily="49" charset="0"/>
                        </a:rPr>
                        <a:t>)</a:t>
                      </a:r>
                    </a:p>
                    <a:p>
                      <a:r>
                        <a:rPr lang="en-US" altLang="ko-KR" sz="2000" b="0" dirty="0">
                          <a:solidFill>
                            <a:srgbClr val="9CDCFE"/>
                          </a:solidFill>
                          <a:effectLst/>
                          <a:latin typeface="Consolas" panose="020B0609020204030204" pitchFamily="49" charset="0"/>
                        </a:rPr>
                        <a:t>data</a:t>
                      </a:r>
                      <a:r>
                        <a:rPr lang="en-US" altLang="ko-KR" sz="2000" b="0" dirty="0">
                          <a:solidFill>
                            <a:srgbClr val="D4D4D4"/>
                          </a:solidFill>
                          <a:effectLst/>
                          <a:latin typeface="Consolas" panose="020B0609020204030204" pitchFamily="49" charset="0"/>
                        </a:rPr>
                        <a:t> = </a:t>
                      </a:r>
                      <a:r>
                        <a:rPr lang="en-US" altLang="ko-KR" sz="2000" b="0" dirty="0" err="1">
                          <a:solidFill>
                            <a:srgbClr val="9CDCFE"/>
                          </a:solidFill>
                          <a:effectLst/>
                          <a:latin typeface="Consolas" panose="020B0609020204030204" pitchFamily="49" charset="0"/>
                        </a:rPr>
                        <a:t>f</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read</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data</a:t>
                      </a:r>
                      <a:r>
                        <a:rPr lang="en-US" altLang="ko-KR" sz="2000" b="0" dirty="0">
                          <a:solidFill>
                            <a:srgbClr val="D4D4D4"/>
                          </a:solidFill>
                          <a:effectLst/>
                          <a:latin typeface="Consolas" panose="020B0609020204030204" pitchFamily="49" charset="0"/>
                        </a:rPr>
                        <a:t>)</a:t>
                      </a:r>
                    </a:p>
                    <a:p>
                      <a:r>
                        <a:rPr lang="en-US" altLang="ko-KR" sz="2000" b="0" dirty="0" err="1">
                          <a:solidFill>
                            <a:srgbClr val="9CDCFE"/>
                          </a:solidFill>
                          <a:effectLst/>
                          <a:latin typeface="Consolas" panose="020B0609020204030204" pitchFamily="49" charset="0"/>
                        </a:rPr>
                        <a:t>f</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close</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200" b="0" i="0" dirty="0">
                          <a:solidFill>
                            <a:srgbClr val="D4D4D4"/>
                          </a:solidFill>
                          <a:effectLst/>
                          <a:latin typeface="Consolas" panose="020B0609020204030204" pitchFamily="49" charset="0"/>
                        </a:rPr>
                        <a:t>1</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a:t>
                      </a:r>
                    </a:p>
                    <a:p>
                      <a:r>
                        <a:rPr lang="en-US" altLang="ko-KR" sz="1200" b="0" i="0" dirty="0">
                          <a:solidFill>
                            <a:srgbClr val="D4D4D4"/>
                          </a:solidFill>
                          <a:effectLst/>
                          <a:latin typeface="Consolas" panose="020B0609020204030204" pitchFamily="49" charset="0"/>
                        </a:rPr>
                        <a:t>2</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a:t>
                      </a:r>
                    </a:p>
                    <a:p>
                      <a:r>
                        <a:rPr lang="en-US" altLang="ko-KR" sz="1200" b="0" i="0" dirty="0">
                          <a:solidFill>
                            <a:srgbClr val="D4D4D4"/>
                          </a:solidFill>
                          <a:effectLst/>
                          <a:latin typeface="Consolas" panose="020B0609020204030204" pitchFamily="49" charset="0"/>
                        </a:rPr>
                        <a:t>3</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a:t>
                      </a:r>
                    </a:p>
                    <a:p>
                      <a:r>
                        <a:rPr lang="en-US" altLang="ko-KR" sz="1200" b="0" i="0" dirty="0">
                          <a:solidFill>
                            <a:srgbClr val="D4D4D4"/>
                          </a:solidFill>
                          <a:effectLst/>
                          <a:latin typeface="Consolas" panose="020B0609020204030204" pitchFamily="49" charset="0"/>
                        </a:rPr>
                        <a:t>4</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a:t>
                      </a:r>
                    </a:p>
                    <a:p>
                      <a:r>
                        <a:rPr lang="en-US" altLang="ko-KR" sz="1200" b="0" i="0" dirty="0">
                          <a:solidFill>
                            <a:srgbClr val="D4D4D4"/>
                          </a:solidFill>
                          <a:effectLst/>
                          <a:latin typeface="Consolas" panose="020B0609020204030204" pitchFamily="49" charset="0"/>
                        </a:rPr>
                        <a:t>5</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a:t>
                      </a:r>
                    </a:p>
                    <a:p>
                      <a:r>
                        <a:rPr lang="en-US" altLang="ko-KR" sz="1200" b="0" i="0" dirty="0">
                          <a:solidFill>
                            <a:srgbClr val="D4D4D4"/>
                          </a:solidFill>
                          <a:effectLst/>
                          <a:latin typeface="Consolas" panose="020B0609020204030204" pitchFamily="49" charset="0"/>
                        </a:rPr>
                        <a:t>6</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a:t>
                      </a:r>
                    </a:p>
                    <a:p>
                      <a:r>
                        <a:rPr lang="en-US" altLang="ko-KR" sz="1200" b="0" i="0" dirty="0">
                          <a:solidFill>
                            <a:srgbClr val="D4D4D4"/>
                          </a:solidFill>
                          <a:effectLst/>
                          <a:latin typeface="Consolas" panose="020B0609020204030204" pitchFamily="49" charset="0"/>
                        </a:rPr>
                        <a:t>7</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a:t>
                      </a:r>
                    </a:p>
                    <a:p>
                      <a:r>
                        <a:rPr lang="en-US" altLang="ko-KR" sz="1200" b="0" i="0" dirty="0">
                          <a:solidFill>
                            <a:srgbClr val="D4D4D4"/>
                          </a:solidFill>
                          <a:effectLst/>
                          <a:latin typeface="Consolas" panose="020B0609020204030204" pitchFamily="49" charset="0"/>
                        </a:rPr>
                        <a:t>8</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a:t>
                      </a:r>
                    </a:p>
                    <a:p>
                      <a:r>
                        <a:rPr lang="en-US" altLang="ko-KR" sz="1200" b="0" i="0" dirty="0">
                          <a:solidFill>
                            <a:srgbClr val="D4D4D4"/>
                          </a:solidFill>
                          <a:effectLst/>
                          <a:latin typeface="Consolas" panose="020B0609020204030204" pitchFamily="49" charset="0"/>
                        </a:rPr>
                        <a:t>9</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a:t>
                      </a:r>
                    </a:p>
                    <a:p>
                      <a:r>
                        <a:rPr lang="en-US" altLang="ko-KR" sz="1200" b="0" i="0" dirty="0">
                          <a:solidFill>
                            <a:srgbClr val="D4D4D4"/>
                          </a:solidFill>
                          <a:effectLst/>
                          <a:latin typeface="Consolas" panose="020B0609020204030204" pitchFamily="49" charset="0"/>
                        </a:rPr>
                        <a:t>10</a:t>
                      </a:r>
                      <a:r>
                        <a:rPr lang="ko-KR" altLang="en-US" sz="1200" b="0" i="0" dirty="0">
                          <a:solidFill>
                            <a:srgbClr val="D4D4D4"/>
                          </a:solidFill>
                          <a:effectLst/>
                          <a:latin typeface="Consolas" panose="020B0609020204030204" pitchFamily="49" charset="0"/>
                        </a:rPr>
                        <a:t>번째 줄입니다</a:t>
                      </a:r>
                      <a:r>
                        <a:rPr lang="en-US" altLang="ko-KR" sz="1200" b="0" i="0" dirty="0">
                          <a:solidFill>
                            <a:srgbClr val="D4D4D4"/>
                          </a:solidFill>
                          <a:effectLst/>
                          <a:latin typeface="Consolas" panose="020B0609020204030204" pitchFamily="49" charset="0"/>
                        </a:rPr>
                        <a:t>. </a:t>
                      </a:r>
                      <a:endParaRPr lang="en-US" altLang="ko-KR" sz="12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42688332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텍스트 파일 읽고 쓰기</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72</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파일에 새로운 내용 추가하기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파일</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추가 모드</a:t>
            </a:r>
            <a:r>
              <a:rPr lang="en-US" altLang="ko-KR" sz="1600" b="1" dirty="0">
                <a:solidFill>
                  <a:srgbClr val="000000"/>
                </a:solidFill>
                <a:latin typeface="Consolas" panose="020B0609020204030204" pitchFamily="49" charset="0"/>
              </a:rPr>
              <a:t>('a')</a:t>
            </a:r>
            <a:r>
              <a:rPr lang="ko-KR" altLang="en-US" sz="1600" dirty="0">
                <a:solidFill>
                  <a:srgbClr val="000000"/>
                </a:solidFill>
                <a:latin typeface="Consolas" panose="020B0609020204030204" pitchFamily="49" charset="0"/>
              </a:rPr>
              <a:t>로 </a:t>
            </a:r>
            <a:r>
              <a:rPr lang="ko-KR" altLang="en-US" sz="1600" b="1" dirty="0">
                <a:solidFill>
                  <a:srgbClr val="000000"/>
                </a:solidFill>
                <a:latin typeface="Consolas" panose="020B0609020204030204" pitchFamily="49" charset="0"/>
              </a:rPr>
              <a:t>열면</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파일에 새로운 내용을 추가</a:t>
            </a:r>
            <a:r>
              <a:rPr lang="ko-KR" altLang="en-US" sz="1600" dirty="0">
                <a:solidFill>
                  <a:srgbClr val="000000"/>
                </a:solidFill>
                <a:latin typeface="Consolas" panose="020B0609020204030204" pitchFamily="49" charset="0"/>
              </a:rPr>
              <a:t>할 수 있음</a:t>
            </a:r>
            <a:endParaRPr lang="ko-KR" altLang="en-US" sz="1600" dirty="0"/>
          </a:p>
        </p:txBody>
      </p:sp>
      <p:sp>
        <p:nvSpPr>
          <p:cNvPr id="26" name="TextBox 25">
            <a:extLst>
              <a:ext uri="{FF2B5EF4-FFF2-40B4-BE49-F238E27FC236}">
                <a16:creationId xmlns:a16="http://schemas.microsoft.com/office/drawing/2014/main" id="{CCE03464-CB3A-4063-89EF-6A4A707EDC70}"/>
              </a:ext>
            </a:extLst>
          </p:cNvPr>
          <p:cNvSpPr txBox="1"/>
          <p:nvPr/>
        </p:nvSpPr>
        <p:spPr>
          <a:xfrm>
            <a:off x="632999" y="2856757"/>
            <a:ext cx="2946640" cy="400110"/>
          </a:xfrm>
          <a:prstGeom prst="rect">
            <a:avLst/>
          </a:prstGeom>
          <a:noFill/>
        </p:spPr>
        <p:txBody>
          <a:bodyPr wrap="none" rtlCol="0">
            <a:spAutoFit/>
          </a:bodyPr>
          <a:lstStyle/>
          <a:p>
            <a:r>
              <a:rPr lang="ko-KR" altLang="en-US" sz="2000" dirty="0">
                <a:latin typeface="나눔손글씨 펜" panose="03040600000000000000" pitchFamily="66" charset="-127"/>
                <a:ea typeface="나눔손글씨 펜" panose="03040600000000000000" pitchFamily="66" charset="-127"/>
              </a:rPr>
              <a:t>추가 모드로 파일에 새로운 내용 추가하기</a:t>
            </a:r>
          </a:p>
        </p:txBody>
      </p:sp>
      <p:pic>
        <p:nvPicPr>
          <p:cNvPr id="4" name="그림 3">
            <a:extLst>
              <a:ext uri="{FF2B5EF4-FFF2-40B4-BE49-F238E27FC236}">
                <a16:creationId xmlns:a16="http://schemas.microsoft.com/office/drawing/2014/main" id="{4700B0AD-7D60-405F-BC17-D5237D0CA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5969" y="3263091"/>
            <a:ext cx="3637029" cy="3090482"/>
          </a:xfrm>
          <a:prstGeom prst="rect">
            <a:avLst/>
          </a:prstGeom>
        </p:spPr>
      </p:pic>
      <p:graphicFrame>
        <p:nvGraphicFramePr>
          <p:cNvPr id="20" name="표 19">
            <a:extLst>
              <a:ext uri="{FF2B5EF4-FFF2-40B4-BE49-F238E27FC236}">
                <a16:creationId xmlns:a16="http://schemas.microsoft.com/office/drawing/2014/main" id="{885F9A4F-B7C8-455B-824A-3DA0E1A0A9F8}"/>
              </a:ext>
            </a:extLst>
          </p:cNvPr>
          <p:cNvGraphicFramePr>
            <a:graphicFrameLocks noGrp="1"/>
          </p:cNvGraphicFramePr>
          <p:nvPr>
            <p:extLst>
              <p:ext uri="{D42A27DB-BD31-4B8C-83A1-F6EECF244321}">
                <p14:modId xmlns:p14="http://schemas.microsoft.com/office/powerpoint/2010/main" val="3016982189"/>
              </p:ext>
            </p:extLst>
          </p:nvPr>
        </p:nvGraphicFramePr>
        <p:xfrm>
          <a:off x="632998" y="3251421"/>
          <a:ext cx="4680042" cy="1310640"/>
        </p:xfrm>
        <a:graphic>
          <a:graphicData uri="http://schemas.openxmlformats.org/drawingml/2006/table">
            <a:tbl>
              <a:tblPr>
                <a:tableStyleId>{2D5ABB26-0587-4C30-8999-92F81FD0307C}</a:tableStyleId>
              </a:tblPr>
              <a:tblGrid>
                <a:gridCol w="4680042">
                  <a:extLst>
                    <a:ext uri="{9D8B030D-6E8A-4147-A177-3AD203B41FA5}">
                      <a16:colId xmlns:a16="http://schemas.microsoft.com/office/drawing/2014/main" val="1015189617"/>
                    </a:ext>
                  </a:extLst>
                </a:gridCol>
              </a:tblGrid>
              <a:tr h="370840">
                <a:tc>
                  <a:txBody>
                    <a:bodyPr/>
                    <a:lstStyle/>
                    <a:p>
                      <a:r>
                        <a:rPr lang="en-US" altLang="ko-KR" sz="2000" b="0" dirty="0">
                          <a:solidFill>
                            <a:srgbClr val="9CDCFE"/>
                          </a:solidFill>
                          <a:effectLst/>
                          <a:latin typeface="Consolas" panose="020B0609020204030204" pitchFamily="49" charset="0"/>
                        </a:rPr>
                        <a:t>f</a:t>
                      </a:r>
                      <a:r>
                        <a:rPr lang="en-US" altLang="ko-KR" sz="2000" b="0" dirty="0">
                          <a:solidFill>
                            <a:srgbClr val="D4D4D4"/>
                          </a:solidFill>
                          <a:effectLst/>
                          <a:latin typeface="Consolas" panose="020B0609020204030204" pitchFamily="49" charset="0"/>
                        </a:rPr>
                        <a:t> = </a:t>
                      </a:r>
                      <a:r>
                        <a:rPr lang="en-US" altLang="ko-KR" sz="2000" b="0" dirty="0">
                          <a:solidFill>
                            <a:srgbClr val="DCDCAA"/>
                          </a:solidFill>
                          <a:effectLst/>
                          <a:latin typeface="Consolas" panose="020B0609020204030204" pitchFamily="49" charset="0"/>
                        </a:rPr>
                        <a:t>open</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a:t>
                      </a:r>
                      <a:r>
                        <a:rPr lang="ko-KR" altLang="en-US" sz="2000" b="0" dirty="0" err="1">
                          <a:solidFill>
                            <a:srgbClr val="CE9178"/>
                          </a:solidFill>
                          <a:effectLst/>
                          <a:latin typeface="Consolas" panose="020B0609020204030204" pitchFamily="49" charset="0"/>
                        </a:rPr>
                        <a:t>새파일</a:t>
                      </a:r>
                      <a:r>
                        <a:rPr lang="en-US" altLang="ko-KR" sz="2000" b="0" dirty="0">
                          <a:solidFill>
                            <a:srgbClr val="CE9178"/>
                          </a:solidFill>
                          <a:effectLst/>
                          <a:latin typeface="Consolas" panose="020B0609020204030204" pitchFamily="49" charset="0"/>
                        </a:rPr>
                        <a:t>.txt"</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'a'</a:t>
                      </a:r>
                      <a:r>
                        <a:rPr lang="en-US" altLang="ko-KR" sz="2000" b="0" dirty="0">
                          <a:solidFill>
                            <a:srgbClr val="D4D4D4"/>
                          </a:solidFill>
                          <a:effectLst/>
                          <a:latin typeface="Consolas" panose="020B0609020204030204" pitchFamily="49" charset="0"/>
                        </a:rPr>
                        <a:t>)</a:t>
                      </a:r>
                    </a:p>
                    <a:p>
                      <a:r>
                        <a:rPr lang="en-US" altLang="ko-KR" sz="2000" b="0" dirty="0" err="1">
                          <a:solidFill>
                            <a:srgbClr val="9CDCFE"/>
                          </a:solidFill>
                          <a:effectLst/>
                          <a:latin typeface="Consolas" panose="020B0609020204030204" pitchFamily="49" charset="0"/>
                        </a:rPr>
                        <a:t>new_line</a:t>
                      </a:r>
                      <a:r>
                        <a:rPr lang="en-US" altLang="ko-KR" sz="2000" b="0" dirty="0">
                          <a:solidFill>
                            <a:srgbClr val="D4D4D4"/>
                          </a:solidFill>
                          <a:effectLst/>
                          <a:latin typeface="Consolas" panose="020B0609020204030204" pitchFamily="49" charset="0"/>
                        </a:rPr>
                        <a:t> = </a:t>
                      </a:r>
                      <a:r>
                        <a:rPr lang="en-US" altLang="ko-KR" sz="2000" b="0" dirty="0">
                          <a:solidFill>
                            <a:srgbClr val="CE9178"/>
                          </a:solidFill>
                          <a:effectLst/>
                          <a:latin typeface="Consolas" panose="020B0609020204030204" pitchFamily="49" charset="0"/>
                        </a:rPr>
                        <a:t>"11</a:t>
                      </a:r>
                      <a:r>
                        <a:rPr lang="ko-KR" altLang="en-US" sz="2000" b="0" dirty="0">
                          <a:solidFill>
                            <a:srgbClr val="CE9178"/>
                          </a:solidFill>
                          <a:effectLst/>
                          <a:latin typeface="Consolas" panose="020B0609020204030204" pitchFamily="49" charset="0"/>
                        </a:rPr>
                        <a:t>번째 줄입니다</a:t>
                      </a:r>
                      <a:r>
                        <a:rPr lang="en-US" altLang="ko-KR" sz="2000" b="0" dirty="0">
                          <a:solidFill>
                            <a:srgbClr val="CE9178"/>
                          </a:solidFill>
                          <a:effectLst/>
                          <a:latin typeface="Consolas" panose="020B0609020204030204" pitchFamily="49" charset="0"/>
                        </a:rPr>
                        <a:t>."</a:t>
                      </a:r>
                      <a:endParaRPr lang="ko-KR" altLang="en-US" sz="2000" b="0" dirty="0">
                        <a:solidFill>
                          <a:srgbClr val="D4D4D4"/>
                        </a:solidFill>
                        <a:effectLst/>
                        <a:latin typeface="Consolas" panose="020B0609020204030204" pitchFamily="49" charset="0"/>
                      </a:endParaRPr>
                    </a:p>
                    <a:p>
                      <a:r>
                        <a:rPr lang="en-US" altLang="ko-KR" sz="2000" b="0" dirty="0" err="1">
                          <a:solidFill>
                            <a:srgbClr val="9CDCFE"/>
                          </a:solidFill>
                          <a:effectLst/>
                          <a:latin typeface="Consolas" panose="020B0609020204030204" pitchFamily="49" charset="0"/>
                        </a:rPr>
                        <a:t>f</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write</a:t>
                      </a:r>
                      <a:r>
                        <a:rPr lang="en-US" altLang="ko-KR" sz="2000" b="0" dirty="0">
                          <a:solidFill>
                            <a:srgbClr val="D4D4D4"/>
                          </a:solidFill>
                          <a:effectLst/>
                          <a:latin typeface="Consolas" panose="020B0609020204030204" pitchFamily="49" charset="0"/>
                        </a:rPr>
                        <a:t>(</a:t>
                      </a:r>
                      <a:r>
                        <a:rPr lang="en-US" altLang="ko-KR" sz="2000" b="0" dirty="0" err="1">
                          <a:solidFill>
                            <a:srgbClr val="9CDCFE"/>
                          </a:solidFill>
                          <a:effectLst/>
                          <a:latin typeface="Consolas" panose="020B0609020204030204" pitchFamily="49" charset="0"/>
                        </a:rPr>
                        <a:t>new_line</a:t>
                      </a:r>
                      <a:r>
                        <a:rPr lang="en-US" altLang="ko-KR" sz="2000" b="0" dirty="0">
                          <a:solidFill>
                            <a:srgbClr val="D4D4D4"/>
                          </a:solidFill>
                          <a:effectLst/>
                          <a:latin typeface="Consolas" panose="020B0609020204030204" pitchFamily="49" charset="0"/>
                        </a:rPr>
                        <a:t>)</a:t>
                      </a:r>
                    </a:p>
                    <a:p>
                      <a:r>
                        <a:rPr lang="en-US" altLang="ko-KR" sz="2000" b="0" dirty="0" err="1">
                          <a:solidFill>
                            <a:srgbClr val="9CDCFE"/>
                          </a:solidFill>
                          <a:effectLst/>
                          <a:latin typeface="Consolas" panose="020B0609020204030204" pitchFamily="49" charset="0"/>
                        </a:rPr>
                        <a:t>f</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close</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bl>
          </a:graphicData>
        </a:graphic>
      </p:graphicFrame>
    </p:spTree>
    <p:extLst>
      <p:ext uri="{BB962C8B-B14F-4D97-AF65-F5344CB8AC3E}">
        <p14:creationId xmlns:p14="http://schemas.microsoft.com/office/powerpoint/2010/main" val="42712492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8602023" cy="400110"/>
            <a:chOff x="462308" y="1828784"/>
            <a:chExt cx="8600336"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8339236"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텍스트 파일 읽고 쓰기</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73</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with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문과 함께 사용하기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with </a:t>
            </a:r>
            <a:r>
              <a:rPr lang="ko-KR" altLang="en-US" sz="1600" b="1" dirty="0">
                <a:solidFill>
                  <a:srgbClr val="000000"/>
                </a:solidFill>
                <a:latin typeface="Consolas" panose="020B0609020204030204" pitchFamily="49" charset="0"/>
              </a:rPr>
              <a:t>문</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하면 </a:t>
            </a:r>
            <a:r>
              <a:rPr lang="ko-KR" altLang="en-US" sz="1600" b="1" dirty="0">
                <a:solidFill>
                  <a:srgbClr val="000000"/>
                </a:solidFill>
                <a:latin typeface="Consolas" panose="020B0609020204030204" pitchFamily="49" charset="0"/>
              </a:rPr>
              <a:t>파일</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열고 닫는 것</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자동</a:t>
            </a:r>
            <a:r>
              <a:rPr lang="ko-KR" altLang="en-US" sz="1600" dirty="0">
                <a:solidFill>
                  <a:srgbClr val="000000"/>
                </a:solidFill>
                <a:latin typeface="Consolas" panose="020B0609020204030204" pitchFamily="49" charset="0"/>
              </a:rPr>
              <a:t>으로 </a:t>
            </a:r>
            <a:r>
              <a:rPr lang="ko-KR" altLang="en-US" sz="1600" b="1" dirty="0">
                <a:solidFill>
                  <a:srgbClr val="000000"/>
                </a:solidFill>
                <a:latin typeface="Consolas" panose="020B0609020204030204" pitchFamily="49" charset="0"/>
              </a:rPr>
              <a:t>처리</a:t>
            </a:r>
            <a:r>
              <a:rPr lang="ko-KR" altLang="en-US" sz="1600" dirty="0">
                <a:solidFill>
                  <a:srgbClr val="000000"/>
                </a:solidFill>
                <a:latin typeface="Consolas" panose="020B0609020204030204" pitchFamily="49" charset="0"/>
              </a:rPr>
              <a:t>할 수 있음</a:t>
            </a:r>
            <a:endParaRPr lang="ko-KR" altLang="en-US" sz="1600" dirty="0"/>
          </a:p>
        </p:txBody>
      </p:sp>
      <p:sp>
        <p:nvSpPr>
          <p:cNvPr id="26" name="TextBox 25">
            <a:extLst>
              <a:ext uri="{FF2B5EF4-FFF2-40B4-BE49-F238E27FC236}">
                <a16:creationId xmlns:a16="http://schemas.microsoft.com/office/drawing/2014/main" id="{CCE03464-CB3A-4063-89EF-6A4A707EDC70}"/>
              </a:ext>
            </a:extLst>
          </p:cNvPr>
          <p:cNvSpPr txBox="1"/>
          <p:nvPr/>
        </p:nvSpPr>
        <p:spPr>
          <a:xfrm>
            <a:off x="632999" y="2856757"/>
            <a:ext cx="2289409"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with </a:t>
            </a:r>
            <a:r>
              <a:rPr lang="ko-KR" altLang="en-US" sz="2000" dirty="0">
                <a:latin typeface="나눔손글씨 펜" panose="03040600000000000000" pitchFamily="66" charset="-127"/>
                <a:ea typeface="나눔손글씨 펜" panose="03040600000000000000" pitchFamily="66" charset="-127"/>
              </a:rPr>
              <a:t>문을 사용하지 않는 경우</a:t>
            </a:r>
          </a:p>
        </p:txBody>
      </p:sp>
      <p:graphicFrame>
        <p:nvGraphicFramePr>
          <p:cNvPr id="20" name="표 19">
            <a:extLst>
              <a:ext uri="{FF2B5EF4-FFF2-40B4-BE49-F238E27FC236}">
                <a16:creationId xmlns:a16="http://schemas.microsoft.com/office/drawing/2014/main" id="{885F9A4F-B7C8-455B-824A-3DA0E1A0A9F8}"/>
              </a:ext>
            </a:extLst>
          </p:cNvPr>
          <p:cNvGraphicFramePr>
            <a:graphicFrameLocks noGrp="1"/>
          </p:cNvGraphicFramePr>
          <p:nvPr>
            <p:extLst>
              <p:ext uri="{D42A27DB-BD31-4B8C-83A1-F6EECF244321}">
                <p14:modId xmlns:p14="http://schemas.microsoft.com/office/powerpoint/2010/main" val="196451844"/>
              </p:ext>
            </p:extLst>
          </p:nvPr>
        </p:nvGraphicFramePr>
        <p:xfrm>
          <a:off x="632998" y="3251421"/>
          <a:ext cx="8640000" cy="1188720"/>
        </p:xfrm>
        <a:graphic>
          <a:graphicData uri="http://schemas.openxmlformats.org/drawingml/2006/table">
            <a:tbl>
              <a:tblPr>
                <a:tableStyleId>{2D5ABB26-0587-4C30-8999-92F81FD0307C}</a:tableStyleId>
              </a:tblPr>
              <a:tblGrid>
                <a:gridCol w="8640000">
                  <a:extLst>
                    <a:ext uri="{9D8B030D-6E8A-4147-A177-3AD203B41FA5}">
                      <a16:colId xmlns:a16="http://schemas.microsoft.com/office/drawing/2014/main" val="1015189617"/>
                    </a:ext>
                  </a:extLst>
                </a:gridCol>
              </a:tblGrid>
              <a:tr h="370840">
                <a:tc>
                  <a:txBody>
                    <a:bodyPr/>
                    <a:lstStyle/>
                    <a:p>
                      <a:r>
                        <a:rPr lang="en-US" altLang="ko-KR" sz="2400" b="0" dirty="0">
                          <a:solidFill>
                            <a:srgbClr val="9CDCFE"/>
                          </a:solidFill>
                          <a:effectLst/>
                          <a:latin typeface="Consolas" panose="020B0609020204030204" pitchFamily="49" charset="0"/>
                        </a:rPr>
                        <a:t>f</a:t>
                      </a:r>
                      <a:r>
                        <a:rPr lang="en-US" altLang="ko-KR" sz="2400" b="0" dirty="0">
                          <a:solidFill>
                            <a:srgbClr val="D4D4D4"/>
                          </a:solidFill>
                          <a:effectLst/>
                          <a:latin typeface="Consolas" panose="020B0609020204030204" pitchFamily="49" charset="0"/>
                        </a:rPr>
                        <a:t> = </a:t>
                      </a:r>
                      <a:r>
                        <a:rPr lang="en-US" altLang="ko-KR" sz="2400" b="0" dirty="0">
                          <a:solidFill>
                            <a:srgbClr val="DCDCAA"/>
                          </a:solidFill>
                          <a:effectLst/>
                          <a:latin typeface="Consolas" panose="020B0609020204030204" pitchFamily="49" charset="0"/>
                        </a:rPr>
                        <a:t>open</a:t>
                      </a:r>
                      <a:r>
                        <a:rPr lang="en-US" altLang="ko-KR" sz="2400" b="0" dirty="0">
                          <a:solidFill>
                            <a:srgbClr val="D4D4D4"/>
                          </a:solidFill>
                          <a:effectLst/>
                          <a:latin typeface="Consolas" panose="020B0609020204030204" pitchFamily="49" charset="0"/>
                        </a:rPr>
                        <a:t>(</a:t>
                      </a:r>
                      <a:r>
                        <a:rPr lang="en-US" altLang="ko-KR" sz="2400" b="0" dirty="0">
                          <a:solidFill>
                            <a:srgbClr val="CE9178"/>
                          </a:solidFill>
                          <a:effectLst/>
                          <a:latin typeface="Consolas" panose="020B0609020204030204" pitchFamily="49" charset="0"/>
                        </a:rPr>
                        <a:t>"foo.txt"</a:t>
                      </a:r>
                      <a:r>
                        <a:rPr lang="en-US" altLang="ko-KR" sz="2400" b="0" dirty="0">
                          <a:solidFill>
                            <a:srgbClr val="D4D4D4"/>
                          </a:solidFill>
                          <a:effectLst/>
                          <a:latin typeface="Consolas" panose="020B0609020204030204" pitchFamily="49" charset="0"/>
                        </a:rPr>
                        <a:t>, </a:t>
                      </a:r>
                      <a:r>
                        <a:rPr lang="en-US" altLang="ko-KR" sz="2400" b="0" dirty="0">
                          <a:solidFill>
                            <a:srgbClr val="CE9178"/>
                          </a:solidFill>
                          <a:effectLst/>
                          <a:latin typeface="Consolas" panose="020B0609020204030204" pitchFamily="49" charset="0"/>
                        </a:rPr>
                        <a:t>'w'</a:t>
                      </a:r>
                      <a:r>
                        <a:rPr lang="en-US" altLang="ko-KR" sz="2400" b="0" dirty="0">
                          <a:solidFill>
                            <a:srgbClr val="D4D4D4"/>
                          </a:solidFill>
                          <a:effectLst/>
                          <a:latin typeface="Consolas" panose="020B0609020204030204" pitchFamily="49" charset="0"/>
                        </a:rPr>
                        <a:t>)</a:t>
                      </a:r>
                    </a:p>
                    <a:p>
                      <a:r>
                        <a:rPr lang="en-US" altLang="ko-KR" sz="2400" b="0" dirty="0" err="1">
                          <a:solidFill>
                            <a:srgbClr val="9CDCFE"/>
                          </a:solidFill>
                          <a:effectLst/>
                          <a:latin typeface="Consolas" panose="020B0609020204030204" pitchFamily="49" charset="0"/>
                        </a:rPr>
                        <a:t>f</a:t>
                      </a:r>
                      <a:r>
                        <a:rPr lang="en-US" altLang="ko-KR" sz="2400" b="0" dirty="0" err="1">
                          <a:solidFill>
                            <a:srgbClr val="D4D4D4"/>
                          </a:solidFill>
                          <a:effectLst/>
                          <a:latin typeface="Consolas" panose="020B0609020204030204" pitchFamily="49" charset="0"/>
                        </a:rPr>
                        <a:t>.</a:t>
                      </a:r>
                      <a:r>
                        <a:rPr lang="en-US" altLang="ko-KR" sz="2400" b="0" dirty="0" err="1">
                          <a:solidFill>
                            <a:srgbClr val="DCDCAA"/>
                          </a:solidFill>
                          <a:effectLst/>
                          <a:latin typeface="Consolas" panose="020B0609020204030204" pitchFamily="49" charset="0"/>
                        </a:rPr>
                        <a:t>write</a:t>
                      </a:r>
                      <a:r>
                        <a:rPr lang="en-US" altLang="ko-KR" sz="2400" b="0" dirty="0">
                          <a:solidFill>
                            <a:srgbClr val="D4D4D4"/>
                          </a:solidFill>
                          <a:effectLst/>
                          <a:latin typeface="Consolas" panose="020B0609020204030204" pitchFamily="49" charset="0"/>
                        </a:rPr>
                        <a:t>(</a:t>
                      </a:r>
                      <a:r>
                        <a:rPr lang="en-US" altLang="ko-KR" sz="2400" b="0" dirty="0">
                          <a:solidFill>
                            <a:srgbClr val="CE9178"/>
                          </a:solidFill>
                          <a:effectLst/>
                          <a:latin typeface="Consolas" panose="020B0609020204030204" pitchFamily="49" charset="0"/>
                        </a:rPr>
                        <a:t>"Life is too short, you need python"</a:t>
                      </a:r>
                      <a:r>
                        <a:rPr lang="en-US" altLang="ko-KR" sz="2400" b="0" dirty="0">
                          <a:solidFill>
                            <a:srgbClr val="D4D4D4"/>
                          </a:solidFill>
                          <a:effectLst/>
                          <a:latin typeface="Consolas" panose="020B0609020204030204" pitchFamily="49" charset="0"/>
                        </a:rPr>
                        <a:t>)</a:t>
                      </a:r>
                    </a:p>
                    <a:p>
                      <a:r>
                        <a:rPr lang="en-US" altLang="ko-KR" sz="2400" b="0" dirty="0" err="1">
                          <a:solidFill>
                            <a:srgbClr val="9CDCFE"/>
                          </a:solidFill>
                          <a:effectLst/>
                          <a:latin typeface="Consolas" panose="020B0609020204030204" pitchFamily="49" charset="0"/>
                        </a:rPr>
                        <a:t>f</a:t>
                      </a:r>
                      <a:r>
                        <a:rPr lang="en-US" altLang="ko-KR" sz="2400" b="0" dirty="0" err="1">
                          <a:solidFill>
                            <a:srgbClr val="D4D4D4"/>
                          </a:solidFill>
                          <a:effectLst/>
                          <a:latin typeface="Consolas" panose="020B0609020204030204" pitchFamily="49" charset="0"/>
                        </a:rPr>
                        <a:t>.</a:t>
                      </a:r>
                      <a:r>
                        <a:rPr lang="en-US" altLang="ko-KR" sz="2400" b="0" dirty="0" err="1">
                          <a:solidFill>
                            <a:srgbClr val="DCDCAA"/>
                          </a:solidFill>
                          <a:effectLst/>
                          <a:latin typeface="Consolas" panose="020B0609020204030204" pitchFamily="49" charset="0"/>
                        </a:rPr>
                        <a:t>close</a:t>
                      </a:r>
                      <a:r>
                        <a:rPr lang="en-US" altLang="ko-KR" sz="2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bl>
          </a:graphicData>
        </a:graphic>
      </p:graphicFrame>
      <p:sp>
        <p:nvSpPr>
          <p:cNvPr id="19" name="TextBox 18">
            <a:extLst>
              <a:ext uri="{FF2B5EF4-FFF2-40B4-BE49-F238E27FC236}">
                <a16:creationId xmlns:a16="http://schemas.microsoft.com/office/drawing/2014/main" id="{66235A59-DFEC-4747-A148-D2C2A8FCDA4A}"/>
              </a:ext>
            </a:extLst>
          </p:cNvPr>
          <p:cNvSpPr txBox="1"/>
          <p:nvPr/>
        </p:nvSpPr>
        <p:spPr>
          <a:xfrm>
            <a:off x="632999" y="4671268"/>
            <a:ext cx="1875835"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with </a:t>
            </a:r>
            <a:r>
              <a:rPr lang="ko-KR" altLang="en-US" sz="2000" dirty="0">
                <a:latin typeface="나눔손글씨 펜" panose="03040600000000000000" pitchFamily="66" charset="-127"/>
                <a:ea typeface="나눔손글씨 펜" panose="03040600000000000000" pitchFamily="66" charset="-127"/>
              </a:rPr>
              <a:t>문을 사용하는 경우</a:t>
            </a:r>
          </a:p>
        </p:txBody>
      </p:sp>
      <p:graphicFrame>
        <p:nvGraphicFramePr>
          <p:cNvPr id="24" name="표 23">
            <a:extLst>
              <a:ext uri="{FF2B5EF4-FFF2-40B4-BE49-F238E27FC236}">
                <a16:creationId xmlns:a16="http://schemas.microsoft.com/office/drawing/2014/main" id="{6AD193D9-5B62-4B59-B0A5-DF3C5DAA603F}"/>
              </a:ext>
            </a:extLst>
          </p:cNvPr>
          <p:cNvGraphicFramePr>
            <a:graphicFrameLocks noGrp="1"/>
          </p:cNvGraphicFramePr>
          <p:nvPr>
            <p:extLst>
              <p:ext uri="{D42A27DB-BD31-4B8C-83A1-F6EECF244321}">
                <p14:modId xmlns:p14="http://schemas.microsoft.com/office/powerpoint/2010/main" val="1148707373"/>
              </p:ext>
            </p:extLst>
          </p:nvPr>
        </p:nvGraphicFramePr>
        <p:xfrm>
          <a:off x="632998" y="5065932"/>
          <a:ext cx="8640000" cy="822960"/>
        </p:xfrm>
        <a:graphic>
          <a:graphicData uri="http://schemas.openxmlformats.org/drawingml/2006/table">
            <a:tbl>
              <a:tblPr>
                <a:tableStyleId>{2D5ABB26-0587-4C30-8999-92F81FD0307C}</a:tableStyleId>
              </a:tblPr>
              <a:tblGrid>
                <a:gridCol w="8640000">
                  <a:extLst>
                    <a:ext uri="{9D8B030D-6E8A-4147-A177-3AD203B41FA5}">
                      <a16:colId xmlns:a16="http://schemas.microsoft.com/office/drawing/2014/main" val="1015189617"/>
                    </a:ext>
                  </a:extLst>
                </a:gridCol>
              </a:tblGrid>
              <a:tr h="370840">
                <a:tc>
                  <a:txBody>
                    <a:bodyPr/>
                    <a:lstStyle/>
                    <a:p>
                      <a:r>
                        <a:rPr lang="en-US" altLang="ko-KR" sz="2400" b="0" dirty="0">
                          <a:solidFill>
                            <a:srgbClr val="C586C0"/>
                          </a:solidFill>
                          <a:effectLst/>
                          <a:latin typeface="Consolas" panose="020B0609020204030204" pitchFamily="49" charset="0"/>
                        </a:rPr>
                        <a:t>with</a:t>
                      </a:r>
                      <a:r>
                        <a:rPr lang="en-US" altLang="ko-KR" sz="2400" b="0" dirty="0">
                          <a:solidFill>
                            <a:srgbClr val="D4D4D4"/>
                          </a:solidFill>
                          <a:effectLst/>
                          <a:latin typeface="Consolas" panose="020B0609020204030204" pitchFamily="49" charset="0"/>
                        </a:rPr>
                        <a:t> </a:t>
                      </a:r>
                      <a:r>
                        <a:rPr lang="en-US" altLang="ko-KR" sz="2400" b="0" dirty="0">
                          <a:solidFill>
                            <a:srgbClr val="DCDCAA"/>
                          </a:solidFill>
                          <a:effectLst/>
                          <a:latin typeface="Consolas" panose="020B0609020204030204" pitchFamily="49" charset="0"/>
                        </a:rPr>
                        <a:t>open</a:t>
                      </a:r>
                      <a:r>
                        <a:rPr lang="en-US" altLang="ko-KR" sz="2400" b="0" dirty="0">
                          <a:solidFill>
                            <a:srgbClr val="D4D4D4"/>
                          </a:solidFill>
                          <a:effectLst/>
                          <a:latin typeface="Consolas" panose="020B0609020204030204" pitchFamily="49" charset="0"/>
                        </a:rPr>
                        <a:t>(</a:t>
                      </a:r>
                      <a:r>
                        <a:rPr lang="en-US" altLang="ko-KR" sz="2400" b="0" dirty="0">
                          <a:solidFill>
                            <a:srgbClr val="CE9178"/>
                          </a:solidFill>
                          <a:effectLst/>
                          <a:latin typeface="Consolas" panose="020B0609020204030204" pitchFamily="49" charset="0"/>
                        </a:rPr>
                        <a:t>"foo.txt"</a:t>
                      </a:r>
                      <a:r>
                        <a:rPr lang="en-US" altLang="ko-KR" sz="2400" b="0" dirty="0">
                          <a:solidFill>
                            <a:srgbClr val="D4D4D4"/>
                          </a:solidFill>
                          <a:effectLst/>
                          <a:latin typeface="Consolas" panose="020B0609020204030204" pitchFamily="49" charset="0"/>
                        </a:rPr>
                        <a:t>, </a:t>
                      </a:r>
                      <a:r>
                        <a:rPr lang="en-US" altLang="ko-KR" sz="2400" b="0" dirty="0">
                          <a:solidFill>
                            <a:srgbClr val="CE9178"/>
                          </a:solidFill>
                          <a:effectLst/>
                          <a:latin typeface="Consolas" panose="020B0609020204030204" pitchFamily="49" charset="0"/>
                        </a:rPr>
                        <a:t>"w"</a:t>
                      </a:r>
                      <a:r>
                        <a:rPr lang="en-US" altLang="ko-KR" sz="2400" b="0" dirty="0">
                          <a:solidFill>
                            <a:srgbClr val="D4D4D4"/>
                          </a:solidFill>
                          <a:effectLst/>
                          <a:latin typeface="Consolas" panose="020B0609020204030204" pitchFamily="49" charset="0"/>
                        </a:rPr>
                        <a:t>) </a:t>
                      </a:r>
                      <a:r>
                        <a:rPr lang="en-US" altLang="ko-KR" sz="2400" b="0" dirty="0">
                          <a:solidFill>
                            <a:srgbClr val="569CD6"/>
                          </a:solidFill>
                          <a:effectLst/>
                          <a:latin typeface="Consolas" panose="020B0609020204030204" pitchFamily="49" charset="0"/>
                        </a:rPr>
                        <a:t>as</a:t>
                      </a:r>
                      <a:r>
                        <a:rPr lang="en-US" altLang="ko-KR" sz="2400" b="0" dirty="0">
                          <a:solidFill>
                            <a:srgbClr val="D4D4D4"/>
                          </a:solidFill>
                          <a:effectLst/>
                          <a:latin typeface="Consolas" panose="020B0609020204030204" pitchFamily="49" charset="0"/>
                        </a:rPr>
                        <a:t> </a:t>
                      </a:r>
                      <a:r>
                        <a:rPr lang="en-US" altLang="ko-KR" sz="2400" b="0" dirty="0">
                          <a:solidFill>
                            <a:srgbClr val="9CDCFE"/>
                          </a:solidFill>
                          <a:effectLst/>
                          <a:latin typeface="Consolas" panose="020B0609020204030204" pitchFamily="49" charset="0"/>
                        </a:rPr>
                        <a:t>f</a:t>
                      </a:r>
                      <a:r>
                        <a:rPr lang="en-US" altLang="ko-KR" sz="2400" b="0" dirty="0">
                          <a:solidFill>
                            <a:srgbClr val="D4D4D4"/>
                          </a:solidFill>
                          <a:effectLst/>
                          <a:latin typeface="Consolas" panose="020B0609020204030204" pitchFamily="49" charset="0"/>
                        </a:rPr>
                        <a:t>:</a:t>
                      </a:r>
                    </a:p>
                    <a:p>
                      <a:r>
                        <a:rPr lang="en-US" altLang="ko-KR" sz="2400" b="0" dirty="0">
                          <a:solidFill>
                            <a:srgbClr val="D4D4D4"/>
                          </a:solidFill>
                          <a:effectLst/>
                          <a:latin typeface="Consolas" panose="020B0609020204030204" pitchFamily="49" charset="0"/>
                        </a:rPr>
                        <a:t>    </a:t>
                      </a:r>
                      <a:r>
                        <a:rPr lang="en-US" altLang="ko-KR" sz="2400" b="0" dirty="0" err="1">
                          <a:solidFill>
                            <a:srgbClr val="9CDCFE"/>
                          </a:solidFill>
                          <a:effectLst/>
                          <a:latin typeface="Consolas" panose="020B0609020204030204" pitchFamily="49" charset="0"/>
                        </a:rPr>
                        <a:t>f</a:t>
                      </a:r>
                      <a:r>
                        <a:rPr lang="en-US" altLang="ko-KR" sz="2400" b="0" dirty="0" err="1">
                          <a:solidFill>
                            <a:srgbClr val="D4D4D4"/>
                          </a:solidFill>
                          <a:effectLst/>
                          <a:latin typeface="Consolas" panose="020B0609020204030204" pitchFamily="49" charset="0"/>
                        </a:rPr>
                        <a:t>.</a:t>
                      </a:r>
                      <a:r>
                        <a:rPr lang="en-US" altLang="ko-KR" sz="2400" b="0" dirty="0" err="1">
                          <a:solidFill>
                            <a:srgbClr val="DCDCAA"/>
                          </a:solidFill>
                          <a:effectLst/>
                          <a:latin typeface="Consolas" panose="020B0609020204030204" pitchFamily="49" charset="0"/>
                        </a:rPr>
                        <a:t>write</a:t>
                      </a:r>
                      <a:r>
                        <a:rPr lang="en-US" altLang="ko-KR" sz="2400" b="0" dirty="0">
                          <a:solidFill>
                            <a:srgbClr val="D4D4D4"/>
                          </a:solidFill>
                          <a:effectLst/>
                          <a:latin typeface="Consolas" panose="020B0609020204030204" pitchFamily="49" charset="0"/>
                        </a:rPr>
                        <a:t>(</a:t>
                      </a:r>
                      <a:r>
                        <a:rPr lang="en-US" altLang="ko-KR" sz="2400" b="0" dirty="0">
                          <a:solidFill>
                            <a:srgbClr val="CE9178"/>
                          </a:solidFill>
                          <a:effectLst/>
                          <a:latin typeface="Consolas" panose="020B0609020204030204" pitchFamily="49" charset="0"/>
                        </a:rPr>
                        <a:t>"Life is too short, you need python"</a:t>
                      </a:r>
                      <a:r>
                        <a:rPr lang="en-US" altLang="ko-KR" sz="2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bl>
          </a:graphicData>
        </a:graphic>
      </p:graphicFrame>
    </p:spTree>
    <p:extLst>
      <p:ext uri="{BB962C8B-B14F-4D97-AF65-F5344CB8AC3E}">
        <p14:creationId xmlns:p14="http://schemas.microsoft.com/office/powerpoint/2010/main" val="3913131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58E45D0-53B1-4652-BA3D-D8ECE90C7258}"/>
              </a:ext>
            </a:extLst>
          </p:cNvPr>
          <p:cNvPicPr>
            <a:picLocks noChangeAspect="1"/>
          </p:cNvPicPr>
          <p:nvPr/>
        </p:nvPicPr>
        <p:blipFill>
          <a:blip r:embed="rId3"/>
          <a:stretch>
            <a:fillRect/>
          </a:stretch>
        </p:blipFill>
        <p:spPr>
          <a:xfrm>
            <a:off x="0" y="0"/>
            <a:ext cx="9902449" cy="6858000"/>
          </a:xfrm>
          <a:prstGeom prst="rect">
            <a:avLst/>
          </a:prstGeom>
        </p:spPr>
      </p:pic>
      <p:pic>
        <p:nvPicPr>
          <p:cNvPr id="9" name="그림 8">
            <a:extLst>
              <a:ext uri="{FF2B5EF4-FFF2-40B4-BE49-F238E27FC236}">
                <a16:creationId xmlns:a16="http://schemas.microsoft.com/office/drawing/2014/main" id="{E6F58070-1CDB-46FA-8F72-73A2068F3D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9606" y="1311792"/>
            <a:ext cx="1853105" cy="424016"/>
          </a:xfrm>
          <a:prstGeom prst="rect">
            <a:avLst/>
          </a:prstGeom>
        </p:spPr>
      </p:pic>
      <p:grpSp>
        <p:nvGrpSpPr>
          <p:cNvPr id="31" name="그룹 30">
            <a:extLst>
              <a:ext uri="{FF2B5EF4-FFF2-40B4-BE49-F238E27FC236}">
                <a16:creationId xmlns:a16="http://schemas.microsoft.com/office/drawing/2014/main" id="{0F1C0134-E8C4-4A2C-BD81-DA971F620CFE}"/>
              </a:ext>
            </a:extLst>
          </p:cNvPr>
          <p:cNvGrpSpPr/>
          <p:nvPr/>
        </p:nvGrpSpPr>
        <p:grpSpPr>
          <a:xfrm>
            <a:off x="3952508" y="643548"/>
            <a:ext cx="2185022" cy="739690"/>
            <a:chOff x="546911" y="2592437"/>
            <a:chExt cx="2185022" cy="739690"/>
          </a:xfrm>
        </p:grpSpPr>
        <p:sp>
          <p:nvSpPr>
            <p:cNvPr id="32" name="직사각형 31">
              <a:extLst>
                <a:ext uri="{FF2B5EF4-FFF2-40B4-BE49-F238E27FC236}">
                  <a16:creationId xmlns:a16="http://schemas.microsoft.com/office/drawing/2014/main" id="{F96BC19E-0307-4C12-B86E-1C807964D257}"/>
                </a:ext>
              </a:extLst>
            </p:cNvPr>
            <p:cNvSpPr/>
            <p:nvPr/>
          </p:nvSpPr>
          <p:spPr>
            <a:xfrm>
              <a:off x="546911" y="2592437"/>
              <a:ext cx="2185022" cy="739690"/>
            </a:xfrm>
            <a:prstGeom prst="rect">
              <a:avLst/>
            </a:prstGeom>
          </p:spPr>
          <p:txBody>
            <a:bodyPr wrap="none">
              <a:spAutoFit/>
            </a:bodyPr>
            <a:lstStyle/>
            <a:p>
              <a:pPr>
                <a:lnSpc>
                  <a:spcPts val="5800"/>
                </a:lnSpc>
              </a:pPr>
              <a:r>
                <a:rPr lang="en-US" altLang="ko-KR" sz="3200" spc="600" dirty="0">
                  <a:ln>
                    <a:solidFill>
                      <a:srgbClr val="336699">
                        <a:alpha val="0"/>
                      </a:srgbClr>
                    </a:solidFill>
                  </a:ln>
                  <a:solidFill>
                    <a:srgbClr val="009EC7"/>
                  </a:solidFill>
                  <a:latin typeface="+mn-ea"/>
                  <a:cs typeface="Helvetica" pitchFamily="34" charset="0"/>
                </a:rPr>
                <a:t>Chapter</a:t>
              </a:r>
            </a:p>
          </p:txBody>
        </p:sp>
        <p:sp>
          <p:nvSpPr>
            <p:cNvPr id="33" name="직사각형 32">
              <a:extLst>
                <a:ext uri="{FF2B5EF4-FFF2-40B4-BE49-F238E27FC236}">
                  <a16:creationId xmlns:a16="http://schemas.microsoft.com/office/drawing/2014/main" id="{8EC1B2C7-02DF-4BCC-BFA7-3514D01BBEBA}"/>
                </a:ext>
              </a:extLst>
            </p:cNvPr>
            <p:cNvSpPr/>
            <p:nvPr/>
          </p:nvSpPr>
          <p:spPr>
            <a:xfrm flipV="1">
              <a:off x="664556" y="2633178"/>
              <a:ext cx="886814" cy="45719"/>
            </a:xfrm>
            <a:prstGeom prst="rect">
              <a:avLst/>
            </a:prstGeom>
            <a:solidFill>
              <a:srgbClr val="5FD0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9EC7"/>
                </a:solidFill>
                <a:latin typeface="+mn-ea"/>
              </a:endParaRPr>
            </a:p>
          </p:txBody>
        </p:sp>
      </p:grpSp>
      <p:grpSp>
        <p:nvGrpSpPr>
          <p:cNvPr id="80" name="그룹 6">
            <a:extLst>
              <a:ext uri="{FF2B5EF4-FFF2-40B4-BE49-F238E27FC236}">
                <a16:creationId xmlns:a16="http://schemas.microsoft.com/office/drawing/2014/main" id="{759B4E74-C3AA-4C68-8662-A026BC1D6D7A}"/>
              </a:ext>
            </a:extLst>
          </p:cNvPr>
          <p:cNvGrpSpPr>
            <a:grpSpLocks/>
          </p:cNvGrpSpPr>
          <p:nvPr/>
        </p:nvGrpSpPr>
        <p:grpSpPr bwMode="auto">
          <a:xfrm>
            <a:off x="3800872" y="2866271"/>
            <a:ext cx="5773294" cy="563541"/>
            <a:chOff x="3375868" y="3272744"/>
            <a:chExt cx="3141860" cy="306622"/>
          </a:xfrm>
        </p:grpSpPr>
        <p:grpSp>
          <p:nvGrpSpPr>
            <p:cNvPr id="82" name="그룹 4">
              <a:extLst>
                <a:ext uri="{FF2B5EF4-FFF2-40B4-BE49-F238E27FC236}">
                  <a16:creationId xmlns:a16="http://schemas.microsoft.com/office/drawing/2014/main" id="{9BAC47E2-4870-43A3-97DB-047274C3C01B}"/>
                </a:ext>
              </a:extLst>
            </p:cNvPr>
            <p:cNvGrpSpPr>
              <a:grpSpLocks/>
            </p:cNvGrpSpPr>
            <p:nvPr/>
          </p:nvGrpSpPr>
          <p:grpSpPr bwMode="auto">
            <a:xfrm>
              <a:off x="3662673" y="3323325"/>
              <a:ext cx="2855055" cy="249691"/>
              <a:chOff x="3662673" y="3323325"/>
              <a:chExt cx="2855055" cy="249691"/>
            </a:xfrm>
          </p:grpSpPr>
          <p:sp>
            <p:nvSpPr>
              <p:cNvPr id="86" name="Rectangle 304">
                <a:extLst>
                  <a:ext uri="{FF2B5EF4-FFF2-40B4-BE49-F238E27FC236}">
                    <a16:creationId xmlns:a16="http://schemas.microsoft.com/office/drawing/2014/main" id="{21ABCEA0-A48A-4EEC-B1F3-C7AB15ACE84F}"/>
                  </a:ext>
                </a:extLst>
              </p:cNvPr>
              <p:cNvSpPr>
                <a:spLocks noChangeArrowheads="1"/>
              </p:cNvSpPr>
              <p:nvPr/>
            </p:nvSpPr>
            <p:spPr bwMode="auto">
              <a:xfrm>
                <a:off x="3925220" y="3323325"/>
                <a:ext cx="2592508" cy="2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r>
                  <a:rPr kumimoji="0" lang="ko-KR" altLang="en-US" sz="2000" b="1" dirty="0">
                    <a:solidFill>
                      <a:srgbClr val="404040"/>
                    </a:solidFill>
                    <a:latin typeface="나눔고딕" panose="020D0604000000000000" pitchFamily="50" charset="-127"/>
                    <a:ea typeface="나눔고딕" panose="020D0604000000000000" pitchFamily="50" charset="-127"/>
                  </a:rPr>
                  <a:t>데이터 분석을 위한 </a:t>
                </a:r>
                <a:r>
                  <a:rPr kumimoji="0" lang="ko-KR" altLang="en-US" sz="2000" b="1" dirty="0" err="1">
                    <a:solidFill>
                      <a:srgbClr val="404040"/>
                    </a:solidFill>
                    <a:latin typeface="나눔고딕" panose="020D0604000000000000" pitchFamily="50" charset="-127"/>
                    <a:ea typeface="나눔고딕" panose="020D0604000000000000" pitchFamily="50" charset="-127"/>
                  </a:rPr>
                  <a:t>파이썬</a:t>
                </a:r>
                <a:r>
                  <a:rPr kumimoji="0" lang="ko-KR" altLang="en-US" sz="2000" b="1" dirty="0">
                    <a:solidFill>
                      <a:srgbClr val="404040"/>
                    </a:solidFill>
                    <a:latin typeface="나눔고딕" panose="020D0604000000000000" pitchFamily="50" charset="-127"/>
                    <a:ea typeface="나눔고딕" panose="020D0604000000000000" pitchFamily="50" charset="-127"/>
                  </a:rPr>
                  <a:t> 응용 문법</a:t>
                </a:r>
                <a:endParaRPr kumimoji="0" lang="en-US" altLang="ko-KR" sz="2000" b="1" dirty="0">
                  <a:solidFill>
                    <a:srgbClr val="404040"/>
                  </a:solidFill>
                  <a:latin typeface="나눔고딕" panose="020D0604000000000000" pitchFamily="50" charset="-127"/>
                  <a:ea typeface="나눔고딕" panose="020D0604000000000000" pitchFamily="50" charset="-127"/>
                </a:endParaRPr>
              </a:p>
            </p:txBody>
          </p:sp>
          <p:cxnSp>
            <p:nvCxnSpPr>
              <p:cNvPr id="87" name="직선 연결선 2">
                <a:extLst>
                  <a:ext uri="{FF2B5EF4-FFF2-40B4-BE49-F238E27FC236}">
                    <a16:creationId xmlns:a16="http://schemas.microsoft.com/office/drawing/2014/main" id="{39E76BF8-DA15-4FEF-985C-3BF911329FDC}"/>
                  </a:ext>
                </a:extLst>
              </p:cNvPr>
              <p:cNvCxnSpPr>
                <a:cxnSpLocks noChangeShapeType="1"/>
              </p:cNvCxnSpPr>
              <p:nvPr/>
            </p:nvCxnSpPr>
            <p:spPr bwMode="auto">
              <a:xfrm>
                <a:off x="3662673" y="3573016"/>
                <a:ext cx="2532086" cy="0"/>
              </a:xfrm>
              <a:prstGeom prst="line">
                <a:avLst/>
              </a:prstGeom>
              <a:noFill/>
              <a:ln w="12700" algn="ctr">
                <a:solidFill>
                  <a:srgbClr val="404040"/>
                </a:solidFill>
                <a:round/>
                <a:headEnd/>
                <a:tailEnd/>
              </a:ln>
              <a:extLst>
                <a:ext uri="{909E8E84-426E-40DD-AFC4-6F175D3DCCD1}">
                  <a14:hiddenFill xmlns:a14="http://schemas.microsoft.com/office/drawing/2010/main">
                    <a:noFill/>
                  </a14:hiddenFill>
                </a:ext>
              </a:extLst>
            </p:spPr>
          </p:cxnSp>
        </p:grpSp>
        <p:sp>
          <p:nvSpPr>
            <p:cNvPr id="83" name="직사각형 5">
              <a:extLst>
                <a:ext uri="{FF2B5EF4-FFF2-40B4-BE49-F238E27FC236}">
                  <a16:creationId xmlns:a16="http://schemas.microsoft.com/office/drawing/2014/main" id="{4F2515B5-B77C-403D-943A-145391FB198D}"/>
                </a:ext>
              </a:extLst>
            </p:cNvPr>
            <p:cNvSpPr>
              <a:spLocks noChangeArrowheads="1"/>
            </p:cNvSpPr>
            <p:nvPr/>
          </p:nvSpPr>
          <p:spPr bwMode="auto">
            <a:xfrm>
              <a:off x="3563888" y="3284984"/>
              <a:ext cx="294382" cy="294382"/>
            </a:xfrm>
            <a:prstGeom prst="rect">
              <a:avLst/>
            </a:prstGeom>
            <a:solidFill>
              <a:srgbClr val="009EC7"/>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sp>
          <p:nvSpPr>
            <p:cNvPr id="84" name="Rectangle 304">
              <a:extLst>
                <a:ext uri="{FF2B5EF4-FFF2-40B4-BE49-F238E27FC236}">
                  <a16:creationId xmlns:a16="http://schemas.microsoft.com/office/drawing/2014/main" id="{558E5DE1-9576-47BA-9991-18192E9FAF57}"/>
                </a:ext>
              </a:extLst>
            </p:cNvPr>
            <p:cNvSpPr>
              <a:spLocks noChangeArrowheads="1"/>
            </p:cNvSpPr>
            <p:nvPr/>
          </p:nvSpPr>
          <p:spPr bwMode="auto">
            <a:xfrm>
              <a:off x="3375868" y="3272744"/>
              <a:ext cx="681782" cy="251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r>
                <a:rPr kumimoji="0" lang="en-US" altLang="ko-KR" sz="2400" b="1" dirty="0">
                  <a:solidFill>
                    <a:schemeClr val="bg1"/>
                  </a:solidFill>
                  <a:latin typeface="+mn-ea"/>
                  <a:ea typeface="+mn-ea"/>
                </a:rPr>
                <a:t>2</a:t>
              </a:r>
            </a:p>
          </p:txBody>
        </p:sp>
        <p:sp>
          <p:nvSpPr>
            <p:cNvPr id="85" name="직사각형 55">
              <a:extLst>
                <a:ext uri="{FF2B5EF4-FFF2-40B4-BE49-F238E27FC236}">
                  <a16:creationId xmlns:a16="http://schemas.microsoft.com/office/drawing/2014/main" id="{3949E6A7-3ED9-4D9D-A3F5-2335E1AFD998}"/>
                </a:ext>
              </a:extLst>
            </p:cNvPr>
            <p:cNvSpPr>
              <a:spLocks noChangeArrowheads="1"/>
            </p:cNvSpPr>
            <p:nvPr/>
          </p:nvSpPr>
          <p:spPr bwMode="auto">
            <a:xfrm>
              <a:off x="3534008" y="3284984"/>
              <a:ext cx="40978" cy="294382"/>
            </a:xfrm>
            <a:prstGeom prst="rect">
              <a:avLst/>
            </a:prstGeom>
            <a:solidFill>
              <a:srgbClr val="5FD0D4"/>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sz="2400" b="1">
                <a:latin typeface="+mn-ea"/>
                <a:ea typeface="+mn-ea"/>
              </a:endParaRPr>
            </a:p>
          </p:txBody>
        </p:sp>
      </p:grpSp>
      <p:sp>
        <p:nvSpPr>
          <p:cNvPr id="28" name="직사각형 27">
            <a:extLst>
              <a:ext uri="{FF2B5EF4-FFF2-40B4-BE49-F238E27FC236}">
                <a16:creationId xmlns:a16="http://schemas.microsoft.com/office/drawing/2014/main" id="{6B1D7B25-DBEB-410B-90D0-4871C1D0783D}"/>
              </a:ext>
            </a:extLst>
          </p:cNvPr>
          <p:cNvSpPr/>
          <p:nvPr/>
        </p:nvSpPr>
        <p:spPr>
          <a:xfrm>
            <a:off x="416496" y="1794622"/>
            <a:ext cx="3262875" cy="1135696"/>
          </a:xfrm>
          <a:prstGeom prst="rect">
            <a:avLst/>
          </a:prstGeom>
        </p:spPr>
        <p:txBody>
          <a:bodyPr wrap="square">
            <a:spAutoFit/>
          </a:bodyPr>
          <a:lstStyle/>
          <a:p>
            <a:pPr>
              <a:lnSpc>
                <a:spcPct val="150000"/>
              </a:lnSpc>
            </a:pP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데이터 분석</a:t>
            </a:r>
            <a:r>
              <a:rPr lang="en-US" altLang="ko-KR"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시각화</a:t>
            </a: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를 </a:t>
            </a:r>
            <a:br>
              <a:rPr lang="en-US" altLang="ko-KR"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br>
            <a:r>
              <a:rPr lang="ko-KR" altLang="en-US" sz="2400"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위한 </a:t>
            </a:r>
            <a:r>
              <a:rPr lang="ko-KR" altLang="en-US" sz="2400" b="1" spc="-100" dirty="0">
                <a:ln>
                  <a:solidFill>
                    <a:srgbClr val="336699">
                      <a:alpha val="0"/>
                    </a:srgbClr>
                  </a:solidFill>
                </a:ln>
                <a:solidFill>
                  <a:srgbClr val="002060"/>
                </a:solidFill>
                <a:latin typeface="나눔고딕" panose="020D0604000000000000" pitchFamily="50" charset="-127"/>
                <a:ea typeface="나눔고딕" panose="020D0604000000000000" pitchFamily="50" charset="-127"/>
                <a:cs typeface="Helvetica" pitchFamily="34" charset="0"/>
              </a:rPr>
              <a:t>프로그래밍 기초</a:t>
            </a:r>
          </a:p>
        </p:txBody>
      </p:sp>
      <p:pic>
        <p:nvPicPr>
          <p:cNvPr id="1028" name="Picture 4" descr="NumPy logo 2020.svg">
            <a:extLst>
              <a:ext uri="{FF2B5EF4-FFF2-40B4-BE49-F238E27FC236}">
                <a16:creationId xmlns:a16="http://schemas.microsoft.com/office/drawing/2014/main" id="{ABB8AD6F-DBED-4D23-97A6-C946F01175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9007" y="3429001"/>
            <a:ext cx="1669208" cy="7511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ndas logo.svg">
            <a:extLst>
              <a:ext uri="{FF2B5EF4-FFF2-40B4-BE49-F238E27FC236}">
                <a16:creationId xmlns:a16="http://schemas.microsoft.com/office/drawing/2014/main" id="{E4AA5DB7-38AE-4CC9-ACE5-C6DAFBFB2A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9441" y="3429000"/>
            <a:ext cx="1853963" cy="74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20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2.1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이해</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란</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75</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sp>
        <p:nvSpPr>
          <p:cNvPr id="19" name="사각형: 둥근 모서리 18">
            <a:extLst>
              <a:ext uri="{FF2B5EF4-FFF2-40B4-BE49-F238E27FC236}">
                <a16:creationId xmlns:a16="http://schemas.microsoft.com/office/drawing/2014/main" id="{FAF2724E-3D60-4BF2-8D8C-F1D51EE15155}"/>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NumPy</a:t>
            </a:r>
            <a:r>
              <a:rPr lang="ko-KR" altLang="en-US" sz="1600" dirty="0">
                <a:solidFill>
                  <a:srgbClr val="000000"/>
                </a:solidFill>
                <a:latin typeface="Consolas" panose="020B0609020204030204" pitchFamily="49" charset="0"/>
              </a:rPr>
              <a:t>는 </a:t>
            </a:r>
            <a:r>
              <a:rPr lang="ko-KR" altLang="en-US" sz="1600" b="1" dirty="0">
                <a:solidFill>
                  <a:srgbClr val="000000"/>
                </a:solidFill>
                <a:latin typeface="Consolas" panose="020B0609020204030204" pitchFamily="49" charset="0"/>
              </a:rPr>
              <a:t>데이터 분석</a:t>
            </a:r>
            <a:r>
              <a:rPr lang="ko-KR" altLang="en-US" sz="1600" dirty="0">
                <a:solidFill>
                  <a:srgbClr val="000000"/>
                </a:solidFill>
                <a:latin typeface="Consolas" panose="020B0609020204030204" pitchFamily="49" charset="0"/>
              </a:rPr>
              <a:t>을 위해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되는 </a:t>
            </a:r>
            <a:r>
              <a:rPr lang="ko-KR" altLang="en-US" sz="1600" b="1" dirty="0">
                <a:solidFill>
                  <a:srgbClr val="000000"/>
                </a:solidFill>
                <a:latin typeface="Consolas" panose="020B0609020204030204" pitchFamily="49" charset="0"/>
              </a:rPr>
              <a:t>라이브러리</a:t>
            </a:r>
            <a:r>
              <a:rPr lang="ko-KR" altLang="en-US" sz="1600" dirty="0">
                <a:solidFill>
                  <a:srgbClr val="000000"/>
                </a:solidFill>
                <a:latin typeface="Consolas" panose="020B0609020204030204" pitchFamily="49" charset="0"/>
              </a:rPr>
              <a:t>이며</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벡터</a:t>
            </a:r>
            <a:r>
              <a:rPr lang="ko-KR" altLang="en-US" sz="1600" dirty="0">
                <a:solidFill>
                  <a:srgbClr val="000000"/>
                </a:solidFill>
                <a:latin typeface="Consolas" panose="020B0609020204030204" pitchFamily="49" charset="0"/>
              </a:rPr>
              <a:t> 및 </a:t>
            </a:r>
            <a:r>
              <a:rPr lang="ko-KR" altLang="en-US" sz="1600" b="1" dirty="0">
                <a:solidFill>
                  <a:srgbClr val="000000"/>
                </a:solidFill>
                <a:latin typeface="Consolas" panose="020B0609020204030204" pitchFamily="49" charset="0"/>
              </a:rPr>
              <a:t>행렬</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연산</a:t>
            </a:r>
            <a:r>
              <a:rPr lang="ko-KR" altLang="en-US" sz="1600" dirty="0">
                <a:solidFill>
                  <a:srgbClr val="000000"/>
                </a:solidFill>
                <a:latin typeface="Consolas" panose="020B0609020204030204" pitchFamily="49" charset="0"/>
              </a:rPr>
              <a:t>에 </a:t>
            </a:r>
            <a:r>
              <a:rPr lang="ko-KR" altLang="en-US" sz="1600" b="1" dirty="0">
                <a:solidFill>
                  <a:srgbClr val="000000"/>
                </a:solidFill>
                <a:latin typeface="Consolas" panose="020B0609020204030204" pitchFamily="49" charset="0"/>
              </a:rPr>
              <a:t>유용</a:t>
            </a:r>
            <a:endParaRPr lang="ko-KR" altLang="en-US" sz="1600" b="1" dirty="0"/>
          </a:p>
        </p:txBody>
      </p:sp>
      <p:sp>
        <p:nvSpPr>
          <p:cNvPr id="20" name="TextBox 19">
            <a:extLst>
              <a:ext uri="{FF2B5EF4-FFF2-40B4-BE49-F238E27FC236}">
                <a16:creationId xmlns:a16="http://schemas.microsoft.com/office/drawing/2014/main" id="{A5F449E5-D368-4C6E-A02A-48EFD85B412E}"/>
              </a:ext>
            </a:extLst>
          </p:cNvPr>
          <p:cNvSpPr txBox="1"/>
          <p:nvPr/>
        </p:nvSpPr>
        <p:spPr>
          <a:xfrm>
            <a:off x="782564" y="2919992"/>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Array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단위로 데이터 관리</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및 연산 수행</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25" name="사각형: 둥근 모서리 24">
            <a:extLst>
              <a:ext uri="{FF2B5EF4-FFF2-40B4-BE49-F238E27FC236}">
                <a16:creationId xmlns:a16="http://schemas.microsoft.com/office/drawing/2014/main" id="{ED9C519C-D1D7-4D50-9976-E1AF94FE40E3}"/>
              </a:ext>
            </a:extLst>
          </p:cNvPr>
          <p:cNvSpPr/>
          <p:nvPr/>
        </p:nvSpPr>
        <p:spPr>
          <a:xfrm>
            <a:off x="632999" y="3461601"/>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Array</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동일한 데이터 타입</a:t>
            </a:r>
            <a:r>
              <a:rPr lang="ko-KR" altLang="en-US" sz="1600" dirty="0">
                <a:solidFill>
                  <a:srgbClr val="000000"/>
                </a:solidFill>
                <a:latin typeface="Consolas" panose="020B0609020204030204" pitchFamily="49" charset="0"/>
              </a:rPr>
              <a:t>을 갖는 </a:t>
            </a:r>
            <a:r>
              <a:rPr lang="ko-KR" altLang="en-US" sz="1600" b="1" dirty="0">
                <a:solidFill>
                  <a:srgbClr val="000000"/>
                </a:solidFill>
                <a:latin typeface="Consolas" panose="020B0609020204030204" pitchFamily="49" charset="0"/>
              </a:rPr>
              <a:t>벡터</a:t>
            </a:r>
            <a:r>
              <a:rPr lang="ko-KR" altLang="en-US" sz="1600" dirty="0">
                <a:solidFill>
                  <a:srgbClr val="000000"/>
                </a:solidFill>
                <a:latin typeface="Consolas" panose="020B0609020204030204" pitchFamily="49" charset="0"/>
              </a:rPr>
              <a:t> 또는 </a:t>
            </a:r>
            <a:r>
              <a:rPr lang="ko-KR" altLang="en-US" sz="1600" b="1" dirty="0">
                <a:solidFill>
                  <a:srgbClr val="000000"/>
                </a:solidFill>
                <a:latin typeface="Consolas" panose="020B0609020204030204" pitchFamily="49" charset="0"/>
              </a:rPr>
              <a:t>행렬</a:t>
            </a:r>
            <a:endParaRPr lang="ko-KR" altLang="en-US" sz="1600" b="1" dirty="0"/>
          </a:p>
        </p:txBody>
      </p:sp>
      <p:sp>
        <p:nvSpPr>
          <p:cNvPr id="26" name="TextBox 25">
            <a:extLst>
              <a:ext uri="{FF2B5EF4-FFF2-40B4-BE49-F238E27FC236}">
                <a16:creationId xmlns:a16="http://schemas.microsoft.com/office/drawing/2014/main" id="{EE291D2D-9E3B-42F7-9B8B-929F1491FFAE}"/>
              </a:ext>
            </a:extLst>
          </p:cNvPr>
          <p:cNvSpPr txBox="1"/>
          <p:nvPr/>
        </p:nvSpPr>
        <p:spPr>
          <a:xfrm>
            <a:off x="782564" y="4167516"/>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규모가 커질수록 데이터 저장 및 처리에 효율적</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28" name="사각형: 둥근 모서리 27">
            <a:extLst>
              <a:ext uri="{FF2B5EF4-FFF2-40B4-BE49-F238E27FC236}">
                <a16:creationId xmlns:a16="http://schemas.microsoft.com/office/drawing/2014/main" id="{FD4B0107-51D1-424E-9DC2-268AE8031F31}"/>
              </a:ext>
            </a:extLst>
          </p:cNvPr>
          <p:cNvSpPr/>
          <p:nvPr/>
        </p:nvSpPr>
        <p:spPr>
          <a:xfrm>
            <a:off x="632999" y="4708182"/>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NumPy</a:t>
            </a:r>
            <a:r>
              <a:rPr lang="ko-KR" altLang="en-US" sz="1600" dirty="0">
                <a:solidFill>
                  <a:srgbClr val="000000"/>
                </a:solidFill>
                <a:latin typeface="Consolas" panose="020B0609020204030204" pitchFamily="49" charset="0"/>
              </a:rPr>
              <a:t>는 </a:t>
            </a:r>
            <a:r>
              <a:rPr lang="en-US" altLang="ko-KR" sz="1600" b="1" dirty="0">
                <a:solidFill>
                  <a:srgbClr val="000000"/>
                </a:solidFill>
                <a:latin typeface="Consolas" panose="020B0609020204030204" pitchFamily="49" charset="0"/>
              </a:rPr>
              <a:t>C</a:t>
            </a:r>
            <a:r>
              <a:rPr lang="ko-KR" altLang="en-US" sz="1600" b="1" dirty="0">
                <a:solidFill>
                  <a:srgbClr val="000000"/>
                </a:solidFill>
                <a:latin typeface="Consolas" panose="020B0609020204030204" pitchFamily="49" charset="0"/>
              </a:rPr>
              <a:t>언어</a:t>
            </a:r>
            <a:r>
              <a:rPr lang="ko-KR" altLang="en-US" sz="1600" dirty="0">
                <a:solidFill>
                  <a:srgbClr val="000000"/>
                </a:solidFill>
                <a:latin typeface="Consolas" panose="020B0609020204030204" pitchFamily="49" charset="0"/>
              </a:rPr>
              <a:t>로 </a:t>
            </a:r>
            <a:r>
              <a:rPr lang="ko-KR" altLang="en-US" sz="1600" b="1" dirty="0">
                <a:solidFill>
                  <a:srgbClr val="000000"/>
                </a:solidFill>
                <a:latin typeface="Consolas" panose="020B0609020204030204" pitchFamily="49" charset="0"/>
              </a:rPr>
              <a:t>구현</a:t>
            </a:r>
            <a:r>
              <a:rPr lang="ko-KR" altLang="en-US" sz="1600" dirty="0">
                <a:solidFill>
                  <a:srgbClr val="000000"/>
                </a:solidFill>
                <a:latin typeface="Consolas" panose="020B0609020204030204" pitchFamily="49" charset="0"/>
              </a:rPr>
              <a:t>되어 있고 </a:t>
            </a:r>
            <a:r>
              <a:rPr lang="ko-KR" altLang="en-US" sz="1600" b="1" dirty="0">
                <a:solidFill>
                  <a:srgbClr val="000000"/>
                </a:solidFill>
                <a:latin typeface="Consolas" panose="020B0609020204030204" pitchFamily="49" charset="0"/>
              </a:rPr>
              <a:t>연산</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병렬</a:t>
            </a:r>
            <a:r>
              <a:rPr lang="ko-KR" altLang="en-US" sz="1600" dirty="0">
                <a:solidFill>
                  <a:srgbClr val="000000"/>
                </a:solidFill>
                <a:latin typeface="Consolas" panose="020B0609020204030204" pitchFamily="49" charset="0"/>
              </a:rPr>
              <a:t>적으로 </a:t>
            </a:r>
            <a:r>
              <a:rPr lang="ko-KR" altLang="en-US" sz="1600" b="1" dirty="0">
                <a:solidFill>
                  <a:srgbClr val="000000"/>
                </a:solidFill>
                <a:latin typeface="Consolas" panose="020B0609020204030204" pitchFamily="49" charset="0"/>
              </a:rPr>
              <a:t>처리</a:t>
            </a:r>
            <a:r>
              <a:rPr lang="ko-KR" altLang="en-US" sz="1600" dirty="0">
                <a:solidFill>
                  <a:srgbClr val="000000"/>
                </a:solidFill>
                <a:latin typeface="Consolas" panose="020B0609020204030204" pitchFamily="49" charset="0"/>
              </a:rPr>
              <a:t>하기 때문에 </a:t>
            </a:r>
            <a:r>
              <a:rPr lang="ko-KR" altLang="en-US" sz="1600" b="1" dirty="0">
                <a:solidFill>
                  <a:srgbClr val="000000"/>
                </a:solidFill>
                <a:latin typeface="Consolas" panose="020B0609020204030204" pitchFamily="49" charset="0"/>
              </a:rPr>
              <a:t>속도</a:t>
            </a:r>
            <a:r>
              <a:rPr lang="ko-KR" altLang="en-US" sz="1600" dirty="0">
                <a:solidFill>
                  <a:srgbClr val="000000"/>
                </a:solidFill>
                <a:latin typeface="Consolas" panose="020B0609020204030204" pitchFamily="49" charset="0"/>
              </a:rPr>
              <a:t>가 </a:t>
            </a:r>
            <a:r>
              <a:rPr lang="ko-KR" altLang="en-US" sz="1600" b="1" dirty="0">
                <a:solidFill>
                  <a:srgbClr val="000000"/>
                </a:solidFill>
                <a:latin typeface="Consolas" panose="020B0609020204030204" pitchFamily="49" charset="0"/>
              </a:rPr>
              <a:t>빠름</a:t>
            </a:r>
            <a:endParaRPr lang="ko-KR" altLang="en-US" sz="1600" b="1" dirty="0"/>
          </a:p>
        </p:txBody>
      </p:sp>
      <p:sp>
        <p:nvSpPr>
          <p:cNvPr id="29" name="TextBox 28">
            <a:extLst>
              <a:ext uri="{FF2B5EF4-FFF2-40B4-BE49-F238E27FC236}">
                <a16:creationId xmlns:a16="http://schemas.microsoft.com/office/drawing/2014/main" id="{3B5752DD-022E-4934-9BF3-8512C04C4B0E}"/>
              </a:ext>
            </a:extLst>
          </p:cNvPr>
          <p:cNvSpPr txBox="1"/>
          <p:nvPr/>
        </p:nvSpPr>
        <p:spPr>
          <a:xfrm>
            <a:off x="782564" y="5409739"/>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패키지 불러오기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 name="직사각형 2">
            <a:extLst>
              <a:ext uri="{FF2B5EF4-FFF2-40B4-BE49-F238E27FC236}">
                <a16:creationId xmlns:a16="http://schemas.microsoft.com/office/drawing/2014/main" id="{1222AEBE-7EA0-469E-A651-56D480CDFB77}"/>
              </a:ext>
            </a:extLst>
          </p:cNvPr>
          <p:cNvSpPr/>
          <p:nvPr/>
        </p:nvSpPr>
        <p:spPr>
          <a:xfrm>
            <a:off x="633000" y="5953840"/>
            <a:ext cx="8640000" cy="369332"/>
          </a:xfrm>
          <a:prstGeom prst="rect">
            <a:avLst/>
          </a:prstGeom>
          <a:solidFill>
            <a:schemeClr val="tx1"/>
          </a:solidFill>
        </p:spPr>
        <p:txBody>
          <a:bodyPr wrap="none">
            <a:spAutoFit/>
          </a:bodyPr>
          <a:lstStyle/>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numpy</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np</a:t>
            </a:r>
            <a:endParaRPr lang="en-US" altLang="ko-KR"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27028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선언 및 인덱스 접근</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76</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sp>
        <p:nvSpPr>
          <p:cNvPr id="19" name="사각형: 둥근 모서리 18">
            <a:extLst>
              <a:ext uri="{FF2B5EF4-FFF2-40B4-BE49-F238E27FC236}">
                <a16:creationId xmlns:a16="http://schemas.microsoft.com/office/drawing/2014/main" id="{FAF2724E-3D60-4BF2-8D8C-F1D51EE15155}"/>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NumPy</a:t>
            </a:r>
            <a:r>
              <a:rPr lang="ko-KR" altLang="en-US" sz="1600" dirty="0">
                <a:solidFill>
                  <a:srgbClr val="000000"/>
                </a:solidFill>
                <a:latin typeface="Consolas" panose="020B0609020204030204" pitchFamily="49" charset="0"/>
              </a:rPr>
              <a:t>는 </a:t>
            </a:r>
            <a:r>
              <a:rPr lang="ko-KR" altLang="en-US" sz="1600" b="1" dirty="0">
                <a:solidFill>
                  <a:srgbClr val="000000"/>
                </a:solidFill>
                <a:latin typeface="Consolas" panose="020B0609020204030204" pitchFamily="49" charset="0"/>
              </a:rPr>
              <a:t>하나의 데이터 타입만 배열에 넣을 수 있음 </a:t>
            </a:r>
            <a:r>
              <a:rPr lang="en-US" altLang="ko-KR" sz="1600" b="1" dirty="0">
                <a:solidFill>
                  <a:srgbClr val="000000"/>
                </a:solidFill>
                <a:latin typeface="Consolas" panose="020B0609020204030204" pitchFamily="49" charset="0"/>
              </a:rPr>
              <a:t>(dynamic typing</a:t>
            </a:r>
            <a:r>
              <a:rPr lang="ko-KR" altLang="en-US" sz="1600" b="1" dirty="0">
                <a:solidFill>
                  <a:srgbClr val="000000"/>
                </a:solidFill>
                <a:latin typeface="Consolas" panose="020B0609020204030204" pitchFamily="49" charset="0"/>
              </a:rPr>
              <a:t> 지원하지 않음</a:t>
            </a:r>
            <a:r>
              <a:rPr lang="en-US" altLang="ko-KR" sz="1600" b="1" dirty="0">
                <a:solidFill>
                  <a:srgbClr val="000000"/>
                </a:solidFill>
                <a:latin typeface="Consolas" panose="020B0609020204030204" pitchFamily="49" charset="0"/>
              </a:rPr>
              <a:t>)</a:t>
            </a:r>
            <a:endParaRPr lang="ko-KR" altLang="en-US" sz="1600" b="1" dirty="0"/>
          </a:p>
        </p:txBody>
      </p:sp>
      <p:sp>
        <p:nvSpPr>
          <p:cNvPr id="27" name="TextBox 26">
            <a:extLst>
              <a:ext uri="{FF2B5EF4-FFF2-40B4-BE49-F238E27FC236}">
                <a16:creationId xmlns:a16="http://schemas.microsoft.com/office/drawing/2014/main" id="{FFDC621E-24F5-4548-A591-B34182C324C9}"/>
              </a:ext>
            </a:extLst>
          </p:cNvPr>
          <p:cNvSpPr txBox="1"/>
          <p:nvPr/>
        </p:nvSpPr>
        <p:spPr>
          <a:xfrm>
            <a:off x="632999" y="2856757"/>
            <a:ext cx="3118161"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NumPy </a:t>
            </a:r>
            <a:r>
              <a:rPr lang="ko-KR" altLang="en-US" sz="2000" dirty="0">
                <a:latin typeface="나눔손글씨 펜" panose="03040600000000000000" pitchFamily="66" charset="-127"/>
                <a:ea typeface="나눔손글씨 펜" panose="03040600000000000000" pitchFamily="66" charset="-127"/>
              </a:rPr>
              <a:t>배열 선언 및 인덱스 접근 예시</a:t>
            </a:r>
          </a:p>
        </p:txBody>
      </p:sp>
      <p:sp>
        <p:nvSpPr>
          <p:cNvPr id="30" name="TextBox 29">
            <a:extLst>
              <a:ext uri="{FF2B5EF4-FFF2-40B4-BE49-F238E27FC236}">
                <a16:creationId xmlns:a16="http://schemas.microsoft.com/office/drawing/2014/main" id="{0AB19E8C-7478-4A36-A69E-AFCBEC481612}"/>
              </a:ext>
            </a:extLst>
          </p:cNvPr>
          <p:cNvSpPr txBox="1"/>
          <p:nvPr/>
        </p:nvSpPr>
        <p:spPr>
          <a:xfrm>
            <a:off x="632999" y="4591879"/>
            <a:ext cx="5907386" cy="400110"/>
          </a:xfrm>
          <a:prstGeom prst="rect">
            <a:avLst/>
          </a:prstGeom>
          <a:noFill/>
        </p:spPr>
        <p:txBody>
          <a:bodyPr wrap="none" rtlCol="0">
            <a:spAutoFit/>
          </a:bodyPr>
          <a:lstStyle/>
          <a:p>
            <a:r>
              <a:rPr lang="en-US" altLang="ko-KR" sz="2000" dirty="0">
                <a:latin typeface="나눔손글씨 펜" panose="03040600000000000000" pitchFamily="66" charset="-127"/>
                <a:ea typeface="나눔손글씨 펜" panose="03040600000000000000" pitchFamily="66" charset="-127"/>
              </a:rPr>
              <a:t>NumPy </a:t>
            </a:r>
            <a:r>
              <a:rPr lang="ko-KR" altLang="en-US" sz="2000" dirty="0">
                <a:latin typeface="나눔손글씨 펜" panose="03040600000000000000" pitchFamily="66" charset="-127"/>
                <a:ea typeface="나눔손글씨 펜" panose="03040600000000000000" pitchFamily="66" charset="-127"/>
              </a:rPr>
              <a:t>배열 생성시 데이터 타입 변환이 가능한 것은 변환이 되어 배열 생성</a:t>
            </a:r>
          </a:p>
        </p:txBody>
      </p:sp>
      <p:graphicFrame>
        <p:nvGraphicFramePr>
          <p:cNvPr id="32" name="표 31">
            <a:extLst>
              <a:ext uri="{FF2B5EF4-FFF2-40B4-BE49-F238E27FC236}">
                <a16:creationId xmlns:a16="http://schemas.microsoft.com/office/drawing/2014/main" id="{06E44185-47E8-47B5-8060-5294B0431056}"/>
              </a:ext>
            </a:extLst>
          </p:cNvPr>
          <p:cNvGraphicFramePr>
            <a:graphicFrameLocks noGrp="1"/>
          </p:cNvGraphicFramePr>
          <p:nvPr>
            <p:extLst>
              <p:ext uri="{D42A27DB-BD31-4B8C-83A1-F6EECF244321}">
                <p14:modId xmlns:p14="http://schemas.microsoft.com/office/powerpoint/2010/main" val="3767872888"/>
              </p:ext>
            </p:extLst>
          </p:nvPr>
        </p:nvGraphicFramePr>
        <p:xfrm>
          <a:off x="632998" y="3251421"/>
          <a:ext cx="8640000" cy="1066800"/>
        </p:xfrm>
        <a:graphic>
          <a:graphicData uri="http://schemas.openxmlformats.org/drawingml/2006/table">
            <a:tbl>
              <a:tblPr>
                <a:tableStyleId>{2D5ABB26-0587-4C30-8999-92F81FD0307C}</a:tableStyleId>
              </a:tblPr>
              <a:tblGrid>
                <a:gridCol w="8640000">
                  <a:extLst>
                    <a:ext uri="{9D8B030D-6E8A-4147-A177-3AD203B41FA5}">
                      <a16:colId xmlns:a16="http://schemas.microsoft.com/office/drawing/2014/main" val="1015189617"/>
                    </a:ext>
                  </a:extLst>
                </a:gridCol>
              </a:tblGrid>
              <a:tr h="370840">
                <a:tc>
                  <a:txBody>
                    <a:bodyPr/>
                    <a:lstStyle/>
                    <a:p>
                      <a:r>
                        <a:rPr lang="en-US" altLang="ko-KR" sz="2000" b="0" dirty="0" err="1">
                          <a:solidFill>
                            <a:srgbClr val="9CDCFE"/>
                          </a:solidFill>
                          <a:effectLst/>
                          <a:latin typeface="Consolas" panose="020B0609020204030204" pitchFamily="49" charset="0"/>
                        </a:rPr>
                        <a:t>arr</a:t>
                      </a:r>
                      <a:r>
                        <a:rPr lang="en-US" altLang="ko-KR" sz="2000" b="0" dirty="0">
                          <a:solidFill>
                            <a:srgbClr val="D4D4D4"/>
                          </a:solidFill>
                          <a:effectLst/>
                          <a:latin typeface="Consolas" panose="020B0609020204030204" pitchFamily="49" charset="0"/>
                        </a:rPr>
                        <a:t> = </a:t>
                      </a:r>
                      <a:r>
                        <a:rPr lang="en-US" altLang="ko-KR" sz="2000" b="0" dirty="0" err="1">
                          <a:solidFill>
                            <a:srgbClr val="4EC9B0"/>
                          </a:solidFill>
                          <a:effectLst/>
                          <a:latin typeface="Consolas" panose="020B0609020204030204" pitchFamily="49" charset="0"/>
                        </a:rPr>
                        <a:t>np</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array</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object</a:t>
                      </a:r>
                      <a:r>
                        <a:rPr lang="en-US" altLang="ko-KR" sz="2000" b="0" dirty="0">
                          <a:solidFill>
                            <a:srgbClr val="D4D4D4"/>
                          </a:solidFill>
                          <a:effectLst/>
                          <a:latin typeface="Consolas" panose="020B0609020204030204" pitchFamily="49" charset="0"/>
                        </a:rPr>
                        <a:t>=[</a:t>
                      </a:r>
                      <a:r>
                        <a:rPr lang="en-US" altLang="ko-KR" sz="2000" b="0" dirty="0">
                          <a:solidFill>
                            <a:srgbClr val="B5CEA8"/>
                          </a:solidFill>
                          <a:effectLst/>
                          <a:latin typeface="Consolas" panose="020B0609020204030204" pitchFamily="49" charset="0"/>
                        </a:rPr>
                        <a:t>2</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3</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5</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7</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11</a:t>
                      </a:r>
                      <a:r>
                        <a:rPr lang="en-US" altLang="ko-KR" sz="2000" b="0" dirty="0">
                          <a:solidFill>
                            <a:srgbClr val="D4D4D4"/>
                          </a:solidFill>
                          <a:effectLst/>
                          <a:latin typeface="Consolas" panose="020B0609020204030204" pitchFamily="49" charset="0"/>
                        </a:rPr>
                        <a:t>], </a:t>
                      </a:r>
                      <a:r>
                        <a:rPr lang="en-US" altLang="ko-KR" sz="2000" b="0" dirty="0" err="1">
                          <a:solidFill>
                            <a:srgbClr val="9CDCFE"/>
                          </a:solidFill>
                          <a:effectLst/>
                          <a:latin typeface="Consolas" panose="020B0609020204030204" pitchFamily="49" charset="0"/>
                        </a:rPr>
                        <a:t>dtype</a:t>
                      </a:r>
                      <a:r>
                        <a:rPr lang="en-US" altLang="ko-KR" sz="2000" b="0" dirty="0">
                          <a:solidFill>
                            <a:srgbClr val="D4D4D4"/>
                          </a:solidFill>
                          <a:effectLst/>
                          <a:latin typeface="Consolas" panose="020B0609020204030204" pitchFamily="49" charset="0"/>
                        </a:rPr>
                        <a:t>=</a:t>
                      </a:r>
                      <a:r>
                        <a:rPr lang="en-US" altLang="ko-KR" sz="2000" b="0" dirty="0">
                          <a:solidFill>
                            <a:srgbClr val="4EC9B0"/>
                          </a:solidFill>
                          <a:effectLst/>
                          <a:latin typeface="Consolas" panose="020B0609020204030204" pitchFamily="49" charset="0"/>
                        </a:rPr>
                        <a:t>float</a:t>
                      </a:r>
                      <a:r>
                        <a:rPr lang="en-US" altLang="ko-KR" sz="2000" b="0" dirty="0">
                          <a:solidFill>
                            <a:srgbClr val="D4D4D4"/>
                          </a:solidFill>
                          <a:effectLst/>
                          <a:latin typeface="Consolas" panose="020B0609020204030204" pitchFamily="49" charset="0"/>
                        </a:rPr>
                        <a:t>)</a:t>
                      </a:r>
                    </a:p>
                    <a:p>
                      <a:r>
                        <a:rPr lang="en-US" altLang="ko-KR" sz="2000" b="0" dirty="0">
                          <a:solidFill>
                            <a:srgbClr val="DCDCAA"/>
                          </a:solidFill>
                          <a:effectLst/>
                          <a:latin typeface="Consolas" panose="020B0609020204030204" pitchFamily="49" charset="0"/>
                        </a:rPr>
                        <a:t>print</a:t>
                      </a:r>
                      <a:r>
                        <a:rPr lang="en-US" altLang="ko-KR" sz="2000" b="0" dirty="0">
                          <a:solidFill>
                            <a:srgbClr val="D4D4D4"/>
                          </a:solidFill>
                          <a:effectLst/>
                          <a:latin typeface="Consolas" panose="020B0609020204030204" pitchFamily="49" charset="0"/>
                        </a:rPr>
                        <a:t>(</a:t>
                      </a:r>
                      <a:r>
                        <a:rPr lang="en-US" altLang="ko-KR" sz="2000" b="0" dirty="0" err="1">
                          <a:solidFill>
                            <a:srgbClr val="9CDCFE"/>
                          </a:solidFill>
                          <a:effectLst/>
                          <a:latin typeface="Consolas" panose="020B0609020204030204" pitchFamily="49" charset="0"/>
                        </a:rPr>
                        <a:t>arr</a:t>
                      </a:r>
                      <a:r>
                        <a:rPr lang="en-US" altLang="ko-KR" sz="2000" b="0" dirty="0">
                          <a:solidFill>
                            <a:srgbClr val="D4D4D4"/>
                          </a:solidFill>
                          <a:effectLst/>
                          <a:latin typeface="Consolas" panose="020B0609020204030204" pitchFamily="49" charset="0"/>
                        </a:rPr>
                        <a:t>, </a:t>
                      </a:r>
                      <a:r>
                        <a:rPr lang="en-US" altLang="ko-KR" sz="2000" b="0" dirty="0" err="1">
                          <a:solidFill>
                            <a:srgbClr val="9CDCFE"/>
                          </a:solidFill>
                          <a:effectLst/>
                          <a:latin typeface="Consolas" panose="020B0609020204030204" pitchFamily="49" charset="0"/>
                        </a:rPr>
                        <a:t>arr</a:t>
                      </a:r>
                      <a:r>
                        <a:rPr lang="en-US" altLang="ko-KR" sz="2000" b="0" dirty="0">
                          <a:solidFill>
                            <a:srgbClr val="D4D4D4"/>
                          </a:solidFill>
                          <a:effectLst/>
                          <a:latin typeface="Consolas" panose="020B0609020204030204" pitchFamily="49" charset="0"/>
                        </a:rPr>
                        <a:t>[</a:t>
                      </a:r>
                      <a:r>
                        <a:rPr lang="en-US" altLang="ko-KR" sz="2000" b="0" dirty="0">
                          <a:solidFill>
                            <a:srgbClr val="B5CEA8"/>
                          </a:solidFill>
                          <a:effectLst/>
                          <a:latin typeface="Consolas" panose="020B0609020204030204" pitchFamily="49" charset="0"/>
                        </a:rPr>
                        <a:t>0</a:t>
                      </a:r>
                      <a:r>
                        <a:rPr lang="en-US" altLang="ko-KR" sz="20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b="0" i="0" dirty="0">
                          <a:solidFill>
                            <a:srgbClr val="D4D4D4"/>
                          </a:solidFill>
                          <a:effectLst/>
                          <a:latin typeface="Consolas" panose="020B0609020204030204" pitchFamily="49" charset="0"/>
                        </a:rPr>
                        <a:t>[ 2. 3. 5. 7. 11.] 2.0</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33" name="표 32">
            <a:extLst>
              <a:ext uri="{FF2B5EF4-FFF2-40B4-BE49-F238E27FC236}">
                <a16:creationId xmlns:a16="http://schemas.microsoft.com/office/drawing/2014/main" id="{21F48411-C9EE-4400-842B-BDFB104405CE}"/>
              </a:ext>
            </a:extLst>
          </p:cNvPr>
          <p:cNvGraphicFramePr>
            <a:graphicFrameLocks noGrp="1"/>
          </p:cNvGraphicFramePr>
          <p:nvPr>
            <p:extLst>
              <p:ext uri="{D42A27DB-BD31-4B8C-83A1-F6EECF244321}">
                <p14:modId xmlns:p14="http://schemas.microsoft.com/office/powerpoint/2010/main" val="2637367494"/>
              </p:ext>
            </p:extLst>
          </p:nvPr>
        </p:nvGraphicFramePr>
        <p:xfrm>
          <a:off x="632998" y="4998858"/>
          <a:ext cx="8640000" cy="1066800"/>
        </p:xfrm>
        <a:graphic>
          <a:graphicData uri="http://schemas.openxmlformats.org/drawingml/2006/table">
            <a:tbl>
              <a:tblPr>
                <a:tableStyleId>{2D5ABB26-0587-4C30-8999-92F81FD0307C}</a:tableStyleId>
              </a:tblPr>
              <a:tblGrid>
                <a:gridCol w="8640000">
                  <a:extLst>
                    <a:ext uri="{9D8B030D-6E8A-4147-A177-3AD203B41FA5}">
                      <a16:colId xmlns:a16="http://schemas.microsoft.com/office/drawing/2014/main" val="1015189617"/>
                    </a:ext>
                  </a:extLst>
                </a:gridCol>
              </a:tblGrid>
              <a:tr h="370840">
                <a:tc>
                  <a:txBody>
                    <a:bodyPr/>
                    <a:lstStyle/>
                    <a:p>
                      <a:r>
                        <a:rPr lang="en-US" altLang="ko-KR" sz="2000" b="0" dirty="0" err="1">
                          <a:solidFill>
                            <a:srgbClr val="9CDCFE"/>
                          </a:solidFill>
                          <a:effectLst/>
                          <a:latin typeface="Consolas" panose="020B0609020204030204" pitchFamily="49" charset="0"/>
                        </a:rPr>
                        <a:t>arr</a:t>
                      </a:r>
                      <a:r>
                        <a:rPr lang="en-US" altLang="ko-KR" sz="2000" b="0" dirty="0">
                          <a:solidFill>
                            <a:srgbClr val="D4D4D4"/>
                          </a:solidFill>
                          <a:effectLst/>
                          <a:latin typeface="Consolas" panose="020B0609020204030204" pitchFamily="49" charset="0"/>
                        </a:rPr>
                        <a:t> = </a:t>
                      </a:r>
                      <a:r>
                        <a:rPr lang="en-US" altLang="ko-KR" sz="2000" b="0" dirty="0" err="1">
                          <a:solidFill>
                            <a:srgbClr val="4EC9B0"/>
                          </a:solidFill>
                          <a:effectLst/>
                          <a:latin typeface="Consolas" panose="020B0609020204030204" pitchFamily="49" charset="0"/>
                        </a:rPr>
                        <a:t>np</a:t>
                      </a:r>
                      <a:r>
                        <a:rPr lang="en-US" altLang="ko-KR" sz="2000" b="0" dirty="0" err="1">
                          <a:solidFill>
                            <a:srgbClr val="D4D4D4"/>
                          </a:solidFill>
                          <a:effectLst/>
                          <a:latin typeface="Consolas" panose="020B0609020204030204" pitchFamily="49" charset="0"/>
                        </a:rPr>
                        <a:t>.</a:t>
                      </a:r>
                      <a:r>
                        <a:rPr lang="en-US" altLang="ko-KR" sz="2000" b="0" dirty="0" err="1">
                          <a:solidFill>
                            <a:srgbClr val="DCDCAA"/>
                          </a:solidFill>
                          <a:effectLst/>
                          <a:latin typeface="Consolas" panose="020B0609020204030204" pitchFamily="49" charset="0"/>
                        </a:rPr>
                        <a:t>array</a:t>
                      </a:r>
                      <a:r>
                        <a:rPr lang="en-US" altLang="ko-KR" sz="2000" b="0" dirty="0">
                          <a:solidFill>
                            <a:srgbClr val="D4D4D4"/>
                          </a:solidFill>
                          <a:effectLst/>
                          <a:latin typeface="Consolas" panose="020B0609020204030204" pitchFamily="49" charset="0"/>
                        </a:rPr>
                        <a:t>(</a:t>
                      </a:r>
                      <a:r>
                        <a:rPr lang="en-US" altLang="ko-KR" sz="2000" b="0" dirty="0">
                          <a:solidFill>
                            <a:srgbClr val="9CDCFE"/>
                          </a:solidFill>
                          <a:effectLst/>
                          <a:latin typeface="Consolas" panose="020B0609020204030204" pitchFamily="49" charset="0"/>
                        </a:rPr>
                        <a:t>object</a:t>
                      </a:r>
                      <a:r>
                        <a:rPr lang="en-US" altLang="ko-KR" sz="2000" b="0" dirty="0">
                          <a:solidFill>
                            <a:srgbClr val="D4D4D4"/>
                          </a:solidFill>
                          <a:effectLst/>
                          <a:latin typeface="Consolas" panose="020B0609020204030204" pitchFamily="49" charset="0"/>
                        </a:rPr>
                        <a:t>=[</a:t>
                      </a:r>
                      <a:r>
                        <a:rPr lang="en-US" altLang="ko-KR" sz="2000" b="0" dirty="0">
                          <a:solidFill>
                            <a:srgbClr val="CE9178"/>
                          </a:solidFill>
                          <a:effectLst/>
                          <a:latin typeface="Consolas" panose="020B0609020204030204" pitchFamily="49" charset="0"/>
                        </a:rPr>
                        <a:t>'2'</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3.0</a:t>
                      </a:r>
                      <a:r>
                        <a:rPr lang="en-US" altLang="ko-KR" sz="2000" b="0" dirty="0">
                          <a:solidFill>
                            <a:srgbClr val="D4D4D4"/>
                          </a:solidFill>
                          <a:effectLst/>
                          <a:latin typeface="Consolas" panose="020B0609020204030204" pitchFamily="49" charset="0"/>
                        </a:rPr>
                        <a:t>, </a:t>
                      </a:r>
                      <a:r>
                        <a:rPr lang="en-US" altLang="ko-KR" sz="2000" b="0" dirty="0">
                          <a:solidFill>
                            <a:srgbClr val="CE9178"/>
                          </a:solidFill>
                          <a:effectLst/>
                          <a:latin typeface="Consolas" panose="020B0609020204030204" pitchFamily="49" charset="0"/>
                        </a:rPr>
                        <a:t>'5'</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7</a:t>
                      </a:r>
                      <a:r>
                        <a:rPr lang="en-US" altLang="ko-KR" sz="2000" b="0" dirty="0">
                          <a:solidFill>
                            <a:srgbClr val="D4D4D4"/>
                          </a:solidFill>
                          <a:effectLst/>
                          <a:latin typeface="Consolas" panose="020B0609020204030204" pitchFamily="49" charset="0"/>
                        </a:rPr>
                        <a:t>, </a:t>
                      </a:r>
                      <a:r>
                        <a:rPr lang="en-US" altLang="ko-KR" sz="2000" b="0" dirty="0">
                          <a:solidFill>
                            <a:srgbClr val="B5CEA8"/>
                          </a:solidFill>
                          <a:effectLst/>
                          <a:latin typeface="Consolas" panose="020B0609020204030204" pitchFamily="49" charset="0"/>
                        </a:rPr>
                        <a:t>11.0</a:t>
                      </a:r>
                      <a:r>
                        <a:rPr lang="en-US" altLang="ko-KR" sz="2000" b="0" dirty="0">
                          <a:solidFill>
                            <a:srgbClr val="D4D4D4"/>
                          </a:solidFill>
                          <a:effectLst/>
                          <a:latin typeface="Consolas" panose="020B0609020204030204" pitchFamily="49" charset="0"/>
                        </a:rPr>
                        <a:t>], </a:t>
                      </a:r>
                      <a:r>
                        <a:rPr lang="en-US" altLang="ko-KR" sz="2000" b="0" dirty="0" err="1">
                          <a:solidFill>
                            <a:srgbClr val="9CDCFE"/>
                          </a:solidFill>
                          <a:effectLst/>
                          <a:latin typeface="Consolas" panose="020B0609020204030204" pitchFamily="49" charset="0"/>
                        </a:rPr>
                        <a:t>dtype</a:t>
                      </a:r>
                      <a:r>
                        <a:rPr lang="en-US" altLang="ko-KR" sz="2000" b="0" dirty="0">
                          <a:solidFill>
                            <a:srgbClr val="D4D4D4"/>
                          </a:solidFill>
                          <a:effectLst/>
                          <a:latin typeface="Consolas" panose="020B0609020204030204" pitchFamily="49" charset="0"/>
                        </a:rPr>
                        <a:t>=</a:t>
                      </a:r>
                      <a:r>
                        <a:rPr lang="en-US" altLang="ko-KR" sz="2000" b="0" dirty="0">
                          <a:solidFill>
                            <a:srgbClr val="4EC9B0"/>
                          </a:solidFill>
                          <a:effectLst/>
                          <a:latin typeface="Consolas" panose="020B0609020204030204" pitchFamily="49" charset="0"/>
                        </a:rPr>
                        <a:t>int</a:t>
                      </a:r>
                      <a:r>
                        <a:rPr lang="en-US" altLang="ko-KR" sz="2000" b="0" dirty="0">
                          <a:solidFill>
                            <a:srgbClr val="D4D4D4"/>
                          </a:solidFill>
                          <a:effectLst/>
                          <a:latin typeface="Consolas" panose="020B0609020204030204" pitchFamily="49" charset="0"/>
                        </a:rPr>
                        <a:t>)</a:t>
                      </a:r>
                    </a:p>
                    <a:p>
                      <a:r>
                        <a:rPr lang="en-US" altLang="ko-KR" sz="2000" b="0" dirty="0" err="1">
                          <a:solidFill>
                            <a:srgbClr val="9CDCFE"/>
                          </a:solidFill>
                          <a:effectLst/>
                          <a:latin typeface="Consolas" panose="020B0609020204030204" pitchFamily="49" charset="0"/>
                        </a:rPr>
                        <a:t>arr</a:t>
                      </a:r>
                      <a:endParaRPr lang="en-US" altLang="ko-KR" sz="2000" b="0" dirty="0">
                        <a:solidFill>
                          <a:srgbClr val="D4D4D4"/>
                        </a:solidFill>
                        <a:effectLst/>
                        <a:latin typeface="Consolas" panose="020B0609020204030204" pitchFamily="49" charset="0"/>
                      </a:endParaRP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b="0" i="0" dirty="0">
                          <a:solidFill>
                            <a:srgbClr val="D4D4D4"/>
                          </a:solidFill>
                          <a:effectLst/>
                          <a:latin typeface="Consolas" panose="020B0609020204030204" pitchFamily="49" charset="0"/>
                        </a:rPr>
                        <a:t>array([ 2, 3, 5, 7, 11])</a:t>
                      </a:r>
                      <a:endParaRPr lang="en-US" altLang="ko-KR" sz="18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42302925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77</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4" name="표 83">
            <a:extLst>
              <a:ext uri="{FF2B5EF4-FFF2-40B4-BE49-F238E27FC236}">
                <a16:creationId xmlns:a16="http://schemas.microsoft.com/office/drawing/2014/main" id="{D0B7ECAD-A99D-4053-9472-D8E8B79C0B76}"/>
              </a:ext>
            </a:extLst>
          </p:cNvPr>
          <p:cNvGraphicFramePr>
            <a:graphicFrameLocks noGrp="1"/>
          </p:cNvGraphicFramePr>
          <p:nvPr>
            <p:extLst/>
          </p:nvPr>
        </p:nvGraphicFramePr>
        <p:xfrm>
          <a:off x="885937" y="4044116"/>
          <a:ext cx="2149782" cy="1005840"/>
        </p:xfrm>
        <a:graphic>
          <a:graphicData uri="http://schemas.openxmlformats.org/drawingml/2006/table">
            <a:tbl>
              <a:tblPr>
                <a:tableStyleId>{2D5ABB26-0587-4C30-8999-92F81FD0307C}</a:tableStyleId>
              </a:tblPr>
              <a:tblGrid>
                <a:gridCol w="2149782">
                  <a:extLst>
                    <a:ext uri="{9D8B030D-6E8A-4147-A177-3AD203B41FA5}">
                      <a16:colId xmlns:a16="http://schemas.microsoft.com/office/drawing/2014/main" val="1015189617"/>
                    </a:ext>
                  </a:extLst>
                </a:gridCol>
              </a:tblGrid>
              <a:tr h="370840">
                <a:tc>
                  <a:txBody>
                    <a:bodyPr/>
                    <a:lstStyle/>
                    <a:p>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err="1">
                          <a:solidFill>
                            <a:srgbClr val="4EC9B0"/>
                          </a:solidFill>
                          <a:effectLst/>
                          <a:latin typeface="Consolas" panose="020B0609020204030204" pitchFamily="49" charset="0"/>
                        </a:rPr>
                        <a:t>np</a:t>
                      </a:r>
                      <a:r>
                        <a:rPr lang="en-US" altLang="ko-KR" sz="1400" b="0" dirty="0" err="1">
                          <a:solidFill>
                            <a:srgbClr val="D4D4D4"/>
                          </a:solidFill>
                          <a:effectLst/>
                          <a:latin typeface="Consolas" panose="020B0609020204030204" pitchFamily="49" charset="0"/>
                        </a:rPr>
                        <a:t>.</a:t>
                      </a:r>
                      <a:r>
                        <a:rPr lang="en-US" altLang="ko-KR" sz="1400" b="0" dirty="0" err="1">
                          <a:solidFill>
                            <a:srgbClr val="DCDCAA"/>
                          </a:solidFill>
                          <a:effectLst/>
                          <a:latin typeface="Consolas" panose="020B0609020204030204" pitchFamily="49" charset="0"/>
                        </a:rPr>
                        <a:t>zeros</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shape</a:t>
                      </a:r>
                      <a:r>
                        <a:rPr lang="en-US" altLang="ko-KR" sz="1400" b="0" dirty="0">
                          <a:solidFill>
                            <a:srgbClr val="D4D4D4"/>
                          </a:solidFill>
                          <a:effectLst/>
                          <a:latin typeface="Consolas" panose="020B0609020204030204" pitchFamily="49" charset="0"/>
                        </a:rPr>
                        <a:t>=(</a:t>
                      </a:r>
                      <a:r>
                        <a:rPr lang="en-US" altLang="ko-KR" sz="1400" b="0" dirty="0">
                          <a:solidFill>
                            <a:srgbClr val="B5CEA8"/>
                          </a:solidFill>
                          <a:effectLst/>
                          <a:latin typeface="Consolas" panose="020B0609020204030204" pitchFamily="49" charset="0"/>
                        </a:rPr>
                        <a:t>4</a:t>
                      </a:r>
                      <a:r>
                        <a:rPr lang="en-US" altLang="ko-KR" sz="1400" b="0" dirty="0">
                          <a:solidFill>
                            <a:srgbClr val="D4D4D4"/>
                          </a:solidFill>
                          <a:effectLst/>
                          <a:latin typeface="Consolas" panose="020B0609020204030204" pitchFamily="49" charset="0"/>
                        </a:rPr>
                        <a:t>,), </a:t>
                      </a:r>
                    </a:p>
                    <a:p>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dtype</a:t>
                      </a:r>
                      <a:r>
                        <a:rPr lang="en-US" altLang="ko-KR" sz="1400" b="0" dirty="0">
                          <a:solidFill>
                            <a:srgbClr val="D4D4D4"/>
                          </a:solidFill>
                          <a:effectLst/>
                          <a:latin typeface="Consolas" panose="020B0609020204030204" pitchFamily="49" charset="0"/>
                        </a:rPr>
                        <a:t>=</a:t>
                      </a:r>
                      <a:r>
                        <a:rPr lang="en-US" altLang="ko-KR" sz="1400" b="0" dirty="0">
                          <a:solidFill>
                            <a:srgbClr val="4EC9B0"/>
                          </a:solidFill>
                          <a:effectLst/>
                          <a:latin typeface="Consolas" panose="020B0609020204030204" pitchFamily="49" charset="0"/>
                        </a:rPr>
                        <a:t>int</a:t>
                      </a:r>
                      <a:r>
                        <a:rPr lang="en-US" altLang="ko-KR" sz="1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200" b="0" i="0" dirty="0">
                          <a:solidFill>
                            <a:srgbClr val="D4D4D4"/>
                          </a:solidFill>
                          <a:effectLst/>
                          <a:latin typeface="Consolas" panose="020B0609020204030204" pitchFamily="49" charset="0"/>
                        </a:rPr>
                        <a:t>[0 0 0 0]</a:t>
                      </a:r>
                      <a:endParaRPr lang="en-US" altLang="ko-KR" sz="12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125" name="TextBox 124">
            <a:extLst>
              <a:ext uri="{FF2B5EF4-FFF2-40B4-BE49-F238E27FC236}">
                <a16:creationId xmlns:a16="http://schemas.microsoft.com/office/drawing/2014/main" id="{C9359E31-747B-4668-8DEF-5F8CFE0550CC}"/>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생성 함수</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zeros(), ones(), empty()</a:t>
            </a:r>
          </a:p>
        </p:txBody>
      </p:sp>
      <p:grpSp>
        <p:nvGrpSpPr>
          <p:cNvPr id="533" name="그룹 532">
            <a:extLst>
              <a:ext uri="{FF2B5EF4-FFF2-40B4-BE49-F238E27FC236}">
                <a16:creationId xmlns:a16="http://schemas.microsoft.com/office/drawing/2014/main" id="{00F67283-74B2-4370-9C1E-3179FEE24B57}"/>
              </a:ext>
            </a:extLst>
          </p:cNvPr>
          <p:cNvGrpSpPr/>
          <p:nvPr/>
        </p:nvGrpSpPr>
        <p:grpSpPr>
          <a:xfrm>
            <a:off x="916812" y="3076108"/>
            <a:ext cx="2084976" cy="643555"/>
            <a:chOff x="5870193" y="3807384"/>
            <a:chExt cx="1908515" cy="589088"/>
          </a:xfrm>
        </p:grpSpPr>
        <p:sp>
          <p:nvSpPr>
            <p:cNvPr id="534" name="정육면체 533">
              <a:extLst>
                <a:ext uri="{FF2B5EF4-FFF2-40B4-BE49-F238E27FC236}">
                  <a16:creationId xmlns:a16="http://schemas.microsoft.com/office/drawing/2014/main" id="{10407BAE-679F-42DB-9E3B-C21247CA02AC}"/>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0</a:t>
              </a:r>
              <a:endParaRPr lang="ko-KR" altLang="en-US" sz="2000" dirty="0"/>
            </a:p>
          </p:txBody>
        </p:sp>
        <p:sp>
          <p:nvSpPr>
            <p:cNvPr id="535" name="정육면체 534">
              <a:extLst>
                <a:ext uri="{FF2B5EF4-FFF2-40B4-BE49-F238E27FC236}">
                  <a16:creationId xmlns:a16="http://schemas.microsoft.com/office/drawing/2014/main" id="{DE0CA04A-6FC0-4FA8-8DB6-AE4B32A37761}"/>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0</a:t>
              </a:r>
              <a:endParaRPr lang="ko-KR" altLang="en-US" sz="2000" dirty="0"/>
            </a:p>
          </p:txBody>
        </p:sp>
        <p:sp>
          <p:nvSpPr>
            <p:cNvPr id="536" name="정육면체 535">
              <a:extLst>
                <a:ext uri="{FF2B5EF4-FFF2-40B4-BE49-F238E27FC236}">
                  <a16:creationId xmlns:a16="http://schemas.microsoft.com/office/drawing/2014/main" id="{8813969E-01E4-4CB6-B82C-DF6082101169}"/>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0</a:t>
              </a:r>
              <a:endParaRPr lang="ko-KR" altLang="en-US" sz="2000" dirty="0"/>
            </a:p>
          </p:txBody>
        </p:sp>
        <p:sp>
          <p:nvSpPr>
            <p:cNvPr id="97" name="정육면체 96">
              <a:extLst>
                <a:ext uri="{FF2B5EF4-FFF2-40B4-BE49-F238E27FC236}">
                  <a16:creationId xmlns:a16="http://schemas.microsoft.com/office/drawing/2014/main" id="{517DFC9C-8691-4F7B-9467-444D5F94813A}"/>
                </a:ext>
              </a:extLst>
            </p:cNvPr>
            <p:cNvSpPr/>
            <p:nvPr/>
          </p:nvSpPr>
          <p:spPr>
            <a:xfrm>
              <a:off x="7189620"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0</a:t>
              </a:r>
              <a:endParaRPr lang="ko-KR" altLang="en-US" sz="2000" dirty="0"/>
            </a:p>
          </p:txBody>
        </p:sp>
      </p:grpSp>
      <p:graphicFrame>
        <p:nvGraphicFramePr>
          <p:cNvPr id="114" name="표 113">
            <a:extLst>
              <a:ext uri="{FF2B5EF4-FFF2-40B4-BE49-F238E27FC236}">
                <a16:creationId xmlns:a16="http://schemas.microsoft.com/office/drawing/2014/main" id="{3F8EF078-DBB4-4BBE-8DBA-8CD6D63BCE66}"/>
              </a:ext>
            </a:extLst>
          </p:cNvPr>
          <p:cNvGraphicFramePr>
            <a:graphicFrameLocks noGrp="1"/>
          </p:cNvGraphicFramePr>
          <p:nvPr>
            <p:extLst/>
          </p:nvPr>
        </p:nvGraphicFramePr>
        <p:xfrm>
          <a:off x="6148189" y="4044116"/>
          <a:ext cx="2963241" cy="1447800"/>
        </p:xfrm>
        <a:graphic>
          <a:graphicData uri="http://schemas.openxmlformats.org/drawingml/2006/table">
            <a:tbl>
              <a:tblPr>
                <a:tableStyleId>{2D5ABB26-0587-4C30-8999-92F81FD0307C}</a:tableStyleId>
              </a:tblPr>
              <a:tblGrid>
                <a:gridCol w="2963241">
                  <a:extLst>
                    <a:ext uri="{9D8B030D-6E8A-4147-A177-3AD203B41FA5}">
                      <a16:colId xmlns:a16="http://schemas.microsoft.com/office/drawing/2014/main" val="1015189617"/>
                    </a:ext>
                  </a:extLst>
                </a:gridCol>
              </a:tblGrid>
              <a:tr h="370840">
                <a:tc>
                  <a:txBody>
                    <a:bodyPr/>
                    <a:lstStyle/>
                    <a:p>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err="1">
                          <a:solidFill>
                            <a:srgbClr val="4EC9B0"/>
                          </a:solidFill>
                          <a:effectLst/>
                          <a:latin typeface="Consolas" panose="020B0609020204030204" pitchFamily="49" charset="0"/>
                        </a:rPr>
                        <a:t>np</a:t>
                      </a:r>
                      <a:r>
                        <a:rPr lang="en-US" altLang="ko-KR" sz="1400" b="0" dirty="0" err="1">
                          <a:solidFill>
                            <a:srgbClr val="D4D4D4"/>
                          </a:solidFill>
                          <a:effectLst/>
                          <a:latin typeface="Consolas" panose="020B0609020204030204" pitchFamily="49" charset="0"/>
                        </a:rPr>
                        <a:t>.</a:t>
                      </a:r>
                      <a:r>
                        <a:rPr lang="en-US" altLang="ko-KR" sz="1400" b="0" dirty="0" err="1">
                          <a:solidFill>
                            <a:srgbClr val="DCDCAA"/>
                          </a:solidFill>
                          <a:effectLst/>
                          <a:latin typeface="Consolas" panose="020B0609020204030204" pitchFamily="49" charset="0"/>
                        </a:rPr>
                        <a:t>empty</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shape</a:t>
                      </a:r>
                      <a:r>
                        <a:rPr lang="en-US" altLang="ko-KR" sz="1400" b="0" dirty="0">
                          <a:solidFill>
                            <a:srgbClr val="D4D4D4"/>
                          </a:solidFill>
                          <a:effectLst/>
                          <a:latin typeface="Consolas" panose="020B0609020204030204" pitchFamily="49" charset="0"/>
                        </a:rPr>
                        <a:t>=(</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[[[8.13955890e-312 8.13955889e-312]</a:t>
                      </a:r>
                    </a:p>
                    <a:p>
                      <a:r>
                        <a:rPr lang="en-US" altLang="ko-KR" sz="1100" b="0" i="0" dirty="0">
                          <a:solidFill>
                            <a:srgbClr val="D4D4D4"/>
                          </a:solidFill>
                          <a:effectLst/>
                          <a:latin typeface="Consolas" panose="020B0609020204030204" pitchFamily="49" charset="0"/>
                        </a:rPr>
                        <a:t>  [8.13955888e-312 8.13957641e-312]]</a:t>
                      </a:r>
                    </a:p>
                    <a:p>
                      <a:endParaRPr lang="en-US" altLang="ko-KR" sz="1100" b="0" i="0" dirty="0">
                        <a:solidFill>
                          <a:srgbClr val="D4D4D4"/>
                        </a:solidFill>
                        <a:effectLst/>
                        <a:latin typeface="Consolas" panose="020B0609020204030204" pitchFamily="49" charset="0"/>
                      </a:endParaRPr>
                    </a:p>
                    <a:p>
                      <a:r>
                        <a:rPr lang="en-US" altLang="ko-KR" sz="1100" b="0" i="0" dirty="0">
                          <a:solidFill>
                            <a:srgbClr val="D4D4D4"/>
                          </a:solidFill>
                          <a:effectLst/>
                          <a:latin typeface="Consolas" panose="020B0609020204030204" pitchFamily="49" charset="0"/>
                        </a:rPr>
                        <a:t> [[8.13957641e-312 8.13958290e-312] </a:t>
                      </a:r>
                    </a:p>
                    <a:p>
                      <a:r>
                        <a:rPr lang="en-US" altLang="ko-KR" sz="1100" b="0" i="0" dirty="0">
                          <a:solidFill>
                            <a:srgbClr val="D4D4D4"/>
                          </a:solidFill>
                          <a:effectLst/>
                          <a:latin typeface="Consolas" panose="020B0609020204030204" pitchFamily="49" charset="0"/>
                        </a:rPr>
                        <a:t>  [8.13958318e-312 8.13958317e-312]]]</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52" name="그룹 51">
            <a:extLst>
              <a:ext uri="{FF2B5EF4-FFF2-40B4-BE49-F238E27FC236}">
                <a16:creationId xmlns:a16="http://schemas.microsoft.com/office/drawing/2014/main" id="{57BAFCF7-8072-4E1F-8B01-0B4145FCD67E}"/>
              </a:ext>
            </a:extLst>
          </p:cNvPr>
          <p:cNvGrpSpPr/>
          <p:nvPr/>
        </p:nvGrpSpPr>
        <p:grpSpPr>
          <a:xfrm>
            <a:off x="4024722" y="2594571"/>
            <a:ext cx="1127872" cy="1126238"/>
            <a:chOff x="392225" y="4058351"/>
            <a:chExt cx="1127872" cy="1126238"/>
          </a:xfrm>
        </p:grpSpPr>
        <p:sp>
          <p:nvSpPr>
            <p:cNvPr id="53" name="정육면체 52">
              <a:extLst>
                <a:ext uri="{FF2B5EF4-FFF2-40B4-BE49-F238E27FC236}">
                  <a16:creationId xmlns:a16="http://schemas.microsoft.com/office/drawing/2014/main" id="{0B1183A9-D3E3-4DAE-B0C5-9F5C3FA26423}"/>
                </a:ext>
              </a:extLst>
            </p:cNvPr>
            <p:cNvSpPr/>
            <p:nvPr/>
          </p:nvSpPr>
          <p:spPr>
            <a:xfrm>
              <a:off x="392225" y="454103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4" name="정육면체 53">
              <a:extLst>
                <a:ext uri="{FF2B5EF4-FFF2-40B4-BE49-F238E27FC236}">
                  <a16:creationId xmlns:a16="http://schemas.microsoft.com/office/drawing/2014/main" id="{F5EDEDD8-8AEB-4BEF-B1D0-DB36D0FF02D2}"/>
                </a:ext>
              </a:extLst>
            </p:cNvPr>
            <p:cNvSpPr/>
            <p:nvPr/>
          </p:nvSpPr>
          <p:spPr>
            <a:xfrm>
              <a:off x="876542" y="454103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5" name="정육면체 54">
              <a:extLst>
                <a:ext uri="{FF2B5EF4-FFF2-40B4-BE49-F238E27FC236}">
                  <a16:creationId xmlns:a16="http://schemas.microsoft.com/office/drawing/2014/main" id="{04CFF3BA-7A4D-403A-82EA-A93958199AD2}"/>
                </a:ext>
              </a:extLst>
            </p:cNvPr>
            <p:cNvSpPr/>
            <p:nvPr/>
          </p:nvSpPr>
          <p:spPr>
            <a:xfrm>
              <a:off x="392226" y="4058351"/>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6" name="정육면체 55">
              <a:extLst>
                <a:ext uri="{FF2B5EF4-FFF2-40B4-BE49-F238E27FC236}">
                  <a16:creationId xmlns:a16="http://schemas.microsoft.com/office/drawing/2014/main" id="{58AB469D-36C9-4AE6-B9FF-531CE1103B5A}"/>
                </a:ext>
              </a:extLst>
            </p:cNvPr>
            <p:cNvSpPr/>
            <p:nvPr/>
          </p:nvSpPr>
          <p:spPr>
            <a:xfrm>
              <a:off x="870778" y="4058351"/>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grpSp>
      <p:graphicFrame>
        <p:nvGraphicFramePr>
          <p:cNvPr id="61" name="표 60">
            <a:extLst>
              <a:ext uri="{FF2B5EF4-FFF2-40B4-BE49-F238E27FC236}">
                <a16:creationId xmlns:a16="http://schemas.microsoft.com/office/drawing/2014/main" id="{66893B19-CDAC-40C7-A5E4-8CB81854FFC4}"/>
              </a:ext>
            </a:extLst>
          </p:cNvPr>
          <p:cNvGraphicFramePr>
            <a:graphicFrameLocks noGrp="1"/>
          </p:cNvGraphicFramePr>
          <p:nvPr>
            <p:extLst/>
          </p:nvPr>
        </p:nvGraphicFramePr>
        <p:xfrm>
          <a:off x="3520036" y="4044116"/>
          <a:ext cx="2149782" cy="1188720"/>
        </p:xfrm>
        <a:graphic>
          <a:graphicData uri="http://schemas.openxmlformats.org/drawingml/2006/table">
            <a:tbl>
              <a:tblPr>
                <a:tableStyleId>{2D5ABB26-0587-4C30-8999-92F81FD0307C}</a:tableStyleId>
              </a:tblPr>
              <a:tblGrid>
                <a:gridCol w="2149782">
                  <a:extLst>
                    <a:ext uri="{9D8B030D-6E8A-4147-A177-3AD203B41FA5}">
                      <a16:colId xmlns:a16="http://schemas.microsoft.com/office/drawing/2014/main" val="1015189617"/>
                    </a:ext>
                  </a:extLst>
                </a:gridCol>
              </a:tblGrid>
              <a:tr h="370840">
                <a:tc>
                  <a:txBody>
                    <a:bodyPr/>
                    <a:lstStyle/>
                    <a:p>
                      <a:r>
                        <a:rPr lang="en-US" altLang="ko-KR" sz="1400" b="0" dirty="0">
                          <a:solidFill>
                            <a:srgbClr val="DCDCAA"/>
                          </a:solidFill>
                          <a:effectLst/>
                          <a:latin typeface="Consolas" panose="020B0609020204030204" pitchFamily="49" charset="0"/>
                        </a:rPr>
                        <a:t>print</a:t>
                      </a:r>
                      <a:r>
                        <a:rPr lang="en-US" altLang="ko-KR" sz="1400" b="0" dirty="0">
                          <a:solidFill>
                            <a:srgbClr val="D4D4D4"/>
                          </a:solidFill>
                          <a:effectLst/>
                          <a:latin typeface="Consolas" panose="020B0609020204030204" pitchFamily="49" charset="0"/>
                        </a:rPr>
                        <a:t>(</a:t>
                      </a:r>
                      <a:r>
                        <a:rPr lang="en-US" altLang="ko-KR" sz="1400" b="0" dirty="0" err="1">
                          <a:solidFill>
                            <a:srgbClr val="4EC9B0"/>
                          </a:solidFill>
                          <a:effectLst/>
                          <a:latin typeface="Consolas" panose="020B0609020204030204" pitchFamily="49" charset="0"/>
                        </a:rPr>
                        <a:t>np</a:t>
                      </a:r>
                      <a:r>
                        <a:rPr lang="en-US" altLang="ko-KR" sz="1400" b="0" dirty="0" err="1">
                          <a:solidFill>
                            <a:srgbClr val="D4D4D4"/>
                          </a:solidFill>
                          <a:effectLst/>
                          <a:latin typeface="Consolas" panose="020B0609020204030204" pitchFamily="49" charset="0"/>
                        </a:rPr>
                        <a:t>.</a:t>
                      </a:r>
                      <a:r>
                        <a:rPr lang="en-US" altLang="ko-KR" sz="1400" b="0" dirty="0" err="1">
                          <a:solidFill>
                            <a:srgbClr val="DCDCAA"/>
                          </a:solidFill>
                          <a:effectLst/>
                          <a:latin typeface="Consolas" panose="020B0609020204030204" pitchFamily="49" charset="0"/>
                        </a:rPr>
                        <a:t>ones</a:t>
                      </a:r>
                      <a:r>
                        <a:rPr lang="en-US" altLang="ko-KR" sz="1400" b="0" dirty="0">
                          <a:solidFill>
                            <a:srgbClr val="D4D4D4"/>
                          </a:solidFill>
                          <a:effectLst/>
                          <a:latin typeface="Consolas" panose="020B0609020204030204" pitchFamily="49" charset="0"/>
                        </a:rPr>
                        <a:t>(</a:t>
                      </a:r>
                    </a:p>
                    <a:p>
                      <a:r>
                        <a:rPr lang="en-US" altLang="ko-KR" sz="1400" b="0" dirty="0">
                          <a:solidFill>
                            <a:srgbClr val="D4D4D4"/>
                          </a:solidFill>
                          <a:effectLst/>
                          <a:latin typeface="Consolas" panose="020B0609020204030204" pitchFamily="49" charset="0"/>
                        </a:rPr>
                        <a:t>    </a:t>
                      </a:r>
                      <a:r>
                        <a:rPr lang="en-US" altLang="ko-KR" sz="1400" b="0" dirty="0">
                          <a:solidFill>
                            <a:srgbClr val="9CDCFE"/>
                          </a:solidFill>
                          <a:effectLst/>
                          <a:latin typeface="Consolas" panose="020B0609020204030204" pitchFamily="49" charset="0"/>
                        </a:rPr>
                        <a:t>shape</a:t>
                      </a:r>
                      <a:r>
                        <a:rPr lang="en-US" altLang="ko-KR" sz="1400" b="0" dirty="0">
                          <a:solidFill>
                            <a:srgbClr val="D4D4D4"/>
                          </a:solidFill>
                          <a:effectLst/>
                          <a:latin typeface="Consolas" panose="020B0609020204030204" pitchFamily="49" charset="0"/>
                        </a:rPr>
                        <a:t>=(</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2</a:t>
                      </a:r>
                      <a:r>
                        <a:rPr lang="en-US" altLang="ko-KR" sz="1400" b="0" dirty="0">
                          <a:solidFill>
                            <a:srgbClr val="D4D4D4"/>
                          </a:solidFill>
                          <a:effectLst/>
                          <a:latin typeface="Consolas" panose="020B0609020204030204" pitchFamily="49" charset="0"/>
                        </a:rPr>
                        <a:t>), </a:t>
                      </a:r>
                    </a:p>
                    <a:p>
                      <a:r>
                        <a:rPr lang="en-US" altLang="ko-KR" sz="1400" b="0" dirty="0">
                          <a:solidFill>
                            <a:srgbClr val="D4D4D4"/>
                          </a:solidFill>
                          <a:effectLst/>
                          <a:latin typeface="Consolas" panose="020B0609020204030204" pitchFamily="49" charset="0"/>
                        </a:rPr>
                        <a:t>    </a:t>
                      </a:r>
                      <a:r>
                        <a:rPr lang="en-US" altLang="ko-KR" sz="1400" b="0" dirty="0" err="1">
                          <a:solidFill>
                            <a:srgbClr val="9CDCFE"/>
                          </a:solidFill>
                          <a:effectLst/>
                          <a:latin typeface="Consolas" panose="020B0609020204030204" pitchFamily="49" charset="0"/>
                        </a:rPr>
                        <a:t>dtype</a:t>
                      </a:r>
                      <a:r>
                        <a:rPr lang="en-US" altLang="ko-KR" sz="1400" b="0" dirty="0">
                          <a:solidFill>
                            <a:srgbClr val="D4D4D4"/>
                          </a:solidFill>
                          <a:effectLst/>
                          <a:latin typeface="Consolas" panose="020B0609020204030204" pitchFamily="49" charset="0"/>
                        </a:rPr>
                        <a:t>=</a:t>
                      </a:r>
                      <a:r>
                        <a:rPr lang="en-US" altLang="ko-KR" sz="1400" b="0" dirty="0">
                          <a:solidFill>
                            <a:srgbClr val="4EC9B0"/>
                          </a:solidFill>
                          <a:effectLst/>
                          <a:latin typeface="Consolas" panose="020B0609020204030204" pitchFamily="49" charset="0"/>
                        </a:rPr>
                        <a:t>int</a:t>
                      </a:r>
                      <a:r>
                        <a:rPr lang="en-US" altLang="ko-KR" sz="1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200" b="0" i="0" dirty="0">
                          <a:solidFill>
                            <a:srgbClr val="D4D4D4"/>
                          </a:solidFill>
                          <a:effectLst/>
                          <a:latin typeface="Consolas" panose="020B0609020204030204" pitchFamily="49" charset="0"/>
                        </a:rPr>
                        <a:t>[[1 1]</a:t>
                      </a:r>
                    </a:p>
                    <a:p>
                      <a:r>
                        <a:rPr lang="en-US" altLang="ko-KR" sz="1200" b="0" i="0" dirty="0">
                          <a:solidFill>
                            <a:srgbClr val="D4D4D4"/>
                          </a:solidFill>
                          <a:effectLst/>
                          <a:latin typeface="Consolas" panose="020B0609020204030204" pitchFamily="49" charset="0"/>
                        </a:rPr>
                        <a:t> [1 1]]</a:t>
                      </a:r>
                      <a:endParaRPr lang="en-US" altLang="ko-KR" sz="12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93" name="그룹 92">
            <a:extLst>
              <a:ext uri="{FF2B5EF4-FFF2-40B4-BE49-F238E27FC236}">
                <a16:creationId xmlns:a16="http://schemas.microsoft.com/office/drawing/2014/main" id="{BF789B37-A7FA-4F79-AEC4-A06CF7373037}"/>
              </a:ext>
            </a:extLst>
          </p:cNvPr>
          <p:cNvGrpSpPr/>
          <p:nvPr/>
        </p:nvGrpSpPr>
        <p:grpSpPr>
          <a:xfrm>
            <a:off x="7147631" y="2454302"/>
            <a:ext cx="1122108" cy="1126238"/>
            <a:chOff x="392225" y="4058351"/>
            <a:chExt cx="1122108" cy="1126238"/>
          </a:xfrm>
        </p:grpSpPr>
        <p:sp>
          <p:nvSpPr>
            <p:cNvPr id="94" name="정육면체 93">
              <a:extLst>
                <a:ext uri="{FF2B5EF4-FFF2-40B4-BE49-F238E27FC236}">
                  <a16:creationId xmlns:a16="http://schemas.microsoft.com/office/drawing/2014/main" id="{A30A0B81-F02D-4434-BA7E-38144975F4A9}"/>
                </a:ext>
              </a:extLst>
            </p:cNvPr>
            <p:cNvSpPr/>
            <p:nvPr/>
          </p:nvSpPr>
          <p:spPr>
            <a:xfrm>
              <a:off x="392225" y="4541034"/>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14</a:t>
              </a:r>
              <a:endParaRPr lang="ko-KR" altLang="en-US" sz="2000" dirty="0"/>
            </a:p>
          </p:txBody>
        </p:sp>
        <p:sp>
          <p:nvSpPr>
            <p:cNvPr id="95" name="정육면체 94">
              <a:extLst>
                <a:ext uri="{FF2B5EF4-FFF2-40B4-BE49-F238E27FC236}">
                  <a16:creationId xmlns:a16="http://schemas.microsoft.com/office/drawing/2014/main" id="{8ACDE836-F7DF-4944-922F-D63E634DD70A}"/>
                </a:ext>
              </a:extLst>
            </p:cNvPr>
            <p:cNvSpPr/>
            <p:nvPr/>
          </p:nvSpPr>
          <p:spPr>
            <a:xfrm>
              <a:off x="870777" y="4541034"/>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96" name="정육면체 95">
              <a:extLst>
                <a:ext uri="{FF2B5EF4-FFF2-40B4-BE49-F238E27FC236}">
                  <a16:creationId xmlns:a16="http://schemas.microsoft.com/office/drawing/2014/main" id="{84181A6C-81FB-4DB1-9C79-01DD423CA7F5}"/>
                </a:ext>
              </a:extLst>
            </p:cNvPr>
            <p:cNvSpPr/>
            <p:nvPr/>
          </p:nvSpPr>
          <p:spPr>
            <a:xfrm>
              <a:off x="392226" y="4058351"/>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99" name="정육면체 98">
              <a:extLst>
                <a:ext uri="{FF2B5EF4-FFF2-40B4-BE49-F238E27FC236}">
                  <a16:creationId xmlns:a16="http://schemas.microsoft.com/office/drawing/2014/main" id="{3702AF34-56A9-4D9A-8BEE-59FCDBDF9EE5}"/>
                </a:ext>
              </a:extLst>
            </p:cNvPr>
            <p:cNvSpPr/>
            <p:nvPr/>
          </p:nvSpPr>
          <p:spPr>
            <a:xfrm>
              <a:off x="870778" y="4058351"/>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grpSp>
      <p:grpSp>
        <p:nvGrpSpPr>
          <p:cNvPr id="62" name="그룹 61">
            <a:extLst>
              <a:ext uri="{FF2B5EF4-FFF2-40B4-BE49-F238E27FC236}">
                <a16:creationId xmlns:a16="http://schemas.microsoft.com/office/drawing/2014/main" id="{95CDCA05-1824-46D3-8C2B-840B582EA902}"/>
              </a:ext>
            </a:extLst>
          </p:cNvPr>
          <p:cNvGrpSpPr/>
          <p:nvPr/>
        </p:nvGrpSpPr>
        <p:grpSpPr>
          <a:xfrm>
            <a:off x="6984115" y="2616489"/>
            <a:ext cx="1122108" cy="1126238"/>
            <a:chOff x="392225" y="4058351"/>
            <a:chExt cx="1122108" cy="1126238"/>
          </a:xfrm>
        </p:grpSpPr>
        <p:sp>
          <p:nvSpPr>
            <p:cNvPr id="63" name="정육면체 62">
              <a:extLst>
                <a:ext uri="{FF2B5EF4-FFF2-40B4-BE49-F238E27FC236}">
                  <a16:creationId xmlns:a16="http://schemas.microsoft.com/office/drawing/2014/main" id="{3756673D-9DD0-430E-B4B4-AB79AB2CBE42}"/>
                </a:ext>
              </a:extLst>
            </p:cNvPr>
            <p:cNvSpPr/>
            <p:nvPr/>
          </p:nvSpPr>
          <p:spPr>
            <a:xfrm>
              <a:off x="392225" y="4541034"/>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&amp;</a:t>
              </a:r>
              <a:endParaRPr lang="ko-KR" altLang="en-US" sz="2000" dirty="0"/>
            </a:p>
          </p:txBody>
        </p:sp>
        <p:sp>
          <p:nvSpPr>
            <p:cNvPr id="64" name="정육면체 63">
              <a:extLst>
                <a:ext uri="{FF2B5EF4-FFF2-40B4-BE49-F238E27FC236}">
                  <a16:creationId xmlns:a16="http://schemas.microsoft.com/office/drawing/2014/main" id="{F49A05A7-1659-48C8-824C-89021C72B696}"/>
                </a:ext>
              </a:extLst>
            </p:cNvPr>
            <p:cNvSpPr/>
            <p:nvPr/>
          </p:nvSpPr>
          <p:spPr>
            <a:xfrm>
              <a:off x="870777" y="4540599"/>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a:t>
              </a:r>
              <a:endParaRPr lang="ko-KR" altLang="en-US" sz="2000" dirty="0"/>
            </a:p>
          </p:txBody>
        </p:sp>
        <p:sp>
          <p:nvSpPr>
            <p:cNvPr id="65" name="정육면체 64">
              <a:extLst>
                <a:ext uri="{FF2B5EF4-FFF2-40B4-BE49-F238E27FC236}">
                  <a16:creationId xmlns:a16="http://schemas.microsoft.com/office/drawing/2014/main" id="{5A24A112-C128-4973-82D1-4FA6CA98B3D9}"/>
                </a:ext>
              </a:extLst>
            </p:cNvPr>
            <p:cNvSpPr/>
            <p:nvPr/>
          </p:nvSpPr>
          <p:spPr>
            <a:xfrm>
              <a:off x="392226" y="4058351"/>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a:t>
              </a:r>
              <a:endParaRPr lang="ko-KR" altLang="en-US" sz="2000" dirty="0"/>
            </a:p>
          </p:txBody>
        </p:sp>
        <p:sp>
          <p:nvSpPr>
            <p:cNvPr id="66" name="정육면체 65">
              <a:extLst>
                <a:ext uri="{FF2B5EF4-FFF2-40B4-BE49-F238E27FC236}">
                  <a16:creationId xmlns:a16="http://schemas.microsoft.com/office/drawing/2014/main" id="{834B7D14-3F97-4890-A4E1-B9F7F4C32D45}"/>
                </a:ext>
              </a:extLst>
            </p:cNvPr>
            <p:cNvSpPr/>
            <p:nvPr/>
          </p:nvSpPr>
          <p:spPr>
            <a:xfrm>
              <a:off x="870778" y="4058351"/>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a:t>
              </a:r>
              <a:endParaRPr lang="ko-KR" altLang="en-US" sz="2000" dirty="0"/>
            </a:p>
          </p:txBody>
        </p:sp>
      </p:grpSp>
      <p:sp>
        <p:nvSpPr>
          <p:cNvPr id="68" name="TextBox 67">
            <a:extLst>
              <a:ext uri="{FF2B5EF4-FFF2-40B4-BE49-F238E27FC236}">
                <a16:creationId xmlns:a16="http://schemas.microsoft.com/office/drawing/2014/main" id="{30161F88-C5BA-4E33-BCB8-16C25F849E65}"/>
              </a:ext>
            </a:extLst>
          </p:cNvPr>
          <p:cNvSpPr txBox="1"/>
          <p:nvPr/>
        </p:nvSpPr>
        <p:spPr>
          <a:xfrm>
            <a:off x="6148189" y="5487512"/>
            <a:ext cx="2975247" cy="461665"/>
          </a:xfrm>
          <a:prstGeom prst="rect">
            <a:avLst/>
          </a:prstGeom>
          <a:noFill/>
        </p:spPr>
        <p:txBody>
          <a:bodyPr wrap="square" rtlCol="0">
            <a:spAutoFit/>
          </a:bodyPr>
          <a:lstStyle/>
          <a:p>
            <a:r>
              <a:rPr lang="en-US" altLang="ko-KR" sz="1200" dirty="0">
                <a:solidFill>
                  <a:schemeClr val="tx1">
                    <a:lumMod val="50000"/>
                    <a:lumOff val="50000"/>
                  </a:schemeClr>
                </a:solidFill>
              </a:rPr>
              <a:t>※ empty(): shape</a:t>
            </a:r>
            <a:r>
              <a:rPr lang="ko-KR" altLang="en-US" sz="1200" dirty="0">
                <a:solidFill>
                  <a:schemeClr val="tx1">
                    <a:lumMod val="50000"/>
                    <a:lumOff val="50000"/>
                  </a:schemeClr>
                </a:solidFill>
              </a:rPr>
              <a:t>만 주어지고 비어 있는 배열 생성</a:t>
            </a:r>
            <a:r>
              <a:rPr lang="en-US" altLang="ko-KR" sz="1200" dirty="0">
                <a:solidFill>
                  <a:schemeClr val="tx1">
                    <a:lumMod val="50000"/>
                    <a:lumOff val="50000"/>
                  </a:schemeClr>
                </a:solidFill>
              </a:rPr>
              <a:t>(</a:t>
            </a:r>
            <a:r>
              <a:rPr lang="ko-KR" altLang="en-US" sz="1200" dirty="0">
                <a:solidFill>
                  <a:schemeClr val="tx1">
                    <a:lumMod val="50000"/>
                    <a:lumOff val="50000"/>
                  </a:schemeClr>
                </a:solidFill>
              </a:rPr>
              <a:t>출력되는 값은</a:t>
            </a:r>
            <a:r>
              <a:rPr lang="en-US" altLang="ko-KR" sz="1200" dirty="0">
                <a:solidFill>
                  <a:schemeClr val="tx1">
                    <a:lumMod val="50000"/>
                    <a:lumOff val="50000"/>
                  </a:schemeClr>
                </a:solidFill>
              </a:rPr>
              <a:t> </a:t>
            </a:r>
            <a:r>
              <a:rPr lang="ko-KR" altLang="en-US" sz="1200" dirty="0" err="1">
                <a:solidFill>
                  <a:schemeClr val="tx1">
                    <a:lumMod val="50000"/>
                    <a:lumOff val="50000"/>
                  </a:schemeClr>
                </a:solidFill>
              </a:rPr>
              <a:t>찌꺼기값</a:t>
            </a:r>
            <a:r>
              <a:rPr lang="en-US" altLang="ko-KR" sz="1200" dirty="0">
                <a:solidFill>
                  <a:schemeClr val="tx1">
                    <a:lumMod val="50000"/>
                    <a:lumOff val="50000"/>
                  </a:schemeClr>
                </a:solidFill>
              </a:rPr>
              <a:t>)</a:t>
            </a:r>
          </a:p>
        </p:txBody>
      </p:sp>
    </p:spTree>
    <p:extLst>
      <p:ext uri="{BB962C8B-B14F-4D97-AF65-F5344CB8AC3E}">
        <p14:creationId xmlns:p14="http://schemas.microsoft.com/office/powerpoint/2010/main" val="13902164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차원에 따른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배열의 종류</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78</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표 8">
            <a:extLst>
              <a:ext uri="{FF2B5EF4-FFF2-40B4-BE49-F238E27FC236}">
                <a16:creationId xmlns:a16="http://schemas.microsoft.com/office/drawing/2014/main" id="{BDAC72CE-C895-4F8C-8E6D-F7AB9EB180F9}"/>
              </a:ext>
            </a:extLst>
          </p:cNvPr>
          <p:cNvGraphicFramePr>
            <a:graphicFrameLocks noGrp="1"/>
          </p:cNvGraphicFramePr>
          <p:nvPr>
            <p:extLst>
              <p:ext uri="{D42A27DB-BD31-4B8C-83A1-F6EECF244321}">
                <p14:modId xmlns:p14="http://schemas.microsoft.com/office/powerpoint/2010/main" val="3477921439"/>
              </p:ext>
            </p:extLst>
          </p:nvPr>
        </p:nvGraphicFramePr>
        <p:xfrm>
          <a:off x="627246" y="4015372"/>
          <a:ext cx="8640000" cy="640080"/>
        </p:xfrm>
        <a:graphic>
          <a:graphicData uri="http://schemas.openxmlformats.org/drawingml/2006/table">
            <a:tbl>
              <a:tblPr bandRow="1">
                <a:tableStyleId>{2D5ABB26-0587-4C30-8999-92F81FD0307C}</a:tableStyleId>
              </a:tblPr>
              <a:tblGrid>
                <a:gridCol w="2160000">
                  <a:extLst>
                    <a:ext uri="{9D8B030D-6E8A-4147-A177-3AD203B41FA5}">
                      <a16:colId xmlns:a16="http://schemas.microsoft.com/office/drawing/2014/main" val="3766712952"/>
                    </a:ext>
                  </a:extLst>
                </a:gridCol>
                <a:gridCol w="2160000">
                  <a:extLst>
                    <a:ext uri="{9D8B030D-6E8A-4147-A177-3AD203B41FA5}">
                      <a16:colId xmlns:a16="http://schemas.microsoft.com/office/drawing/2014/main" val="1556327395"/>
                    </a:ext>
                  </a:extLst>
                </a:gridCol>
                <a:gridCol w="2160000">
                  <a:extLst>
                    <a:ext uri="{9D8B030D-6E8A-4147-A177-3AD203B41FA5}">
                      <a16:colId xmlns:a16="http://schemas.microsoft.com/office/drawing/2014/main" val="158049576"/>
                    </a:ext>
                  </a:extLst>
                </a:gridCol>
                <a:gridCol w="2160000">
                  <a:extLst>
                    <a:ext uri="{9D8B030D-6E8A-4147-A177-3AD203B41FA5}">
                      <a16:colId xmlns:a16="http://schemas.microsoft.com/office/drawing/2014/main" val="3161519693"/>
                    </a:ext>
                  </a:extLst>
                </a:gridCol>
              </a:tblGrid>
              <a:tr h="370840">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Scalar</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0</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(0-D Tensor)</a:t>
                      </a: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Vector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Matrix</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Tensor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extLst>
                  <a:ext uri="{0D108BD9-81ED-4DB2-BD59-A6C34878D82A}">
                    <a16:rowId xmlns:a16="http://schemas.microsoft.com/office/drawing/2014/main" val="1856046337"/>
                  </a:ext>
                </a:extLst>
              </a:tr>
            </a:tbl>
          </a:graphicData>
        </a:graphic>
      </p:graphicFrame>
      <p:grpSp>
        <p:nvGrpSpPr>
          <p:cNvPr id="507" name="그룹 506">
            <a:extLst>
              <a:ext uri="{FF2B5EF4-FFF2-40B4-BE49-F238E27FC236}">
                <a16:creationId xmlns:a16="http://schemas.microsoft.com/office/drawing/2014/main" id="{693E7646-EE54-4081-8997-31126F41191E}"/>
              </a:ext>
            </a:extLst>
          </p:cNvPr>
          <p:cNvGrpSpPr/>
          <p:nvPr/>
        </p:nvGrpSpPr>
        <p:grpSpPr>
          <a:xfrm>
            <a:off x="5193371" y="2248537"/>
            <a:ext cx="1600659" cy="1611312"/>
            <a:chOff x="5601072" y="2940277"/>
            <a:chExt cx="1465188" cy="1474940"/>
          </a:xfrm>
        </p:grpSpPr>
        <p:grpSp>
          <p:nvGrpSpPr>
            <p:cNvPr id="508" name="그룹 507">
              <a:extLst>
                <a:ext uri="{FF2B5EF4-FFF2-40B4-BE49-F238E27FC236}">
                  <a16:creationId xmlns:a16="http://schemas.microsoft.com/office/drawing/2014/main" id="{5E266B55-439A-47D8-A813-249078D8AF71}"/>
                </a:ext>
              </a:extLst>
            </p:cNvPr>
            <p:cNvGrpSpPr/>
            <p:nvPr/>
          </p:nvGrpSpPr>
          <p:grpSpPr>
            <a:xfrm>
              <a:off x="5601072" y="3826129"/>
              <a:ext cx="1465188" cy="589088"/>
              <a:chOff x="5870193" y="3807384"/>
              <a:chExt cx="1465188" cy="589088"/>
            </a:xfrm>
          </p:grpSpPr>
          <p:sp>
            <p:nvSpPr>
              <p:cNvPr id="517" name="정육면체 516">
                <a:extLst>
                  <a:ext uri="{FF2B5EF4-FFF2-40B4-BE49-F238E27FC236}">
                    <a16:creationId xmlns:a16="http://schemas.microsoft.com/office/drawing/2014/main" id="{7CB98BCD-1A37-4C10-A244-0478C2844724}"/>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a:t>
                </a:r>
                <a:endParaRPr lang="ko-KR" altLang="en-US" sz="2000" dirty="0"/>
              </a:p>
            </p:txBody>
          </p:sp>
          <p:sp>
            <p:nvSpPr>
              <p:cNvPr id="518" name="정육면체 517">
                <a:extLst>
                  <a:ext uri="{FF2B5EF4-FFF2-40B4-BE49-F238E27FC236}">
                    <a16:creationId xmlns:a16="http://schemas.microsoft.com/office/drawing/2014/main" id="{375A1118-3C52-4BC9-A59F-9BCCF2EFC13D}"/>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8</a:t>
                </a:r>
                <a:endParaRPr lang="ko-KR" altLang="en-US" sz="2000" dirty="0"/>
              </a:p>
            </p:txBody>
          </p:sp>
          <p:sp>
            <p:nvSpPr>
              <p:cNvPr id="519" name="정육면체 518">
                <a:extLst>
                  <a:ext uri="{FF2B5EF4-FFF2-40B4-BE49-F238E27FC236}">
                    <a16:creationId xmlns:a16="http://schemas.microsoft.com/office/drawing/2014/main" id="{4A799AA6-C70F-492C-8D5D-AAEB18142AC3}"/>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509" name="그룹 508">
              <a:extLst>
                <a:ext uri="{FF2B5EF4-FFF2-40B4-BE49-F238E27FC236}">
                  <a16:creationId xmlns:a16="http://schemas.microsoft.com/office/drawing/2014/main" id="{09A554BA-60DC-425F-92BB-9C2543015CC7}"/>
                </a:ext>
              </a:extLst>
            </p:cNvPr>
            <p:cNvGrpSpPr/>
            <p:nvPr/>
          </p:nvGrpSpPr>
          <p:grpSpPr>
            <a:xfrm>
              <a:off x="5601072" y="3380731"/>
              <a:ext cx="1465188" cy="589088"/>
              <a:chOff x="5870193" y="3807384"/>
              <a:chExt cx="1465188" cy="589088"/>
            </a:xfrm>
          </p:grpSpPr>
          <p:sp>
            <p:nvSpPr>
              <p:cNvPr id="514" name="정육면체 513">
                <a:extLst>
                  <a:ext uri="{FF2B5EF4-FFF2-40B4-BE49-F238E27FC236}">
                    <a16:creationId xmlns:a16="http://schemas.microsoft.com/office/drawing/2014/main" id="{D8173593-5696-4EE0-A2CF-6962A214BA7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15" name="정육면체 514">
                <a:extLst>
                  <a:ext uri="{FF2B5EF4-FFF2-40B4-BE49-F238E27FC236}">
                    <a16:creationId xmlns:a16="http://schemas.microsoft.com/office/drawing/2014/main" id="{59121FF1-C62C-48DF-8A7C-5D9464BB6BA4}"/>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516" name="정육면체 515">
                <a:extLst>
                  <a:ext uri="{FF2B5EF4-FFF2-40B4-BE49-F238E27FC236}">
                    <a16:creationId xmlns:a16="http://schemas.microsoft.com/office/drawing/2014/main" id="{28D0114E-AC8A-4B33-B617-866ABC9E388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510" name="그룹 509">
              <a:extLst>
                <a:ext uri="{FF2B5EF4-FFF2-40B4-BE49-F238E27FC236}">
                  <a16:creationId xmlns:a16="http://schemas.microsoft.com/office/drawing/2014/main" id="{B3AB8C90-A920-456C-92DE-178F6EE805AF}"/>
                </a:ext>
              </a:extLst>
            </p:cNvPr>
            <p:cNvGrpSpPr/>
            <p:nvPr/>
          </p:nvGrpSpPr>
          <p:grpSpPr>
            <a:xfrm>
              <a:off x="5601072" y="2940277"/>
              <a:ext cx="1465188" cy="589088"/>
              <a:chOff x="5870193" y="3807384"/>
              <a:chExt cx="1465188" cy="589088"/>
            </a:xfrm>
          </p:grpSpPr>
          <p:sp>
            <p:nvSpPr>
              <p:cNvPr id="511" name="정육면체 510">
                <a:extLst>
                  <a:ext uri="{FF2B5EF4-FFF2-40B4-BE49-F238E27FC236}">
                    <a16:creationId xmlns:a16="http://schemas.microsoft.com/office/drawing/2014/main" id="{2B70E4B9-5E28-4B0B-A7C8-2AFD6FA304A3}"/>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12" name="정육면체 511">
                <a:extLst>
                  <a:ext uri="{FF2B5EF4-FFF2-40B4-BE49-F238E27FC236}">
                    <a16:creationId xmlns:a16="http://schemas.microsoft.com/office/drawing/2014/main" id="{BF391AFC-179A-407E-8200-DA1ACBAB2453}"/>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513" name="정육면체 512">
                <a:extLst>
                  <a:ext uri="{FF2B5EF4-FFF2-40B4-BE49-F238E27FC236}">
                    <a16:creationId xmlns:a16="http://schemas.microsoft.com/office/drawing/2014/main" id="{2F9010FB-0007-48C7-86BF-D49EFB0838D9}"/>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533" name="그룹 532">
            <a:extLst>
              <a:ext uri="{FF2B5EF4-FFF2-40B4-BE49-F238E27FC236}">
                <a16:creationId xmlns:a16="http://schemas.microsoft.com/office/drawing/2014/main" id="{00F67283-74B2-4370-9C1E-3179FEE24B57}"/>
              </a:ext>
            </a:extLst>
          </p:cNvPr>
          <p:cNvGrpSpPr/>
          <p:nvPr/>
        </p:nvGrpSpPr>
        <p:grpSpPr>
          <a:xfrm>
            <a:off x="3111278" y="2737709"/>
            <a:ext cx="1600659" cy="643555"/>
            <a:chOff x="5870193" y="3807384"/>
            <a:chExt cx="1465188" cy="589088"/>
          </a:xfrm>
        </p:grpSpPr>
        <p:sp>
          <p:nvSpPr>
            <p:cNvPr id="534" name="정육면체 533">
              <a:extLst>
                <a:ext uri="{FF2B5EF4-FFF2-40B4-BE49-F238E27FC236}">
                  <a16:creationId xmlns:a16="http://schemas.microsoft.com/office/drawing/2014/main" id="{10407BAE-679F-42DB-9E3B-C21247CA02AC}"/>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535" name="정육면체 534">
              <a:extLst>
                <a:ext uri="{FF2B5EF4-FFF2-40B4-BE49-F238E27FC236}">
                  <a16:creationId xmlns:a16="http://schemas.microsoft.com/office/drawing/2014/main" id="{DE0CA04A-6FC0-4FA8-8DB6-AE4B32A37761}"/>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536" name="정육면체 535">
              <a:extLst>
                <a:ext uri="{FF2B5EF4-FFF2-40B4-BE49-F238E27FC236}">
                  <a16:creationId xmlns:a16="http://schemas.microsoft.com/office/drawing/2014/main" id="{8813969E-01E4-4CB6-B82C-DF6082101169}"/>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grpSp>
      <p:sp>
        <p:nvSpPr>
          <p:cNvPr id="541" name="정육면체 540">
            <a:extLst>
              <a:ext uri="{FF2B5EF4-FFF2-40B4-BE49-F238E27FC236}">
                <a16:creationId xmlns:a16="http://schemas.microsoft.com/office/drawing/2014/main" id="{4FD4A9AF-00D2-408C-A26D-739C1066B0BA}"/>
              </a:ext>
            </a:extLst>
          </p:cNvPr>
          <p:cNvSpPr/>
          <p:nvPr/>
        </p:nvSpPr>
        <p:spPr>
          <a:xfrm>
            <a:off x="1429635" y="2737709"/>
            <a:ext cx="643555" cy="643555"/>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1</a:t>
            </a:r>
            <a:endParaRPr lang="ko-KR" altLang="en-US" sz="2000" dirty="0"/>
          </a:p>
        </p:txBody>
      </p:sp>
      <p:sp>
        <p:nvSpPr>
          <p:cNvPr id="542" name="직사각형 541">
            <a:extLst>
              <a:ext uri="{FF2B5EF4-FFF2-40B4-BE49-F238E27FC236}">
                <a16:creationId xmlns:a16="http://schemas.microsoft.com/office/drawing/2014/main" id="{02954584-5DF6-466D-B334-668E17442C75}"/>
              </a:ext>
            </a:extLst>
          </p:cNvPr>
          <p:cNvSpPr/>
          <p:nvPr/>
        </p:nvSpPr>
        <p:spPr>
          <a:xfrm>
            <a:off x="782564" y="4754962"/>
            <a:ext cx="1883849" cy="276999"/>
          </a:xfrm>
          <a:prstGeom prst="rect">
            <a:avLst/>
          </a:prstGeom>
          <a:solidFill>
            <a:schemeClr val="tx1"/>
          </a:solidFill>
        </p:spPr>
        <p:txBody>
          <a:bodyPr wrap="none">
            <a:spAutoFit/>
          </a:bodyPr>
          <a:lstStyle/>
          <a:p>
            <a:r>
              <a:rPr lang="en-US" altLang="ko-KR" sz="1200" dirty="0">
                <a:solidFill>
                  <a:srgbClr val="9CDCFE"/>
                </a:solidFill>
                <a:latin typeface="Consolas" panose="020B0609020204030204" pitchFamily="49" charset="0"/>
              </a:rPr>
              <a:t>scalar</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array</a:t>
            </a:r>
            <a:r>
              <a:rPr lang="en-US" altLang="ko-KR" sz="1200" dirty="0">
                <a:solidFill>
                  <a:srgbClr val="D4D4D4"/>
                </a:solidFill>
                <a:latin typeface="Consolas" panose="020B0609020204030204" pitchFamily="49" charset="0"/>
              </a:rPr>
              <a:t>(</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a:t>
            </a:r>
            <a:endParaRPr lang="en-US" altLang="ko-KR" sz="1200" b="0" dirty="0">
              <a:solidFill>
                <a:srgbClr val="D4D4D4"/>
              </a:solidFill>
              <a:effectLst/>
              <a:latin typeface="Consolas" panose="020B0609020204030204" pitchFamily="49" charset="0"/>
            </a:endParaRPr>
          </a:p>
        </p:txBody>
      </p:sp>
      <p:sp>
        <p:nvSpPr>
          <p:cNvPr id="545" name="직사각형 544">
            <a:extLst>
              <a:ext uri="{FF2B5EF4-FFF2-40B4-BE49-F238E27FC236}">
                <a16:creationId xmlns:a16="http://schemas.microsoft.com/office/drawing/2014/main" id="{119F880D-764B-47D7-B1D6-768D16F480B5}"/>
              </a:ext>
            </a:extLst>
          </p:cNvPr>
          <p:cNvSpPr/>
          <p:nvPr/>
        </p:nvSpPr>
        <p:spPr>
          <a:xfrm>
            <a:off x="3046030" y="4758249"/>
            <a:ext cx="1713931" cy="461665"/>
          </a:xfrm>
          <a:prstGeom prst="rect">
            <a:avLst/>
          </a:prstGeom>
          <a:solidFill>
            <a:schemeClr val="tx1"/>
          </a:solidFill>
        </p:spPr>
        <p:txBody>
          <a:bodyPr wrap="none">
            <a:spAutoFit/>
          </a:bodyPr>
          <a:lstStyle/>
          <a:p>
            <a:r>
              <a:rPr lang="en-US" altLang="ko-KR" sz="1200" dirty="0">
                <a:solidFill>
                  <a:srgbClr val="9CDCFE"/>
                </a:solidFill>
                <a:latin typeface="Consolas" panose="020B0609020204030204" pitchFamily="49" charset="0"/>
              </a:rPr>
              <a:t>vector</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array</a:t>
            </a:r>
            <a:r>
              <a:rPr lang="en-US" altLang="ko-KR" sz="1200" dirty="0">
                <a:solidFill>
                  <a:srgbClr val="D4D4D4"/>
                </a:solidFill>
                <a:latin typeface="Consolas" panose="020B0609020204030204" pitchFamily="49" charset="0"/>
              </a:rPr>
              <a:t>(</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a:t>
            </a:r>
          </a:p>
        </p:txBody>
      </p:sp>
      <p:sp>
        <p:nvSpPr>
          <p:cNvPr id="546" name="직사각형 545">
            <a:extLst>
              <a:ext uri="{FF2B5EF4-FFF2-40B4-BE49-F238E27FC236}">
                <a16:creationId xmlns:a16="http://schemas.microsoft.com/office/drawing/2014/main" id="{EBBFA346-773D-4D46-8571-60302363B406}"/>
              </a:ext>
            </a:extLst>
          </p:cNvPr>
          <p:cNvSpPr/>
          <p:nvPr/>
        </p:nvSpPr>
        <p:spPr>
          <a:xfrm>
            <a:off x="5139579" y="4758249"/>
            <a:ext cx="1713931" cy="830997"/>
          </a:xfrm>
          <a:prstGeom prst="rect">
            <a:avLst/>
          </a:prstGeom>
          <a:solidFill>
            <a:schemeClr val="tx1"/>
          </a:solidFill>
        </p:spPr>
        <p:txBody>
          <a:bodyPr wrap="none">
            <a:spAutoFit/>
          </a:bodyPr>
          <a:lstStyle/>
          <a:p>
            <a:r>
              <a:rPr lang="fr-FR" altLang="ko-KR" sz="1200" dirty="0">
                <a:solidFill>
                  <a:srgbClr val="9CDCFE"/>
                </a:solidFill>
                <a:latin typeface="Consolas" panose="020B0609020204030204" pitchFamily="49" charset="0"/>
              </a:rPr>
              <a:t>matrix</a:t>
            </a:r>
            <a:r>
              <a:rPr lang="fr-FR" altLang="ko-KR" sz="1200" dirty="0">
                <a:solidFill>
                  <a:srgbClr val="D4D4D4"/>
                </a:solidFill>
                <a:latin typeface="Consolas" panose="020B0609020204030204" pitchFamily="49" charset="0"/>
              </a:rPr>
              <a:t> = </a:t>
            </a:r>
            <a:r>
              <a:rPr lang="fr-FR" altLang="ko-KR" sz="1200" dirty="0">
                <a:solidFill>
                  <a:srgbClr val="4EC9B0"/>
                </a:solidFill>
                <a:latin typeface="Consolas" panose="020B0609020204030204" pitchFamily="49" charset="0"/>
              </a:rPr>
              <a:t>np</a:t>
            </a:r>
            <a:r>
              <a:rPr lang="fr-FR" altLang="ko-KR" sz="1200" dirty="0">
                <a:solidFill>
                  <a:srgbClr val="D4D4D4"/>
                </a:solidFill>
                <a:latin typeface="Consolas" panose="020B0609020204030204" pitchFamily="49" charset="0"/>
              </a:rPr>
              <a:t>.</a:t>
            </a:r>
            <a:r>
              <a:rPr lang="fr-FR" altLang="ko-KR" sz="1200" dirty="0">
                <a:solidFill>
                  <a:srgbClr val="DCDCAA"/>
                </a:solidFill>
                <a:latin typeface="Consolas" panose="020B0609020204030204" pitchFamily="49" charset="0"/>
              </a:rPr>
              <a:t>array</a:t>
            </a:r>
            <a:r>
              <a:rPr lang="fr-FR" altLang="ko-KR" sz="1200" dirty="0">
                <a:solidFill>
                  <a:srgbClr val="D4D4D4"/>
                </a:solidFill>
                <a:latin typeface="Consolas" panose="020B0609020204030204" pitchFamily="49" charset="0"/>
              </a:rPr>
              <a:t>(</a:t>
            </a:r>
          </a:p>
          <a:p>
            <a:r>
              <a:rPr lang="fr-FR" altLang="ko-KR" sz="1200" dirty="0">
                <a:solidFill>
                  <a:srgbClr val="D4D4D4"/>
                </a:solidFill>
                <a:latin typeface="Consolas" panose="020B0609020204030204" pitchFamily="49" charset="0"/>
              </a:rPr>
              <a:t>    [[</a:t>
            </a:r>
            <a:r>
              <a:rPr lang="fr-FR" altLang="ko-KR" sz="1200" dirty="0">
                <a:solidFill>
                  <a:srgbClr val="B5CEA8"/>
                </a:solidFill>
                <a:latin typeface="Consolas" panose="020B0609020204030204" pitchFamily="49" charset="0"/>
              </a:rPr>
              <a:t>1</a:t>
            </a:r>
            <a:r>
              <a:rPr lang="fr-FR" altLang="ko-KR" sz="1200" dirty="0">
                <a:solidFill>
                  <a:srgbClr val="D4D4D4"/>
                </a:solidFill>
                <a:latin typeface="Consolas" panose="020B0609020204030204" pitchFamily="49" charset="0"/>
              </a:rPr>
              <a:t>, </a:t>
            </a:r>
            <a:r>
              <a:rPr lang="fr-FR" altLang="ko-KR" sz="1200" dirty="0">
                <a:solidFill>
                  <a:srgbClr val="B5CEA8"/>
                </a:solidFill>
                <a:latin typeface="Consolas" panose="020B0609020204030204" pitchFamily="49" charset="0"/>
              </a:rPr>
              <a:t>2</a:t>
            </a:r>
            <a:r>
              <a:rPr lang="fr-FR" altLang="ko-KR" sz="1200" dirty="0">
                <a:solidFill>
                  <a:srgbClr val="D4D4D4"/>
                </a:solidFill>
                <a:latin typeface="Consolas" panose="020B0609020204030204" pitchFamily="49" charset="0"/>
              </a:rPr>
              <a:t>, </a:t>
            </a:r>
            <a:r>
              <a:rPr lang="fr-FR" altLang="ko-KR" sz="1200" dirty="0">
                <a:solidFill>
                  <a:srgbClr val="B5CEA8"/>
                </a:solidFill>
                <a:latin typeface="Consolas" panose="020B0609020204030204" pitchFamily="49" charset="0"/>
              </a:rPr>
              <a:t>3</a:t>
            </a:r>
            <a:r>
              <a:rPr lang="fr-FR" altLang="ko-KR" sz="1200" dirty="0">
                <a:solidFill>
                  <a:srgbClr val="D4D4D4"/>
                </a:solidFill>
                <a:latin typeface="Consolas" panose="020B0609020204030204" pitchFamily="49" charset="0"/>
              </a:rPr>
              <a:t>],</a:t>
            </a:r>
          </a:p>
          <a:p>
            <a:r>
              <a:rPr lang="fr-FR" altLang="ko-KR" sz="1200" dirty="0">
                <a:solidFill>
                  <a:srgbClr val="D4D4D4"/>
                </a:solidFill>
                <a:latin typeface="Consolas" panose="020B0609020204030204" pitchFamily="49" charset="0"/>
              </a:rPr>
              <a:t>     [</a:t>
            </a:r>
            <a:r>
              <a:rPr lang="fr-FR" altLang="ko-KR" sz="1200" dirty="0">
                <a:solidFill>
                  <a:srgbClr val="B5CEA8"/>
                </a:solidFill>
                <a:latin typeface="Consolas" panose="020B0609020204030204" pitchFamily="49" charset="0"/>
              </a:rPr>
              <a:t>4</a:t>
            </a:r>
            <a:r>
              <a:rPr lang="fr-FR" altLang="ko-KR" sz="1200" dirty="0">
                <a:solidFill>
                  <a:srgbClr val="D4D4D4"/>
                </a:solidFill>
                <a:latin typeface="Consolas" panose="020B0609020204030204" pitchFamily="49" charset="0"/>
              </a:rPr>
              <a:t>, </a:t>
            </a:r>
            <a:r>
              <a:rPr lang="fr-FR" altLang="ko-KR" sz="1200" dirty="0">
                <a:solidFill>
                  <a:srgbClr val="B5CEA8"/>
                </a:solidFill>
                <a:latin typeface="Consolas" panose="020B0609020204030204" pitchFamily="49" charset="0"/>
              </a:rPr>
              <a:t>5</a:t>
            </a:r>
            <a:r>
              <a:rPr lang="fr-FR" altLang="ko-KR" sz="1200" dirty="0">
                <a:solidFill>
                  <a:srgbClr val="D4D4D4"/>
                </a:solidFill>
                <a:latin typeface="Consolas" panose="020B0609020204030204" pitchFamily="49" charset="0"/>
              </a:rPr>
              <a:t>, </a:t>
            </a:r>
            <a:r>
              <a:rPr lang="fr-FR" altLang="ko-KR" sz="1200" dirty="0">
                <a:solidFill>
                  <a:srgbClr val="B5CEA8"/>
                </a:solidFill>
                <a:latin typeface="Consolas" panose="020B0609020204030204" pitchFamily="49" charset="0"/>
              </a:rPr>
              <a:t>6</a:t>
            </a:r>
            <a:r>
              <a:rPr lang="fr-FR" altLang="ko-KR" sz="1200" dirty="0">
                <a:solidFill>
                  <a:srgbClr val="D4D4D4"/>
                </a:solidFill>
                <a:latin typeface="Consolas" panose="020B0609020204030204" pitchFamily="49" charset="0"/>
              </a:rPr>
              <a:t>], </a:t>
            </a:r>
          </a:p>
          <a:p>
            <a:r>
              <a:rPr lang="fr-FR" altLang="ko-KR" sz="1200" dirty="0">
                <a:solidFill>
                  <a:srgbClr val="D4D4D4"/>
                </a:solidFill>
                <a:latin typeface="Consolas" panose="020B0609020204030204" pitchFamily="49" charset="0"/>
              </a:rPr>
              <a:t>     [</a:t>
            </a:r>
            <a:r>
              <a:rPr lang="fr-FR" altLang="ko-KR" sz="1200" dirty="0">
                <a:solidFill>
                  <a:srgbClr val="B5CEA8"/>
                </a:solidFill>
                <a:latin typeface="Consolas" panose="020B0609020204030204" pitchFamily="49" charset="0"/>
              </a:rPr>
              <a:t>7</a:t>
            </a:r>
            <a:r>
              <a:rPr lang="fr-FR" altLang="ko-KR" sz="1200" dirty="0">
                <a:solidFill>
                  <a:srgbClr val="D4D4D4"/>
                </a:solidFill>
                <a:latin typeface="Consolas" panose="020B0609020204030204" pitchFamily="49" charset="0"/>
              </a:rPr>
              <a:t>, </a:t>
            </a:r>
            <a:r>
              <a:rPr lang="fr-FR" altLang="ko-KR" sz="1200" dirty="0">
                <a:solidFill>
                  <a:srgbClr val="B5CEA8"/>
                </a:solidFill>
                <a:latin typeface="Consolas" panose="020B0609020204030204" pitchFamily="49" charset="0"/>
              </a:rPr>
              <a:t>8</a:t>
            </a:r>
            <a:r>
              <a:rPr lang="fr-FR" altLang="ko-KR" sz="1200" dirty="0">
                <a:solidFill>
                  <a:srgbClr val="D4D4D4"/>
                </a:solidFill>
                <a:latin typeface="Consolas" panose="020B0609020204030204" pitchFamily="49" charset="0"/>
              </a:rPr>
              <a:t>, </a:t>
            </a:r>
            <a:r>
              <a:rPr lang="fr-FR" altLang="ko-KR" sz="1200" dirty="0">
                <a:solidFill>
                  <a:srgbClr val="B5CEA8"/>
                </a:solidFill>
                <a:latin typeface="Consolas" panose="020B0609020204030204" pitchFamily="49" charset="0"/>
              </a:rPr>
              <a:t>9</a:t>
            </a:r>
            <a:r>
              <a:rPr lang="fr-FR" altLang="ko-KR" sz="1200" dirty="0">
                <a:solidFill>
                  <a:srgbClr val="D4D4D4"/>
                </a:solidFill>
                <a:latin typeface="Consolas" panose="020B0609020204030204" pitchFamily="49" charset="0"/>
              </a:rPr>
              <a:t>]])</a:t>
            </a:r>
          </a:p>
        </p:txBody>
      </p:sp>
      <p:sp>
        <p:nvSpPr>
          <p:cNvPr id="547" name="직사각형 546">
            <a:extLst>
              <a:ext uri="{FF2B5EF4-FFF2-40B4-BE49-F238E27FC236}">
                <a16:creationId xmlns:a16="http://schemas.microsoft.com/office/drawing/2014/main" id="{FDF0A9CF-4ED7-46B9-BE75-0727EE58D3E8}"/>
              </a:ext>
            </a:extLst>
          </p:cNvPr>
          <p:cNvSpPr/>
          <p:nvPr/>
        </p:nvSpPr>
        <p:spPr>
          <a:xfrm>
            <a:off x="7155888" y="4758249"/>
            <a:ext cx="1968809" cy="1938992"/>
          </a:xfrm>
          <a:prstGeom prst="rect">
            <a:avLst/>
          </a:prstGeom>
          <a:solidFill>
            <a:schemeClr val="tx1"/>
          </a:solidFill>
        </p:spPr>
        <p:txBody>
          <a:bodyPr wrap="none">
            <a:spAutoFit/>
          </a:bodyPr>
          <a:lstStyle/>
          <a:p>
            <a:r>
              <a:rPr lang="en-US" altLang="ko-KR" sz="1200" dirty="0">
                <a:solidFill>
                  <a:srgbClr val="9CDCFE"/>
                </a:solidFill>
                <a:latin typeface="Consolas" panose="020B0609020204030204" pitchFamily="49" charset="0"/>
              </a:rPr>
              <a:t>tensor</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np</a:t>
            </a:r>
            <a:r>
              <a:rPr lang="en-US" altLang="ko-KR" sz="1200" dirty="0" err="1">
                <a:solidFill>
                  <a:srgbClr val="D4D4D4"/>
                </a:solidFill>
                <a:latin typeface="Consolas" panose="020B0609020204030204" pitchFamily="49" charset="0"/>
              </a:rPr>
              <a:t>.</a:t>
            </a:r>
            <a:r>
              <a:rPr lang="en-US" altLang="ko-KR" sz="1200" dirty="0" err="1">
                <a:solidFill>
                  <a:srgbClr val="DCDCAA"/>
                </a:solidFill>
                <a:latin typeface="Consolas" panose="020B0609020204030204" pitchFamily="49" charset="0"/>
              </a:rPr>
              <a:t>array</a:t>
            </a:r>
            <a:r>
              <a:rPr lang="en-US" altLang="ko-KR" sz="1200" dirty="0">
                <a:solidFill>
                  <a:srgbClr val="D4D4D4"/>
                </a:solidFill>
                <a:latin typeface="Consolas" panose="020B0609020204030204" pitchFamily="49" charset="0"/>
              </a:rPr>
              <a:t>(</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5</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6</a:t>
            </a:r>
            <a:r>
              <a:rPr lang="en-US" altLang="ko-KR" sz="1200" dirty="0">
                <a:solidFill>
                  <a:srgbClr val="D4D4D4"/>
                </a:solidFill>
                <a:latin typeface="Consolas" panose="020B0609020204030204" pitchFamily="49" charset="0"/>
              </a:rPr>
              <a:t>], </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7</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8</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9</a:t>
            </a:r>
            <a:r>
              <a:rPr lang="en-US" altLang="ko-KR" sz="1200" dirty="0">
                <a:solidFill>
                  <a:srgbClr val="D4D4D4"/>
                </a:solidFill>
                <a:latin typeface="Consolas" panose="020B0609020204030204" pitchFamily="49" charset="0"/>
              </a:rPr>
              <a:t>]],</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10</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12</a:t>
            </a:r>
            <a:r>
              <a:rPr lang="en-US" altLang="ko-KR" sz="1200" dirty="0">
                <a:solidFill>
                  <a:srgbClr val="D4D4D4"/>
                </a:solidFill>
                <a:latin typeface="Consolas" panose="020B0609020204030204" pitchFamily="49" charset="0"/>
              </a:rPr>
              <a:t>],</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14</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15</a:t>
            </a:r>
            <a:r>
              <a:rPr lang="en-US" altLang="ko-KR" sz="1200" dirty="0">
                <a:solidFill>
                  <a:srgbClr val="D4D4D4"/>
                </a:solidFill>
                <a:latin typeface="Consolas" panose="020B0609020204030204" pitchFamily="49" charset="0"/>
              </a:rPr>
              <a:t>], </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16</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17</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18</a:t>
            </a:r>
            <a:r>
              <a:rPr lang="en-US" altLang="ko-KR" sz="1200" dirty="0">
                <a:solidFill>
                  <a:srgbClr val="D4D4D4"/>
                </a:solidFill>
                <a:latin typeface="Consolas" panose="020B0609020204030204" pitchFamily="49" charset="0"/>
              </a:rPr>
              <a:t>]],</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19</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20</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21</a:t>
            </a:r>
            <a:r>
              <a:rPr lang="en-US" altLang="ko-KR" sz="1200" dirty="0">
                <a:solidFill>
                  <a:srgbClr val="D4D4D4"/>
                </a:solidFill>
                <a:latin typeface="Consolas" panose="020B0609020204030204" pitchFamily="49" charset="0"/>
              </a:rPr>
              <a:t>],</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24</a:t>
            </a:r>
            <a:r>
              <a:rPr lang="en-US" altLang="ko-KR" sz="1200" dirty="0">
                <a:solidFill>
                  <a:srgbClr val="D4D4D4"/>
                </a:solidFill>
                <a:latin typeface="Consolas" panose="020B0609020204030204" pitchFamily="49" charset="0"/>
              </a:rPr>
              <a:t>], </a:t>
            </a:r>
          </a:p>
          <a:p>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25</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26</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27</a:t>
            </a:r>
            <a:r>
              <a:rPr lang="en-US" altLang="ko-KR" sz="1200" dirty="0">
                <a:solidFill>
                  <a:srgbClr val="D4D4D4"/>
                </a:solidFill>
                <a:latin typeface="Consolas" panose="020B0609020204030204" pitchFamily="49" charset="0"/>
              </a:rPr>
              <a:t>]]])</a:t>
            </a:r>
          </a:p>
        </p:txBody>
      </p:sp>
      <p:grpSp>
        <p:nvGrpSpPr>
          <p:cNvPr id="553" name="그룹 552">
            <a:extLst>
              <a:ext uri="{FF2B5EF4-FFF2-40B4-BE49-F238E27FC236}">
                <a16:creationId xmlns:a16="http://schemas.microsoft.com/office/drawing/2014/main" id="{66CC4A83-4B15-4D0D-A632-91928921FDF7}"/>
              </a:ext>
            </a:extLst>
          </p:cNvPr>
          <p:cNvGrpSpPr/>
          <p:nvPr/>
        </p:nvGrpSpPr>
        <p:grpSpPr>
          <a:xfrm>
            <a:off x="7293781" y="1925524"/>
            <a:ext cx="1922437" cy="1935338"/>
            <a:chOff x="7293781" y="2712909"/>
            <a:chExt cx="1922437" cy="1935338"/>
          </a:xfrm>
        </p:grpSpPr>
        <p:grpSp>
          <p:nvGrpSpPr>
            <p:cNvPr id="554" name="그룹 553">
              <a:extLst>
                <a:ext uri="{FF2B5EF4-FFF2-40B4-BE49-F238E27FC236}">
                  <a16:creationId xmlns:a16="http://schemas.microsoft.com/office/drawing/2014/main" id="{1FB18F11-EE16-48D4-9415-C72F28DE09C1}"/>
                </a:ext>
              </a:extLst>
            </p:cNvPr>
            <p:cNvGrpSpPr/>
            <p:nvPr/>
          </p:nvGrpSpPr>
          <p:grpSpPr>
            <a:xfrm>
              <a:off x="7615559" y="2712909"/>
              <a:ext cx="1600659" cy="1611312"/>
              <a:chOff x="5601072" y="2940277"/>
              <a:chExt cx="1465188" cy="1474940"/>
            </a:xfrm>
          </p:grpSpPr>
          <p:grpSp>
            <p:nvGrpSpPr>
              <p:cNvPr id="581" name="그룹 580">
                <a:extLst>
                  <a:ext uri="{FF2B5EF4-FFF2-40B4-BE49-F238E27FC236}">
                    <a16:creationId xmlns:a16="http://schemas.microsoft.com/office/drawing/2014/main" id="{E7841D45-094A-4016-B51D-C037D14402CA}"/>
                  </a:ext>
                </a:extLst>
              </p:cNvPr>
              <p:cNvGrpSpPr/>
              <p:nvPr/>
            </p:nvGrpSpPr>
            <p:grpSpPr>
              <a:xfrm>
                <a:off x="5601072" y="3826129"/>
                <a:ext cx="1465188" cy="589088"/>
                <a:chOff x="5870193" y="3807384"/>
                <a:chExt cx="1465188" cy="589088"/>
              </a:xfrm>
            </p:grpSpPr>
            <p:sp>
              <p:nvSpPr>
                <p:cNvPr id="590" name="정육면체 589">
                  <a:extLst>
                    <a:ext uri="{FF2B5EF4-FFF2-40B4-BE49-F238E27FC236}">
                      <a16:creationId xmlns:a16="http://schemas.microsoft.com/office/drawing/2014/main" id="{CD7C010A-A3F4-4D17-A6EA-2D36F8F6C0CB}"/>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25</a:t>
                  </a:r>
                  <a:endParaRPr lang="ko-KR" altLang="en-US" sz="2000" dirty="0"/>
                </a:p>
              </p:txBody>
            </p:sp>
            <p:sp>
              <p:nvSpPr>
                <p:cNvPr id="591" name="정육면체 590">
                  <a:extLst>
                    <a:ext uri="{FF2B5EF4-FFF2-40B4-BE49-F238E27FC236}">
                      <a16:creationId xmlns:a16="http://schemas.microsoft.com/office/drawing/2014/main" id="{443B6996-DDD1-41F9-957E-19AC5F11BA62}"/>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26</a:t>
                  </a:r>
                  <a:endParaRPr lang="ko-KR" altLang="en-US" sz="2000" dirty="0"/>
                </a:p>
              </p:txBody>
            </p:sp>
            <p:sp>
              <p:nvSpPr>
                <p:cNvPr id="592" name="정육면체 591">
                  <a:extLst>
                    <a:ext uri="{FF2B5EF4-FFF2-40B4-BE49-F238E27FC236}">
                      <a16:creationId xmlns:a16="http://schemas.microsoft.com/office/drawing/2014/main" id="{99EB192B-1C11-427E-B54C-818A1CC3B257}"/>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27</a:t>
                  </a:r>
                  <a:endParaRPr lang="ko-KR" altLang="en-US" sz="2000" dirty="0"/>
                </a:p>
              </p:txBody>
            </p:sp>
          </p:grpSp>
          <p:grpSp>
            <p:nvGrpSpPr>
              <p:cNvPr id="582" name="그룹 581">
                <a:extLst>
                  <a:ext uri="{FF2B5EF4-FFF2-40B4-BE49-F238E27FC236}">
                    <a16:creationId xmlns:a16="http://schemas.microsoft.com/office/drawing/2014/main" id="{F53946E5-91CA-4C67-A489-8E24F29E6420}"/>
                  </a:ext>
                </a:extLst>
              </p:cNvPr>
              <p:cNvGrpSpPr/>
              <p:nvPr/>
            </p:nvGrpSpPr>
            <p:grpSpPr>
              <a:xfrm>
                <a:off x="5601072" y="3380731"/>
                <a:ext cx="1465188" cy="589088"/>
                <a:chOff x="5870193" y="3807384"/>
                <a:chExt cx="1465188" cy="589088"/>
              </a:xfrm>
            </p:grpSpPr>
            <p:sp>
              <p:nvSpPr>
                <p:cNvPr id="587" name="정육면체 586">
                  <a:extLst>
                    <a:ext uri="{FF2B5EF4-FFF2-40B4-BE49-F238E27FC236}">
                      <a16:creationId xmlns:a16="http://schemas.microsoft.com/office/drawing/2014/main" id="{92996EBE-F089-4D8F-8C42-2756826186C3}"/>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22</a:t>
                  </a:r>
                  <a:endParaRPr lang="ko-KR" altLang="en-US" sz="2000" dirty="0"/>
                </a:p>
              </p:txBody>
            </p:sp>
            <p:sp>
              <p:nvSpPr>
                <p:cNvPr id="588" name="정육면체 587">
                  <a:extLst>
                    <a:ext uri="{FF2B5EF4-FFF2-40B4-BE49-F238E27FC236}">
                      <a16:creationId xmlns:a16="http://schemas.microsoft.com/office/drawing/2014/main" id="{CF9B0E4E-2EE3-48FB-A576-BB5138EC6379}"/>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23</a:t>
                  </a:r>
                  <a:endParaRPr lang="ko-KR" altLang="en-US" sz="2000" dirty="0"/>
                </a:p>
              </p:txBody>
            </p:sp>
            <p:sp>
              <p:nvSpPr>
                <p:cNvPr id="589" name="정육면체 588">
                  <a:extLst>
                    <a:ext uri="{FF2B5EF4-FFF2-40B4-BE49-F238E27FC236}">
                      <a16:creationId xmlns:a16="http://schemas.microsoft.com/office/drawing/2014/main" id="{8123734D-8EE8-4407-B8E0-4E241C5FC808}"/>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24</a:t>
                  </a:r>
                  <a:endParaRPr lang="ko-KR" altLang="en-US" sz="2000" dirty="0"/>
                </a:p>
              </p:txBody>
            </p:sp>
          </p:grpSp>
          <p:grpSp>
            <p:nvGrpSpPr>
              <p:cNvPr id="583" name="그룹 582">
                <a:extLst>
                  <a:ext uri="{FF2B5EF4-FFF2-40B4-BE49-F238E27FC236}">
                    <a16:creationId xmlns:a16="http://schemas.microsoft.com/office/drawing/2014/main" id="{56DFD6FA-1B17-4D43-8FFC-3CA665D56843}"/>
                  </a:ext>
                </a:extLst>
              </p:cNvPr>
              <p:cNvGrpSpPr/>
              <p:nvPr/>
            </p:nvGrpSpPr>
            <p:grpSpPr>
              <a:xfrm>
                <a:off x="5601072" y="2940277"/>
                <a:ext cx="1465188" cy="589088"/>
                <a:chOff x="5870193" y="3807384"/>
                <a:chExt cx="1465188" cy="589088"/>
              </a:xfrm>
            </p:grpSpPr>
            <p:sp>
              <p:nvSpPr>
                <p:cNvPr id="584" name="정육면체 583">
                  <a:extLst>
                    <a:ext uri="{FF2B5EF4-FFF2-40B4-BE49-F238E27FC236}">
                      <a16:creationId xmlns:a16="http://schemas.microsoft.com/office/drawing/2014/main" id="{314EB0E8-AC48-4C3C-ADF6-DD33D0523621}"/>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19</a:t>
                  </a:r>
                  <a:endParaRPr lang="ko-KR" altLang="en-US" sz="2000" dirty="0"/>
                </a:p>
              </p:txBody>
            </p:sp>
            <p:sp>
              <p:nvSpPr>
                <p:cNvPr id="585" name="정육면체 584">
                  <a:extLst>
                    <a:ext uri="{FF2B5EF4-FFF2-40B4-BE49-F238E27FC236}">
                      <a16:creationId xmlns:a16="http://schemas.microsoft.com/office/drawing/2014/main" id="{B202968B-95AE-41E0-825E-31FE15BC6E78}"/>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20</a:t>
                  </a:r>
                  <a:endParaRPr lang="ko-KR" altLang="en-US" sz="2000" dirty="0"/>
                </a:p>
              </p:txBody>
            </p:sp>
            <p:sp>
              <p:nvSpPr>
                <p:cNvPr id="586" name="정육면체 585">
                  <a:extLst>
                    <a:ext uri="{FF2B5EF4-FFF2-40B4-BE49-F238E27FC236}">
                      <a16:creationId xmlns:a16="http://schemas.microsoft.com/office/drawing/2014/main" id="{E95D3675-3610-4A1A-A942-0C52007EDA4D}"/>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21</a:t>
                  </a:r>
                  <a:endParaRPr lang="ko-KR" altLang="en-US" sz="2000" dirty="0"/>
                </a:p>
              </p:txBody>
            </p:sp>
          </p:grpSp>
        </p:grpSp>
        <p:grpSp>
          <p:nvGrpSpPr>
            <p:cNvPr id="555" name="그룹 554">
              <a:extLst>
                <a:ext uri="{FF2B5EF4-FFF2-40B4-BE49-F238E27FC236}">
                  <a16:creationId xmlns:a16="http://schemas.microsoft.com/office/drawing/2014/main" id="{7C155EF0-9A68-40CD-8D03-88D740317613}"/>
                </a:ext>
              </a:extLst>
            </p:cNvPr>
            <p:cNvGrpSpPr/>
            <p:nvPr/>
          </p:nvGrpSpPr>
          <p:grpSpPr>
            <a:xfrm>
              <a:off x="7456321" y="2875010"/>
              <a:ext cx="1600659" cy="1611312"/>
              <a:chOff x="5601072" y="2940277"/>
              <a:chExt cx="1465188" cy="1474940"/>
            </a:xfrm>
          </p:grpSpPr>
          <p:grpSp>
            <p:nvGrpSpPr>
              <p:cNvPr id="569" name="그룹 568">
                <a:extLst>
                  <a:ext uri="{FF2B5EF4-FFF2-40B4-BE49-F238E27FC236}">
                    <a16:creationId xmlns:a16="http://schemas.microsoft.com/office/drawing/2014/main" id="{1C46D15E-7397-4139-90BD-2E8B82EA58E6}"/>
                  </a:ext>
                </a:extLst>
              </p:cNvPr>
              <p:cNvGrpSpPr/>
              <p:nvPr/>
            </p:nvGrpSpPr>
            <p:grpSpPr>
              <a:xfrm>
                <a:off x="5601072" y="3826129"/>
                <a:ext cx="1465188" cy="589088"/>
                <a:chOff x="5870193" y="3807384"/>
                <a:chExt cx="1465188" cy="589088"/>
              </a:xfrm>
            </p:grpSpPr>
            <p:sp>
              <p:nvSpPr>
                <p:cNvPr id="578" name="정육면체 577">
                  <a:extLst>
                    <a:ext uri="{FF2B5EF4-FFF2-40B4-BE49-F238E27FC236}">
                      <a16:creationId xmlns:a16="http://schemas.microsoft.com/office/drawing/2014/main" id="{8813B1FF-4098-49B4-99EB-159A94A0803B}"/>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579" name="정육면체 578">
                  <a:extLst>
                    <a:ext uri="{FF2B5EF4-FFF2-40B4-BE49-F238E27FC236}">
                      <a16:creationId xmlns:a16="http://schemas.microsoft.com/office/drawing/2014/main" id="{EFECDECF-EFA8-49E7-8E1F-56044DD7BA10}"/>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17</a:t>
                  </a:r>
                  <a:endParaRPr lang="ko-KR" altLang="en-US" sz="2000" dirty="0"/>
                </a:p>
              </p:txBody>
            </p:sp>
            <p:sp>
              <p:nvSpPr>
                <p:cNvPr id="580" name="정육면체 579">
                  <a:extLst>
                    <a:ext uri="{FF2B5EF4-FFF2-40B4-BE49-F238E27FC236}">
                      <a16:creationId xmlns:a16="http://schemas.microsoft.com/office/drawing/2014/main" id="{C6FDB730-64D6-42AE-B2B8-38DA065F853B}"/>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570" name="그룹 569">
                <a:extLst>
                  <a:ext uri="{FF2B5EF4-FFF2-40B4-BE49-F238E27FC236}">
                    <a16:creationId xmlns:a16="http://schemas.microsoft.com/office/drawing/2014/main" id="{C5EA2B0F-DF61-4C1D-B687-B41571AAC16C}"/>
                  </a:ext>
                </a:extLst>
              </p:cNvPr>
              <p:cNvGrpSpPr/>
              <p:nvPr/>
            </p:nvGrpSpPr>
            <p:grpSpPr>
              <a:xfrm>
                <a:off x="5601072" y="3380731"/>
                <a:ext cx="1465188" cy="589088"/>
                <a:chOff x="5870193" y="3807384"/>
                <a:chExt cx="1465188" cy="589088"/>
              </a:xfrm>
            </p:grpSpPr>
            <p:sp>
              <p:nvSpPr>
                <p:cNvPr id="575" name="정육면체 574">
                  <a:extLst>
                    <a:ext uri="{FF2B5EF4-FFF2-40B4-BE49-F238E27FC236}">
                      <a16:creationId xmlns:a16="http://schemas.microsoft.com/office/drawing/2014/main" id="{7ADEF424-3773-4979-A7DF-A9D2F047AE04}"/>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13</a:t>
                  </a:r>
                  <a:endParaRPr lang="ko-KR" altLang="en-US" sz="2000" dirty="0"/>
                </a:p>
              </p:txBody>
            </p:sp>
            <p:sp>
              <p:nvSpPr>
                <p:cNvPr id="576" name="정육면체 575">
                  <a:extLst>
                    <a:ext uri="{FF2B5EF4-FFF2-40B4-BE49-F238E27FC236}">
                      <a16:creationId xmlns:a16="http://schemas.microsoft.com/office/drawing/2014/main" id="{877151C2-E11E-4142-892D-6953462EDA26}"/>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14</a:t>
                  </a:r>
                  <a:endParaRPr lang="ko-KR" altLang="en-US" sz="2000" dirty="0"/>
                </a:p>
              </p:txBody>
            </p:sp>
            <p:sp>
              <p:nvSpPr>
                <p:cNvPr id="577" name="정육면체 576">
                  <a:extLst>
                    <a:ext uri="{FF2B5EF4-FFF2-40B4-BE49-F238E27FC236}">
                      <a16:creationId xmlns:a16="http://schemas.microsoft.com/office/drawing/2014/main" id="{18C58F67-3CB2-4969-8F97-266737C4851D}"/>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15</a:t>
                  </a:r>
                  <a:endParaRPr lang="ko-KR" altLang="en-US" sz="2000" dirty="0"/>
                </a:p>
              </p:txBody>
            </p:sp>
          </p:grpSp>
          <p:grpSp>
            <p:nvGrpSpPr>
              <p:cNvPr id="571" name="그룹 570">
                <a:extLst>
                  <a:ext uri="{FF2B5EF4-FFF2-40B4-BE49-F238E27FC236}">
                    <a16:creationId xmlns:a16="http://schemas.microsoft.com/office/drawing/2014/main" id="{AB0CE99E-76AD-4222-A299-E436CFF001D1}"/>
                  </a:ext>
                </a:extLst>
              </p:cNvPr>
              <p:cNvGrpSpPr/>
              <p:nvPr/>
            </p:nvGrpSpPr>
            <p:grpSpPr>
              <a:xfrm>
                <a:off x="5601072" y="2940277"/>
                <a:ext cx="1465188" cy="589088"/>
                <a:chOff x="5870193" y="3807384"/>
                <a:chExt cx="1465188" cy="589088"/>
              </a:xfrm>
            </p:grpSpPr>
            <p:sp>
              <p:nvSpPr>
                <p:cNvPr id="572" name="정육면체 571">
                  <a:extLst>
                    <a:ext uri="{FF2B5EF4-FFF2-40B4-BE49-F238E27FC236}">
                      <a16:creationId xmlns:a16="http://schemas.microsoft.com/office/drawing/2014/main" id="{DAB09B1D-92E6-4C24-9C81-ACD42CDE8C0D}"/>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573" name="정육면체 572">
                  <a:extLst>
                    <a:ext uri="{FF2B5EF4-FFF2-40B4-BE49-F238E27FC236}">
                      <a16:creationId xmlns:a16="http://schemas.microsoft.com/office/drawing/2014/main" id="{6434289B-51A9-459E-A6F0-2B57A44D578F}"/>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574" name="정육면체 573">
                  <a:extLst>
                    <a:ext uri="{FF2B5EF4-FFF2-40B4-BE49-F238E27FC236}">
                      <a16:creationId xmlns:a16="http://schemas.microsoft.com/office/drawing/2014/main" id="{E03639A3-7140-42E0-A773-8A154BB4176A}"/>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grpSp>
        </p:grpSp>
        <p:grpSp>
          <p:nvGrpSpPr>
            <p:cNvPr id="556" name="그룹 555">
              <a:extLst>
                <a:ext uri="{FF2B5EF4-FFF2-40B4-BE49-F238E27FC236}">
                  <a16:creationId xmlns:a16="http://schemas.microsoft.com/office/drawing/2014/main" id="{2C022170-A16F-4030-B4B7-127A9CC50200}"/>
                </a:ext>
              </a:extLst>
            </p:cNvPr>
            <p:cNvGrpSpPr/>
            <p:nvPr/>
          </p:nvGrpSpPr>
          <p:grpSpPr>
            <a:xfrm>
              <a:off x="7293781" y="3036935"/>
              <a:ext cx="1600659" cy="1611312"/>
              <a:chOff x="5601072" y="2940277"/>
              <a:chExt cx="1465188" cy="1474940"/>
            </a:xfrm>
          </p:grpSpPr>
          <p:grpSp>
            <p:nvGrpSpPr>
              <p:cNvPr id="557" name="그룹 556">
                <a:extLst>
                  <a:ext uri="{FF2B5EF4-FFF2-40B4-BE49-F238E27FC236}">
                    <a16:creationId xmlns:a16="http://schemas.microsoft.com/office/drawing/2014/main" id="{570F3D0B-B50C-4682-944D-2E01C4E9F53C}"/>
                  </a:ext>
                </a:extLst>
              </p:cNvPr>
              <p:cNvGrpSpPr/>
              <p:nvPr/>
            </p:nvGrpSpPr>
            <p:grpSpPr>
              <a:xfrm>
                <a:off x="5601072" y="3826129"/>
                <a:ext cx="1465188" cy="589088"/>
                <a:chOff x="5870193" y="3807384"/>
                <a:chExt cx="1465188" cy="589088"/>
              </a:xfrm>
            </p:grpSpPr>
            <p:sp>
              <p:nvSpPr>
                <p:cNvPr id="566" name="정육면체 565">
                  <a:extLst>
                    <a:ext uri="{FF2B5EF4-FFF2-40B4-BE49-F238E27FC236}">
                      <a16:creationId xmlns:a16="http://schemas.microsoft.com/office/drawing/2014/main" id="{54B30206-DBD8-4926-894F-3D44B97C611A}"/>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7</a:t>
                  </a:r>
                  <a:endParaRPr lang="ko-KR" altLang="en-US" sz="2000" dirty="0"/>
                </a:p>
              </p:txBody>
            </p:sp>
            <p:sp>
              <p:nvSpPr>
                <p:cNvPr id="567" name="정육면체 566">
                  <a:extLst>
                    <a:ext uri="{FF2B5EF4-FFF2-40B4-BE49-F238E27FC236}">
                      <a16:creationId xmlns:a16="http://schemas.microsoft.com/office/drawing/2014/main" id="{CEC9FA52-A75B-4632-9957-ADE19BE3D3E8}"/>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568" name="정육면체 567">
                  <a:extLst>
                    <a:ext uri="{FF2B5EF4-FFF2-40B4-BE49-F238E27FC236}">
                      <a16:creationId xmlns:a16="http://schemas.microsoft.com/office/drawing/2014/main" id="{D9E0D0F2-5D41-45A8-B40E-A85CFA037E46}"/>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558" name="그룹 557">
                <a:extLst>
                  <a:ext uri="{FF2B5EF4-FFF2-40B4-BE49-F238E27FC236}">
                    <a16:creationId xmlns:a16="http://schemas.microsoft.com/office/drawing/2014/main" id="{B8709212-F8E3-408B-9A4C-F56745F2C09D}"/>
                  </a:ext>
                </a:extLst>
              </p:cNvPr>
              <p:cNvGrpSpPr/>
              <p:nvPr/>
            </p:nvGrpSpPr>
            <p:grpSpPr>
              <a:xfrm>
                <a:off x="5601072" y="3380731"/>
                <a:ext cx="1465188" cy="589088"/>
                <a:chOff x="5870193" y="3807384"/>
                <a:chExt cx="1465188" cy="589088"/>
              </a:xfrm>
            </p:grpSpPr>
            <p:sp>
              <p:nvSpPr>
                <p:cNvPr id="563" name="정육면체 562">
                  <a:extLst>
                    <a:ext uri="{FF2B5EF4-FFF2-40B4-BE49-F238E27FC236}">
                      <a16:creationId xmlns:a16="http://schemas.microsoft.com/office/drawing/2014/main" id="{A4D406D7-7B40-438D-92DE-0337204DACDF}"/>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564" name="정육면체 563">
                  <a:extLst>
                    <a:ext uri="{FF2B5EF4-FFF2-40B4-BE49-F238E27FC236}">
                      <a16:creationId xmlns:a16="http://schemas.microsoft.com/office/drawing/2014/main" id="{E30A8C39-C37F-4ACA-ADEF-D723F19B59FC}"/>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5</a:t>
                  </a:r>
                  <a:endParaRPr lang="ko-KR" altLang="en-US" sz="2000" dirty="0"/>
                </a:p>
              </p:txBody>
            </p:sp>
            <p:sp>
              <p:nvSpPr>
                <p:cNvPr id="565" name="정육면체 564">
                  <a:extLst>
                    <a:ext uri="{FF2B5EF4-FFF2-40B4-BE49-F238E27FC236}">
                      <a16:creationId xmlns:a16="http://schemas.microsoft.com/office/drawing/2014/main" id="{7B4120DF-89C9-4DB6-9B34-0B14CA980C66}"/>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559" name="그룹 558">
                <a:extLst>
                  <a:ext uri="{FF2B5EF4-FFF2-40B4-BE49-F238E27FC236}">
                    <a16:creationId xmlns:a16="http://schemas.microsoft.com/office/drawing/2014/main" id="{429B7A76-EE17-4726-AE2D-3DEBC78C9559}"/>
                  </a:ext>
                </a:extLst>
              </p:cNvPr>
              <p:cNvGrpSpPr/>
              <p:nvPr/>
            </p:nvGrpSpPr>
            <p:grpSpPr>
              <a:xfrm>
                <a:off x="5601072" y="2940277"/>
                <a:ext cx="1465188" cy="589088"/>
                <a:chOff x="5870193" y="3807384"/>
                <a:chExt cx="1465188" cy="589088"/>
              </a:xfrm>
            </p:grpSpPr>
            <p:sp>
              <p:nvSpPr>
                <p:cNvPr id="560" name="정육면체 559">
                  <a:extLst>
                    <a:ext uri="{FF2B5EF4-FFF2-40B4-BE49-F238E27FC236}">
                      <a16:creationId xmlns:a16="http://schemas.microsoft.com/office/drawing/2014/main" id="{2F9AA1EA-CFC6-4924-B9F8-BCC33A952EC8}"/>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561" name="정육면체 560">
                  <a:extLst>
                    <a:ext uri="{FF2B5EF4-FFF2-40B4-BE49-F238E27FC236}">
                      <a16:creationId xmlns:a16="http://schemas.microsoft.com/office/drawing/2014/main" id="{74B10121-5843-4957-9C65-0474E58B3C59}"/>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a:t>
                  </a:r>
                  <a:endParaRPr lang="ko-KR" altLang="en-US" sz="2000" dirty="0"/>
                </a:p>
              </p:txBody>
            </p:sp>
            <p:sp>
              <p:nvSpPr>
                <p:cNvPr id="562" name="정육면체 561">
                  <a:extLst>
                    <a:ext uri="{FF2B5EF4-FFF2-40B4-BE49-F238E27FC236}">
                      <a16:creationId xmlns:a16="http://schemas.microsoft.com/office/drawing/2014/main" id="{F0D228C5-6AC0-4E85-A7CD-FD4D11EFFCEE}"/>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3</a:t>
                  </a:r>
                  <a:endParaRPr lang="ko-KR" altLang="en-US" sz="2000" dirty="0"/>
                </a:p>
              </p:txBody>
            </p:sp>
          </p:grpSp>
        </p:grpSp>
      </p:grpSp>
    </p:spTree>
    <p:extLst>
      <p:ext uri="{BB962C8B-B14F-4D97-AF65-F5344CB8AC3E}">
        <p14:creationId xmlns:p14="http://schemas.microsoft.com/office/powerpoint/2010/main" val="18119956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배열의 속성</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shape</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79</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표 8">
            <a:extLst>
              <a:ext uri="{FF2B5EF4-FFF2-40B4-BE49-F238E27FC236}">
                <a16:creationId xmlns:a16="http://schemas.microsoft.com/office/drawing/2014/main" id="{BDAC72CE-C895-4F8C-8E6D-F7AB9EB180F9}"/>
              </a:ext>
            </a:extLst>
          </p:cNvPr>
          <p:cNvGraphicFramePr>
            <a:graphicFrameLocks noGrp="1"/>
          </p:cNvGraphicFramePr>
          <p:nvPr>
            <p:extLst>
              <p:ext uri="{D42A27DB-BD31-4B8C-83A1-F6EECF244321}">
                <p14:modId xmlns:p14="http://schemas.microsoft.com/office/powerpoint/2010/main" val="1519557906"/>
              </p:ext>
            </p:extLst>
          </p:nvPr>
        </p:nvGraphicFramePr>
        <p:xfrm>
          <a:off x="627246" y="4924141"/>
          <a:ext cx="8640000" cy="640080"/>
        </p:xfrm>
        <a:graphic>
          <a:graphicData uri="http://schemas.openxmlformats.org/drawingml/2006/table">
            <a:tbl>
              <a:tblPr bandRow="1">
                <a:tableStyleId>{2D5ABB26-0587-4C30-8999-92F81FD0307C}</a:tableStyleId>
              </a:tblPr>
              <a:tblGrid>
                <a:gridCol w="2160000">
                  <a:extLst>
                    <a:ext uri="{9D8B030D-6E8A-4147-A177-3AD203B41FA5}">
                      <a16:colId xmlns:a16="http://schemas.microsoft.com/office/drawing/2014/main" val="3766712952"/>
                    </a:ext>
                  </a:extLst>
                </a:gridCol>
                <a:gridCol w="2160000">
                  <a:extLst>
                    <a:ext uri="{9D8B030D-6E8A-4147-A177-3AD203B41FA5}">
                      <a16:colId xmlns:a16="http://schemas.microsoft.com/office/drawing/2014/main" val="1556327395"/>
                    </a:ext>
                  </a:extLst>
                </a:gridCol>
                <a:gridCol w="2160000">
                  <a:extLst>
                    <a:ext uri="{9D8B030D-6E8A-4147-A177-3AD203B41FA5}">
                      <a16:colId xmlns:a16="http://schemas.microsoft.com/office/drawing/2014/main" val="158049576"/>
                    </a:ext>
                  </a:extLst>
                </a:gridCol>
                <a:gridCol w="2160000">
                  <a:extLst>
                    <a:ext uri="{9D8B030D-6E8A-4147-A177-3AD203B41FA5}">
                      <a16:colId xmlns:a16="http://schemas.microsoft.com/office/drawing/2014/main" val="3161519693"/>
                    </a:ext>
                  </a:extLst>
                </a:gridCol>
              </a:tblGrid>
              <a:tr h="370840">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Scalar</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0</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(0-D Tensor)</a:t>
                      </a: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Vector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Matrix</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Tensor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extLst>
                  <a:ext uri="{0D108BD9-81ED-4DB2-BD59-A6C34878D82A}">
                    <a16:rowId xmlns:a16="http://schemas.microsoft.com/office/drawing/2014/main" val="1856046337"/>
                  </a:ext>
                </a:extLst>
              </a:tr>
            </a:tbl>
          </a:graphicData>
        </a:graphic>
      </p:graphicFrame>
      <p:grpSp>
        <p:nvGrpSpPr>
          <p:cNvPr id="507" name="그룹 506">
            <a:extLst>
              <a:ext uri="{FF2B5EF4-FFF2-40B4-BE49-F238E27FC236}">
                <a16:creationId xmlns:a16="http://schemas.microsoft.com/office/drawing/2014/main" id="{693E7646-EE54-4081-8997-31126F41191E}"/>
              </a:ext>
            </a:extLst>
          </p:cNvPr>
          <p:cNvGrpSpPr/>
          <p:nvPr/>
        </p:nvGrpSpPr>
        <p:grpSpPr>
          <a:xfrm>
            <a:off x="5193371" y="2925312"/>
            <a:ext cx="1600659" cy="1611312"/>
            <a:chOff x="5601072" y="2940277"/>
            <a:chExt cx="1465188" cy="1474940"/>
          </a:xfrm>
        </p:grpSpPr>
        <p:grpSp>
          <p:nvGrpSpPr>
            <p:cNvPr id="508" name="그룹 507">
              <a:extLst>
                <a:ext uri="{FF2B5EF4-FFF2-40B4-BE49-F238E27FC236}">
                  <a16:creationId xmlns:a16="http://schemas.microsoft.com/office/drawing/2014/main" id="{5E266B55-439A-47D8-A813-249078D8AF71}"/>
                </a:ext>
              </a:extLst>
            </p:cNvPr>
            <p:cNvGrpSpPr/>
            <p:nvPr/>
          </p:nvGrpSpPr>
          <p:grpSpPr>
            <a:xfrm>
              <a:off x="5601072" y="3826129"/>
              <a:ext cx="1465188" cy="589088"/>
              <a:chOff x="5870193" y="3807384"/>
              <a:chExt cx="1465188" cy="589088"/>
            </a:xfrm>
          </p:grpSpPr>
          <p:sp>
            <p:nvSpPr>
              <p:cNvPr id="517" name="정육면체 516">
                <a:extLst>
                  <a:ext uri="{FF2B5EF4-FFF2-40B4-BE49-F238E27FC236}">
                    <a16:creationId xmlns:a16="http://schemas.microsoft.com/office/drawing/2014/main" id="{7CB98BCD-1A37-4C10-A244-0478C2844724}"/>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a:t>
                </a:r>
                <a:endParaRPr lang="ko-KR" altLang="en-US" sz="2000" dirty="0"/>
              </a:p>
            </p:txBody>
          </p:sp>
          <p:sp>
            <p:nvSpPr>
              <p:cNvPr id="518" name="정육면체 517">
                <a:extLst>
                  <a:ext uri="{FF2B5EF4-FFF2-40B4-BE49-F238E27FC236}">
                    <a16:creationId xmlns:a16="http://schemas.microsoft.com/office/drawing/2014/main" id="{375A1118-3C52-4BC9-A59F-9BCCF2EFC13D}"/>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8</a:t>
                </a:r>
                <a:endParaRPr lang="ko-KR" altLang="en-US" sz="2000" dirty="0"/>
              </a:p>
            </p:txBody>
          </p:sp>
          <p:sp>
            <p:nvSpPr>
              <p:cNvPr id="519" name="정육면체 518">
                <a:extLst>
                  <a:ext uri="{FF2B5EF4-FFF2-40B4-BE49-F238E27FC236}">
                    <a16:creationId xmlns:a16="http://schemas.microsoft.com/office/drawing/2014/main" id="{4A799AA6-C70F-492C-8D5D-AAEB18142AC3}"/>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509" name="그룹 508">
              <a:extLst>
                <a:ext uri="{FF2B5EF4-FFF2-40B4-BE49-F238E27FC236}">
                  <a16:creationId xmlns:a16="http://schemas.microsoft.com/office/drawing/2014/main" id="{09A554BA-60DC-425F-92BB-9C2543015CC7}"/>
                </a:ext>
              </a:extLst>
            </p:cNvPr>
            <p:cNvGrpSpPr/>
            <p:nvPr/>
          </p:nvGrpSpPr>
          <p:grpSpPr>
            <a:xfrm>
              <a:off x="5601072" y="3380731"/>
              <a:ext cx="1465188" cy="589088"/>
              <a:chOff x="5870193" y="3807384"/>
              <a:chExt cx="1465188" cy="589088"/>
            </a:xfrm>
          </p:grpSpPr>
          <p:sp>
            <p:nvSpPr>
              <p:cNvPr id="514" name="정육면체 513">
                <a:extLst>
                  <a:ext uri="{FF2B5EF4-FFF2-40B4-BE49-F238E27FC236}">
                    <a16:creationId xmlns:a16="http://schemas.microsoft.com/office/drawing/2014/main" id="{D8173593-5696-4EE0-A2CF-6962A214BA7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15" name="정육면체 514">
                <a:extLst>
                  <a:ext uri="{FF2B5EF4-FFF2-40B4-BE49-F238E27FC236}">
                    <a16:creationId xmlns:a16="http://schemas.microsoft.com/office/drawing/2014/main" id="{59121FF1-C62C-48DF-8A7C-5D9464BB6BA4}"/>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516" name="정육면체 515">
                <a:extLst>
                  <a:ext uri="{FF2B5EF4-FFF2-40B4-BE49-F238E27FC236}">
                    <a16:creationId xmlns:a16="http://schemas.microsoft.com/office/drawing/2014/main" id="{28D0114E-AC8A-4B33-B617-866ABC9E388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510" name="그룹 509">
              <a:extLst>
                <a:ext uri="{FF2B5EF4-FFF2-40B4-BE49-F238E27FC236}">
                  <a16:creationId xmlns:a16="http://schemas.microsoft.com/office/drawing/2014/main" id="{B3AB8C90-A920-456C-92DE-178F6EE805AF}"/>
                </a:ext>
              </a:extLst>
            </p:cNvPr>
            <p:cNvGrpSpPr/>
            <p:nvPr/>
          </p:nvGrpSpPr>
          <p:grpSpPr>
            <a:xfrm>
              <a:off x="5601072" y="2940277"/>
              <a:ext cx="1465188" cy="589088"/>
              <a:chOff x="5870193" y="3807384"/>
              <a:chExt cx="1465188" cy="589088"/>
            </a:xfrm>
          </p:grpSpPr>
          <p:sp>
            <p:nvSpPr>
              <p:cNvPr id="511" name="정육면체 510">
                <a:extLst>
                  <a:ext uri="{FF2B5EF4-FFF2-40B4-BE49-F238E27FC236}">
                    <a16:creationId xmlns:a16="http://schemas.microsoft.com/office/drawing/2014/main" id="{2B70E4B9-5E28-4B0B-A7C8-2AFD6FA304A3}"/>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12" name="정육면체 511">
                <a:extLst>
                  <a:ext uri="{FF2B5EF4-FFF2-40B4-BE49-F238E27FC236}">
                    <a16:creationId xmlns:a16="http://schemas.microsoft.com/office/drawing/2014/main" id="{BF391AFC-179A-407E-8200-DA1ACBAB2453}"/>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513" name="정육면체 512">
                <a:extLst>
                  <a:ext uri="{FF2B5EF4-FFF2-40B4-BE49-F238E27FC236}">
                    <a16:creationId xmlns:a16="http://schemas.microsoft.com/office/drawing/2014/main" id="{2F9010FB-0007-48C7-86BF-D49EFB0838D9}"/>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533" name="그룹 532">
            <a:extLst>
              <a:ext uri="{FF2B5EF4-FFF2-40B4-BE49-F238E27FC236}">
                <a16:creationId xmlns:a16="http://schemas.microsoft.com/office/drawing/2014/main" id="{00F67283-74B2-4370-9C1E-3179FEE24B57}"/>
              </a:ext>
            </a:extLst>
          </p:cNvPr>
          <p:cNvGrpSpPr/>
          <p:nvPr/>
        </p:nvGrpSpPr>
        <p:grpSpPr>
          <a:xfrm>
            <a:off x="3111278" y="3414484"/>
            <a:ext cx="1600659" cy="643555"/>
            <a:chOff x="5870193" y="3807384"/>
            <a:chExt cx="1465188" cy="589088"/>
          </a:xfrm>
        </p:grpSpPr>
        <p:sp>
          <p:nvSpPr>
            <p:cNvPr id="534" name="정육면체 533">
              <a:extLst>
                <a:ext uri="{FF2B5EF4-FFF2-40B4-BE49-F238E27FC236}">
                  <a16:creationId xmlns:a16="http://schemas.microsoft.com/office/drawing/2014/main" id="{10407BAE-679F-42DB-9E3B-C21247CA02AC}"/>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535" name="정육면체 534">
              <a:extLst>
                <a:ext uri="{FF2B5EF4-FFF2-40B4-BE49-F238E27FC236}">
                  <a16:creationId xmlns:a16="http://schemas.microsoft.com/office/drawing/2014/main" id="{DE0CA04A-6FC0-4FA8-8DB6-AE4B32A37761}"/>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536" name="정육면체 535">
              <a:extLst>
                <a:ext uri="{FF2B5EF4-FFF2-40B4-BE49-F238E27FC236}">
                  <a16:creationId xmlns:a16="http://schemas.microsoft.com/office/drawing/2014/main" id="{8813969E-01E4-4CB6-B82C-DF6082101169}"/>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grpSp>
      <p:sp>
        <p:nvSpPr>
          <p:cNvPr id="541" name="정육면체 540">
            <a:extLst>
              <a:ext uri="{FF2B5EF4-FFF2-40B4-BE49-F238E27FC236}">
                <a16:creationId xmlns:a16="http://schemas.microsoft.com/office/drawing/2014/main" id="{4FD4A9AF-00D2-408C-A26D-739C1066B0BA}"/>
              </a:ext>
            </a:extLst>
          </p:cNvPr>
          <p:cNvSpPr/>
          <p:nvPr/>
        </p:nvSpPr>
        <p:spPr>
          <a:xfrm>
            <a:off x="1429635" y="3414484"/>
            <a:ext cx="643555" cy="643555"/>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1</a:t>
            </a:r>
            <a:endParaRPr lang="ko-KR" altLang="en-US" sz="2000" dirty="0"/>
          </a:p>
        </p:txBody>
      </p:sp>
      <p:graphicFrame>
        <p:nvGraphicFramePr>
          <p:cNvPr id="80" name="표 79">
            <a:extLst>
              <a:ext uri="{FF2B5EF4-FFF2-40B4-BE49-F238E27FC236}">
                <a16:creationId xmlns:a16="http://schemas.microsoft.com/office/drawing/2014/main" id="{EA9021FE-8861-40EF-BF03-5D0E1B1B6BC1}"/>
              </a:ext>
            </a:extLst>
          </p:cNvPr>
          <p:cNvGraphicFramePr>
            <a:graphicFrameLocks noGrp="1"/>
          </p:cNvGraphicFramePr>
          <p:nvPr>
            <p:extLst>
              <p:ext uri="{D42A27DB-BD31-4B8C-83A1-F6EECF244321}">
                <p14:modId xmlns:p14="http://schemas.microsoft.com/office/powerpoint/2010/main" val="255051904"/>
              </p:ext>
            </p:extLst>
          </p:nvPr>
        </p:nvGraphicFramePr>
        <p:xfrm>
          <a:off x="782564" y="5668083"/>
          <a:ext cx="1883849" cy="642275"/>
        </p:xfrm>
        <a:graphic>
          <a:graphicData uri="http://schemas.openxmlformats.org/drawingml/2006/table">
            <a:tbl>
              <a:tblPr>
                <a:tableStyleId>{2D5ABB26-0587-4C30-8999-92F81FD0307C}</a:tableStyleId>
              </a:tblPr>
              <a:tblGrid>
                <a:gridCol w="1883849">
                  <a:extLst>
                    <a:ext uri="{9D8B030D-6E8A-4147-A177-3AD203B41FA5}">
                      <a16:colId xmlns:a16="http://schemas.microsoft.com/office/drawing/2014/main" val="1015189617"/>
                    </a:ext>
                  </a:extLst>
                </a:gridCol>
              </a:tblGrid>
              <a:tr h="370840">
                <a:tc>
                  <a:txBody>
                    <a:bodyPr/>
                    <a:lstStyle/>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scalar</a:t>
                      </a:r>
                      <a:r>
                        <a:rPr lang="en-US" altLang="ko-KR" sz="1200" b="0" dirty="0" err="1">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shape</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2" name="표 81">
            <a:extLst>
              <a:ext uri="{FF2B5EF4-FFF2-40B4-BE49-F238E27FC236}">
                <a16:creationId xmlns:a16="http://schemas.microsoft.com/office/drawing/2014/main" id="{D7CF7617-459B-4872-B55C-0046E81C1D4A}"/>
              </a:ext>
            </a:extLst>
          </p:cNvPr>
          <p:cNvGraphicFramePr>
            <a:graphicFrameLocks noGrp="1"/>
          </p:cNvGraphicFramePr>
          <p:nvPr>
            <p:extLst>
              <p:ext uri="{D42A27DB-BD31-4B8C-83A1-F6EECF244321}">
                <p14:modId xmlns:p14="http://schemas.microsoft.com/office/powerpoint/2010/main" val="1689599579"/>
              </p:ext>
            </p:extLst>
          </p:nvPr>
        </p:nvGraphicFramePr>
        <p:xfrm>
          <a:off x="5068801" y="5668083"/>
          <a:ext cx="1883849" cy="642275"/>
        </p:xfrm>
        <a:graphic>
          <a:graphicData uri="http://schemas.openxmlformats.org/drawingml/2006/table">
            <a:tbl>
              <a:tblPr>
                <a:tableStyleId>{2D5ABB26-0587-4C30-8999-92F81FD0307C}</a:tableStyleId>
              </a:tblPr>
              <a:tblGrid>
                <a:gridCol w="1883849">
                  <a:extLst>
                    <a:ext uri="{9D8B030D-6E8A-4147-A177-3AD203B41FA5}">
                      <a16:colId xmlns:a16="http://schemas.microsoft.com/office/drawing/2014/main" val="1015189617"/>
                    </a:ext>
                  </a:extLst>
                </a:gridCol>
              </a:tblGrid>
              <a:tr h="370840">
                <a:tc>
                  <a:txBody>
                    <a:bodyPr/>
                    <a:lstStyle/>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matrix</a:t>
                      </a:r>
                      <a:r>
                        <a:rPr lang="en-US" altLang="ko-KR" sz="1200" b="0" dirty="0" err="1">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shape</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(3, 3)</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3" name="표 82">
            <a:extLst>
              <a:ext uri="{FF2B5EF4-FFF2-40B4-BE49-F238E27FC236}">
                <a16:creationId xmlns:a16="http://schemas.microsoft.com/office/drawing/2014/main" id="{290CEA83-F0C4-42C3-B0F6-4B9682EAFA64}"/>
              </a:ext>
            </a:extLst>
          </p:cNvPr>
          <p:cNvGraphicFramePr>
            <a:graphicFrameLocks noGrp="1"/>
          </p:cNvGraphicFramePr>
          <p:nvPr>
            <p:extLst>
              <p:ext uri="{D42A27DB-BD31-4B8C-83A1-F6EECF244321}">
                <p14:modId xmlns:p14="http://schemas.microsoft.com/office/powerpoint/2010/main" val="3173710619"/>
              </p:ext>
            </p:extLst>
          </p:nvPr>
        </p:nvGraphicFramePr>
        <p:xfrm>
          <a:off x="7239589" y="5668083"/>
          <a:ext cx="1883849" cy="642275"/>
        </p:xfrm>
        <a:graphic>
          <a:graphicData uri="http://schemas.openxmlformats.org/drawingml/2006/table">
            <a:tbl>
              <a:tblPr>
                <a:tableStyleId>{2D5ABB26-0587-4C30-8999-92F81FD0307C}</a:tableStyleId>
              </a:tblPr>
              <a:tblGrid>
                <a:gridCol w="1883849">
                  <a:extLst>
                    <a:ext uri="{9D8B030D-6E8A-4147-A177-3AD203B41FA5}">
                      <a16:colId xmlns:a16="http://schemas.microsoft.com/office/drawing/2014/main" val="1015189617"/>
                    </a:ext>
                  </a:extLst>
                </a:gridCol>
              </a:tblGrid>
              <a:tr h="370840">
                <a:tc>
                  <a:txBody>
                    <a:bodyPr/>
                    <a:lstStyle/>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tensor</a:t>
                      </a:r>
                      <a:r>
                        <a:rPr lang="en-US" altLang="ko-KR" sz="1200" b="0" dirty="0" err="1">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shape</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(3, 3, 3)</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4" name="표 83">
            <a:extLst>
              <a:ext uri="{FF2B5EF4-FFF2-40B4-BE49-F238E27FC236}">
                <a16:creationId xmlns:a16="http://schemas.microsoft.com/office/drawing/2014/main" id="{D0B7ECAD-A99D-4053-9472-D8E8B79C0B76}"/>
              </a:ext>
            </a:extLst>
          </p:cNvPr>
          <p:cNvGraphicFramePr>
            <a:graphicFrameLocks noGrp="1"/>
          </p:cNvGraphicFramePr>
          <p:nvPr>
            <p:extLst>
              <p:ext uri="{D42A27DB-BD31-4B8C-83A1-F6EECF244321}">
                <p14:modId xmlns:p14="http://schemas.microsoft.com/office/powerpoint/2010/main" val="4201088346"/>
              </p:ext>
            </p:extLst>
          </p:nvPr>
        </p:nvGraphicFramePr>
        <p:xfrm>
          <a:off x="2953352" y="5668083"/>
          <a:ext cx="1883849" cy="642275"/>
        </p:xfrm>
        <a:graphic>
          <a:graphicData uri="http://schemas.openxmlformats.org/drawingml/2006/table">
            <a:tbl>
              <a:tblPr>
                <a:tableStyleId>{2D5ABB26-0587-4C30-8999-92F81FD0307C}</a:tableStyleId>
              </a:tblPr>
              <a:tblGrid>
                <a:gridCol w="1883849">
                  <a:extLst>
                    <a:ext uri="{9D8B030D-6E8A-4147-A177-3AD203B41FA5}">
                      <a16:colId xmlns:a16="http://schemas.microsoft.com/office/drawing/2014/main" val="1015189617"/>
                    </a:ext>
                  </a:extLst>
                </a:gridCol>
              </a:tblGrid>
              <a:tr h="370840">
                <a:tc>
                  <a:txBody>
                    <a:bodyPr/>
                    <a:lstStyle/>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vector</a:t>
                      </a:r>
                      <a:r>
                        <a:rPr lang="en-US" altLang="ko-KR" sz="1200" b="0" dirty="0" err="1">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shape</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(3,)</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10" name="그룹 9">
            <a:extLst>
              <a:ext uri="{FF2B5EF4-FFF2-40B4-BE49-F238E27FC236}">
                <a16:creationId xmlns:a16="http://schemas.microsoft.com/office/drawing/2014/main" id="{A1748EC8-9C1C-4886-B319-9F81D81C94DB}"/>
              </a:ext>
            </a:extLst>
          </p:cNvPr>
          <p:cNvGrpSpPr/>
          <p:nvPr/>
        </p:nvGrpSpPr>
        <p:grpSpPr>
          <a:xfrm>
            <a:off x="3111278" y="4246664"/>
            <a:ext cx="540963" cy="317822"/>
            <a:chOff x="3111278" y="4298940"/>
            <a:chExt cx="540963" cy="317822"/>
          </a:xfrm>
        </p:grpSpPr>
        <p:cxnSp>
          <p:nvCxnSpPr>
            <p:cNvPr id="85" name="직선 화살표 연결선 84">
              <a:extLst>
                <a:ext uri="{FF2B5EF4-FFF2-40B4-BE49-F238E27FC236}">
                  <a16:creationId xmlns:a16="http://schemas.microsoft.com/office/drawing/2014/main" id="{D538E6B2-0324-4645-8167-AA50E8799AFA}"/>
                </a:ext>
              </a:extLst>
            </p:cNvPr>
            <p:cNvCxnSpPr>
              <a:cxnSpLocks/>
            </p:cNvCxnSpPr>
            <p:nvPr/>
          </p:nvCxnSpPr>
          <p:spPr>
            <a:xfrm>
              <a:off x="3111278" y="4298940"/>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6" name="직사각형 85">
              <a:extLst>
                <a:ext uri="{FF2B5EF4-FFF2-40B4-BE49-F238E27FC236}">
                  <a16:creationId xmlns:a16="http://schemas.microsoft.com/office/drawing/2014/main" id="{8A8BF41B-2D73-41CD-8F79-06E5CE38FBAE}"/>
                </a:ext>
              </a:extLst>
            </p:cNvPr>
            <p:cNvSpPr/>
            <p:nvPr/>
          </p:nvSpPr>
          <p:spPr>
            <a:xfrm>
              <a:off x="3116517" y="4308985"/>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8" name="그룹 7">
            <a:extLst>
              <a:ext uri="{FF2B5EF4-FFF2-40B4-BE49-F238E27FC236}">
                <a16:creationId xmlns:a16="http://schemas.microsoft.com/office/drawing/2014/main" id="{5BF52BA4-64DF-4C21-83A4-77F5583FCD67}"/>
              </a:ext>
            </a:extLst>
          </p:cNvPr>
          <p:cNvGrpSpPr/>
          <p:nvPr/>
        </p:nvGrpSpPr>
        <p:grpSpPr>
          <a:xfrm>
            <a:off x="5188132" y="4717476"/>
            <a:ext cx="540963" cy="317822"/>
            <a:chOff x="5188132" y="4769752"/>
            <a:chExt cx="540963" cy="317822"/>
          </a:xfrm>
        </p:grpSpPr>
        <p:cxnSp>
          <p:nvCxnSpPr>
            <p:cNvPr id="87" name="직선 화살표 연결선 86">
              <a:extLst>
                <a:ext uri="{FF2B5EF4-FFF2-40B4-BE49-F238E27FC236}">
                  <a16:creationId xmlns:a16="http://schemas.microsoft.com/office/drawing/2014/main" id="{94238AAD-52F6-4E8F-897D-DBD3CEA378DD}"/>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8" name="직사각형 87">
              <a:extLst>
                <a:ext uri="{FF2B5EF4-FFF2-40B4-BE49-F238E27FC236}">
                  <a16:creationId xmlns:a16="http://schemas.microsoft.com/office/drawing/2014/main" id="{32E59AE5-035E-4BF5-B9A8-5F30BB218E71}"/>
                </a:ext>
              </a:extLst>
            </p:cNvPr>
            <p:cNvSpPr/>
            <p:nvPr/>
          </p:nvSpPr>
          <p:spPr>
            <a:xfrm>
              <a:off x="5193371" y="4779797"/>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5" name="그룹 4">
            <a:extLst>
              <a:ext uri="{FF2B5EF4-FFF2-40B4-BE49-F238E27FC236}">
                <a16:creationId xmlns:a16="http://schemas.microsoft.com/office/drawing/2014/main" id="{304FF1A2-3D1C-4A0B-9919-E8D5780ACBA6}"/>
              </a:ext>
            </a:extLst>
          </p:cNvPr>
          <p:cNvGrpSpPr/>
          <p:nvPr/>
        </p:nvGrpSpPr>
        <p:grpSpPr>
          <a:xfrm rot="5400000">
            <a:off x="4591744" y="3194422"/>
            <a:ext cx="540964" cy="317823"/>
            <a:chOff x="4201001" y="3025577"/>
            <a:chExt cx="540964" cy="317823"/>
          </a:xfrm>
        </p:grpSpPr>
        <p:cxnSp>
          <p:nvCxnSpPr>
            <p:cNvPr id="89" name="직선 화살표 연결선 88">
              <a:extLst>
                <a:ext uri="{FF2B5EF4-FFF2-40B4-BE49-F238E27FC236}">
                  <a16:creationId xmlns:a16="http://schemas.microsoft.com/office/drawing/2014/main" id="{F0FBB480-B4ED-44C3-8F94-CB181D1F6979}"/>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0" name="직사각형 89">
              <a:extLst>
                <a:ext uri="{FF2B5EF4-FFF2-40B4-BE49-F238E27FC236}">
                  <a16:creationId xmlns:a16="http://schemas.microsoft.com/office/drawing/2014/main" id="{2227560A-FDF3-4F84-B2F9-729764F72F61}"/>
                </a:ext>
              </a:extLst>
            </p:cNvPr>
            <p:cNvSpPr/>
            <p:nvPr/>
          </p:nvSpPr>
          <p:spPr>
            <a:xfrm>
              <a:off x="4206241" y="3035623"/>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94" name="그룹 93">
            <a:extLst>
              <a:ext uri="{FF2B5EF4-FFF2-40B4-BE49-F238E27FC236}">
                <a16:creationId xmlns:a16="http://schemas.microsoft.com/office/drawing/2014/main" id="{3660569E-110A-4595-BCB7-6EFEEB334C86}"/>
              </a:ext>
            </a:extLst>
          </p:cNvPr>
          <p:cNvGrpSpPr/>
          <p:nvPr/>
        </p:nvGrpSpPr>
        <p:grpSpPr>
          <a:xfrm rot="5400000">
            <a:off x="6674556" y="3302522"/>
            <a:ext cx="540963" cy="317824"/>
            <a:chOff x="4201001" y="3025577"/>
            <a:chExt cx="540963" cy="317824"/>
          </a:xfrm>
        </p:grpSpPr>
        <p:cxnSp>
          <p:nvCxnSpPr>
            <p:cNvPr id="95" name="직선 화살표 연결선 94">
              <a:extLst>
                <a:ext uri="{FF2B5EF4-FFF2-40B4-BE49-F238E27FC236}">
                  <a16:creationId xmlns:a16="http://schemas.microsoft.com/office/drawing/2014/main" id="{A6A501E6-7A27-417B-93EF-4DA7985BA9C3}"/>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6" name="직사각형 95">
              <a:extLst>
                <a:ext uri="{FF2B5EF4-FFF2-40B4-BE49-F238E27FC236}">
                  <a16:creationId xmlns:a16="http://schemas.microsoft.com/office/drawing/2014/main" id="{86AACFC8-49BC-46E9-95CB-EE02619BDA18}"/>
                </a:ext>
              </a:extLst>
            </p:cNvPr>
            <p:cNvSpPr/>
            <p:nvPr/>
          </p:nvSpPr>
          <p:spPr>
            <a:xfrm>
              <a:off x="4221470" y="3035624"/>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100" name="그룹 99">
            <a:extLst>
              <a:ext uri="{FF2B5EF4-FFF2-40B4-BE49-F238E27FC236}">
                <a16:creationId xmlns:a16="http://schemas.microsoft.com/office/drawing/2014/main" id="{460B31F0-F51E-487E-87AE-8F6A6C30F48A}"/>
              </a:ext>
            </a:extLst>
          </p:cNvPr>
          <p:cNvGrpSpPr/>
          <p:nvPr/>
        </p:nvGrpSpPr>
        <p:grpSpPr>
          <a:xfrm>
            <a:off x="7293781" y="4820231"/>
            <a:ext cx="547375" cy="317822"/>
            <a:chOff x="5188132" y="4769752"/>
            <a:chExt cx="547375" cy="317822"/>
          </a:xfrm>
        </p:grpSpPr>
        <p:cxnSp>
          <p:nvCxnSpPr>
            <p:cNvPr id="101" name="직선 화살표 연결선 100">
              <a:extLst>
                <a:ext uri="{FF2B5EF4-FFF2-40B4-BE49-F238E27FC236}">
                  <a16:creationId xmlns:a16="http://schemas.microsoft.com/office/drawing/2014/main" id="{0BDA8F05-EA92-4B09-95C3-7024F242CAE2}"/>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직사각형 101">
              <a:extLst>
                <a:ext uri="{FF2B5EF4-FFF2-40B4-BE49-F238E27FC236}">
                  <a16:creationId xmlns:a16="http://schemas.microsoft.com/office/drawing/2014/main" id="{95EF314D-7B50-440E-B85D-BDC0E6032B02}"/>
                </a:ext>
              </a:extLst>
            </p:cNvPr>
            <p:cNvSpPr/>
            <p:nvPr/>
          </p:nvSpPr>
          <p:spPr>
            <a:xfrm>
              <a:off x="5193371" y="4779797"/>
              <a:ext cx="542136"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2</a:t>
              </a:r>
              <a:endParaRPr lang="ko-KR" altLang="en-US" sz="1400" dirty="0"/>
            </a:p>
          </p:txBody>
        </p:sp>
      </p:grpSp>
      <p:grpSp>
        <p:nvGrpSpPr>
          <p:cNvPr id="103" name="그룹 102">
            <a:extLst>
              <a:ext uri="{FF2B5EF4-FFF2-40B4-BE49-F238E27FC236}">
                <a16:creationId xmlns:a16="http://schemas.microsoft.com/office/drawing/2014/main" id="{FB9DB609-5011-4712-9561-6AAFFCA5F36D}"/>
              </a:ext>
            </a:extLst>
          </p:cNvPr>
          <p:cNvGrpSpPr/>
          <p:nvPr/>
        </p:nvGrpSpPr>
        <p:grpSpPr>
          <a:xfrm rot="18900000">
            <a:off x="8834507" y="4595738"/>
            <a:ext cx="550953" cy="317822"/>
            <a:chOff x="5178142" y="4769752"/>
            <a:chExt cx="550953" cy="317822"/>
          </a:xfrm>
        </p:grpSpPr>
        <p:cxnSp>
          <p:nvCxnSpPr>
            <p:cNvPr id="104" name="직선 화살표 연결선 103">
              <a:extLst>
                <a:ext uri="{FF2B5EF4-FFF2-40B4-BE49-F238E27FC236}">
                  <a16:creationId xmlns:a16="http://schemas.microsoft.com/office/drawing/2014/main" id="{AC70FDFF-03F7-4F7C-87CD-6FAD3AB7F913}"/>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직사각형 104">
              <a:extLst>
                <a:ext uri="{FF2B5EF4-FFF2-40B4-BE49-F238E27FC236}">
                  <a16:creationId xmlns:a16="http://schemas.microsoft.com/office/drawing/2014/main" id="{C93B2831-1A83-4FBC-AE65-B0DEA8A0E6F5}"/>
                </a:ext>
              </a:extLst>
            </p:cNvPr>
            <p:cNvSpPr/>
            <p:nvPr/>
          </p:nvSpPr>
          <p:spPr>
            <a:xfrm>
              <a:off x="5178142" y="4779797"/>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sp>
        <p:nvSpPr>
          <p:cNvPr id="107" name="사각형: 둥근 모서리 106">
            <a:extLst>
              <a:ext uri="{FF2B5EF4-FFF2-40B4-BE49-F238E27FC236}">
                <a16:creationId xmlns:a16="http://schemas.microsoft.com/office/drawing/2014/main" id="{E5B36F9F-F72F-4F33-BFF2-0EEE7A2F4762}"/>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err="1">
                <a:solidFill>
                  <a:srgbClr val="000000"/>
                </a:solidFill>
                <a:latin typeface="Consolas" panose="020B0609020204030204" pitchFamily="49" charset="0"/>
              </a:rPr>
              <a:t>arr.shape</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각 차원</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크기</a:t>
            </a:r>
            <a:r>
              <a:rPr lang="ko-KR" altLang="en-US" sz="1600" dirty="0">
                <a:solidFill>
                  <a:srgbClr val="000000"/>
                </a:solidFill>
                <a:latin typeface="Consolas" panose="020B0609020204030204" pitchFamily="49" charset="0"/>
              </a:rPr>
              <a:t>를 나타내는 </a:t>
            </a:r>
            <a:r>
              <a:rPr lang="ko-KR" altLang="en-US" sz="1600" b="1" dirty="0">
                <a:solidFill>
                  <a:srgbClr val="000000"/>
                </a:solidFill>
                <a:latin typeface="Consolas" panose="020B0609020204030204" pitchFamily="49" charset="0"/>
              </a:rPr>
              <a:t>정수</a:t>
            </a:r>
            <a:r>
              <a:rPr lang="ko-KR" altLang="en-US" sz="1600" dirty="0">
                <a:solidFill>
                  <a:srgbClr val="000000"/>
                </a:solidFill>
                <a:latin typeface="Consolas" panose="020B0609020204030204" pitchFamily="49" charset="0"/>
              </a:rPr>
              <a:t>들의 </a:t>
            </a:r>
            <a:r>
              <a:rPr lang="en-US" altLang="ko-KR" sz="1600" b="1" dirty="0">
                <a:solidFill>
                  <a:srgbClr val="000000"/>
                </a:solidFill>
                <a:latin typeface="Consolas" panose="020B0609020204030204" pitchFamily="49" charset="0"/>
              </a:rPr>
              <a:t>tuple</a:t>
            </a:r>
            <a:endParaRPr lang="ko-KR" altLang="en-US" sz="1600" b="1" dirty="0"/>
          </a:p>
        </p:txBody>
      </p:sp>
      <p:grpSp>
        <p:nvGrpSpPr>
          <p:cNvPr id="11" name="그룹 10">
            <a:extLst>
              <a:ext uri="{FF2B5EF4-FFF2-40B4-BE49-F238E27FC236}">
                <a16:creationId xmlns:a16="http://schemas.microsoft.com/office/drawing/2014/main" id="{21D5D7E3-4300-438C-8643-7388DE2E7429}"/>
              </a:ext>
            </a:extLst>
          </p:cNvPr>
          <p:cNvGrpSpPr/>
          <p:nvPr/>
        </p:nvGrpSpPr>
        <p:grpSpPr>
          <a:xfrm>
            <a:off x="7293781" y="2712909"/>
            <a:ext cx="1922437" cy="1935338"/>
            <a:chOff x="7293781" y="2712909"/>
            <a:chExt cx="1922437" cy="1935338"/>
          </a:xfrm>
        </p:grpSpPr>
        <p:grpSp>
          <p:nvGrpSpPr>
            <p:cNvPr id="159" name="그룹 158">
              <a:extLst>
                <a:ext uri="{FF2B5EF4-FFF2-40B4-BE49-F238E27FC236}">
                  <a16:creationId xmlns:a16="http://schemas.microsoft.com/office/drawing/2014/main" id="{DDDF3E5D-2F10-48E6-B7E5-FA2E16080850}"/>
                </a:ext>
              </a:extLst>
            </p:cNvPr>
            <p:cNvGrpSpPr/>
            <p:nvPr/>
          </p:nvGrpSpPr>
          <p:grpSpPr>
            <a:xfrm>
              <a:off x="7615559" y="2712909"/>
              <a:ext cx="1600659" cy="1611312"/>
              <a:chOff x="5601072" y="2940277"/>
              <a:chExt cx="1465188" cy="1474940"/>
            </a:xfrm>
          </p:grpSpPr>
          <p:grpSp>
            <p:nvGrpSpPr>
              <p:cNvPr id="162" name="그룹 161">
                <a:extLst>
                  <a:ext uri="{FF2B5EF4-FFF2-40B4-BE49-F238E27FC236}">
                    <a16:creationId xmlns:a16="http://schemas.microsoft.com/office/drawing/2014/main" id="{02B70E95-03A0-4705-943F-0CEAA1E35E3B}"/>
                  </a:ext>
                </a:extLst>
              </p:cNvPr>
              <p:cNvGrpSpPr/>
              <p:nvPr/>
            </p:nvGrpSpPr>
            <p:grpSpPr>
              <a:xfrm>
                <a:off x="5601072" y="3826129"/>
                <a:ext cx="1465188" cy="589088"/>
                <a:chOff x="5870193" y="3807384"/>
                <a:chExt cx="1465188" cy="589088"/>
              </a:xfrm>
            </p:grpSpPr>
            <p:sp>
              <p:nvSpPr>
                <p:cNvPr id="175" name="정육면체 174">
                  <a:extLst>
                    <a:ext uri="{FF2B5EF4-FFF2-40B4-BE49-F238E27FC236}">
                      <a16:creationId xmlns:a16="http://schemas.microsoft.com/office/drawing/2014/main" id="{512A374D-CA53-4D4F-B310-BABC4274AF35}"/>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25</a:t>
                  </a:r>
                  <a:endParaRPr lang="ko-KR" altLang="en-US" sz="2000" dirty="0"/>
                </a:p>
              </p:txBody>
            </p:sp>
            <p:sp>
              <p:nvSpPr>
                <p:cNvPr id="176" name="정육면체 175">
                  <a:extLst>
                    <a:ext uri="{FF2B5EF4-FFF2-40B4-BE49-F238E27FC236}">
                      <a16:creationId xmlns:a16="http://schemas.microsoft.com/office/drawing/2014/main" id="{BBDC2C2F-D028-47E6-8723-A62A4E0463FC}"/>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26</a:t>
                  </a:r>
                  <a:endParaRPr lang="ko-KR" altLang="en-US" sz="2000" dirty="0"/>
                </a:p>
              </p:txBody>
            </p:sp>
            <p:sp>
              <p:nvSpPr>
                <p:cNvPr id="177" name="정육면체 176">
                  <a:extLst>
                    <a:ext uri="{FF2B5EF4-FFF2-40B4-BE49-F238E27FC236}">
                      <a16:creationId xmlns:a16="http://schemas.microsoft.com/office/drawing/2014/main" id="{DDFC3FC0-3D2F-4277-88F0-235509F49F3F}"/>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27</a:t>
                  </a:r>
                  <a:endParaRPr lang="ko-KR" altLang="en-US" sz="2000" dirty="0"/>
                </a:p>
              </p:txBody>
            </p:sp>
          </p:grpSp>
          <p:grpSp>
            <p:nvGrpSpPr>
              <p:cNvPr id="163" name="그룹 162">
                <a:extLst>
                  <a:ext uri="{FF2B5EF4-FFF2-40B4-BE49-F238E27FC236}">
                    <a16:creationId xmlns:a16="http://schemas.microsoft.com/office/drawing/2014/main" id="{CA249061-683A-483F-AEC4-A66116AFBCAD}"/>
                  </a:ext>
                </a:extLst>
              </p:cNvPr>
              <p:cNvGrpSpPr/>
              <p:nvPr/>
            </p:nvGrpSpPr>
            <p:grpSpPr>
              <a:xfrm>
                <a:off x="5601072" y="3380731"/>
                <a:ext cx="1465188" cy="589088"/>
                <a:chOff x="5870193" y="3807384"/>
                <a:chExt cx="1465188" cy="589088"/>
              </a:xfrm>
            </p:grpSpPr>
            <p:sp>
              <p:nvSpPr>
                <p:cNvPr id="170" name="정육면체 169">
                  <a:extLst>
                    <a:ext uri="{FF2B5EF4-FFF2-40B4-BE49-F238E27FC236}">
                      <a16:creationId xmlns:a16="http://schemas.microsoft.com/office/drawing/2014/main" id="{941580E0-0185-41F4-AB07-25F8D11FA8BE}"/>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22</a:t>
                  </a:r>
                  <a:endParaRPr lang="ko-KR" altLang="en-US" sz="2000" dirty="0"/>
                </a:p>
              </p:txBody>
            </p:sp>
            <p:sp>
              <p:nvSpPr>
                <p:cNvPr id="171" name="정육면체 170">
                  <a:extLst>
                    <a:ext uri="{FF2B5EF4-FFF2-40B4-BE49-F238E27FC236}">
                      <a16:creationId xmlns:a16="http://schemas.microsoft.com/office/drawing/2014/main" id="{BF09666C-8C62-43DA-8A2A-22A7AA461157}"/>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23</a:t>
                  </a:r>
                  <a:endParaRPr lang="ko-KR" altLang="en-US" sz="2000" dirty="0"/>
                </a:p>
              </p:txBody>
            </p:sp>
            <p:sp>
              <p:nvSpPr>
                <p:cNvPr id="172" name="정육면체 171">
                  <a:extLst>
                    <a:ext uri="{FF2B5EF4-FFF2-40B4-BE49-F238E27FC236}">
                      <a16:creationId xmlns:a16="http://schemas.microsoft.com/office/drawing/2014/main" id="{7EB15927-F303-4A4B-9998-0187BE80F38A}"/>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24</a:t>
                  </a:r>
                  <a:endParaRPr lang="ko-KR" altLang="en-US" sz="2000" dirty="0"/>
                </a:p>
              </p:txBody>
            </p:sp>
          </p:grpSp>
          <p:grpSp>
            <p:nvGrpSpPr>
              <p:cNvPr id="164" name="그룹 163">
                <a:extLst>
                  <a:ext uri="{FF2B5EF4-FFF2-40B4-BE49-F238E27FC236}">
                    <a16:creationId xmlns:a16="http://schemas.microsoft.com/office/drawing/2014/main" id="{FDAE2C35-EC54-4A74-A78E-A9512DB72764}"/>
                  </a:ext>
                </a:extLst>
              </p:cNvPr>
              <p:cNvGrpSpPr/>
              <p:nvPr/>
            </p:nvGrpSpPr>
            <p:grpSpPr>
              <a:xfrm>
                <a:off x="5601072" y="2940277"/>
                <a:ext cx="1465188" cy="589088"/>
                <a:chOff x="5870193" y="3807384"/>
                <a:chExt cx="1465188" cy="589088"/>
              </a:xfrm>
            </p:grpSpPr>
            <p:sp>
              <p:nvSpPr>
                <p:cNvPr id="165" name="정육면체 164">
                  <a:extLst>
                    <a:ext uri="{FF2B5EF4-FFF2-40B4-BE49-F238E27FC236}">
                      <a16:creationId xmlns:a16="http://schemas.microsoft.com/office/drawing/2014/main" id="{30D4BB03-946D-43F5-876E-100AE2A83EEB}"/>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19</a:t>
                  </a:r>
                  <a:endParaRPr lang="ko-KR" altLang="en-US" sz="2000" dirty="0"/>
                </a:p>
              </p:txBody>
            </p:sp>
            <p:sp>
              <p:nvSpPr>
                <p:cNvPr id="166" name="정육면체 165">
                  <a:extLst>
                    <a:ext uri="{FF2B5EF4-FFF2-40B4-BE49-F238E27FC236}">
                      <a16:creationId xmlns:a16="http://schemas.microsoft.com/office/drawing/2014/main" id="{5EEFE2B6-5A40-4FCB-AE88-435FE06AF562}"/>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20</a:t>
                  </a:r>
                  <a:endParaRPr lang="ko-KR" altLang="en-US" sz="2000" dirty="0"/>
                </a:p>
              </p:txBody>
            </p:sp>
            <p:sp>
              <p:nvSpPr>
                <p:cNvPr id="167" name="정육면체 166">
                  <a:extLst>
                    <a:ext uri="{FF2B5EF4-FFF2-40B4-BE49-F238E27FC236}">
                      <a16:creationId xmlns:a16="http://schemas.microsoft.com/office/drawing/2014/main" id="{1404E800-5F92-44B3-9B86-59BB81EF46E2}"/>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21</a:t>
                  </a:r>
                  <a:endParaRPr lang="ko-KR" altLang="en-US" sz="2000" dirty="0"/>
                </a:p>
              </p:txBody>
            </p:sp>
          </p:grpSp>
        </p:grpSp>
        <p:grpSp>
          <p:nvGrpSpPr>
            <p:cNvPr id="121" name="그룹 120">
              <a:extLst>
                <a:ext uri="{FF2B5EF4-FFF2-40B4-BE49-F238E27FC236}">
                  <a16:creationId xmlns:a16="http://schemas.microsoft.com/office/drawing/2014/main" id="{5335FA7F-1E71-4630-A467-0576A82846B3}"/>
                </a:ext>
              </a:extLst>
            </p:cNvPr>
            <p:cNvGrpSpPr/>
            <p:nvPr/>
          </p:nvGrpSpPr>
          <p:grpSpPr>
            <a:xfrm>
              <a:off x="7456321" y="2875010"/>
              <a:ext cx="1600659" cy="1611312"/>
              <a:chOff x="5601072" y="2940277"/>
              <a:chExt cx="1465188" cy="1474940"/>
            </a:xfrm>
          </p:grpSpPr>
          <p:grpSp>
            <p:nvGrpSpPr>
              <p:cNvPr id="122" name="그룹 121">
                <a:extLst>
                  <a:ext uri="{FF2B5EF4-FFF2-40B4-BE49-F238E27FC236}">
                    <a16:creationId xmlns:a16="http://schemas.microsoft.com/office/drawing/2014/main" id="{377A86E9-A8E1-4DE7-9872-E102D15255DE}"/>
                  </a:ext>
                </a:extLst>
              </p:cNvPr>
              <p:cNvGrpSpPr/>
              <p:nvPr/>
            </p:nvGrpSpPr>
            <p:grpSpPr>
              <a:xfrm>
                <a:off x="5601072" y="3826129"/>
                <a:ext cx="1465188" cy="589088"/>
                <a:chOff x="5870193" y="3807384"/>
                <a:chExt cx="1465188" cy="589088"/>
              </a:xfrm>
            </p:grpSpPr>
            <p:sp>
              <p:nvSpPr>
                <p:cNvPr id="131" name="정육면체 130">
                  <a:extLst>
                    <a:ext uri="{FF2B5EF4-FFF2-40B4-BE49-F238E27FC236}">
                      <a16:creationId xmlns:a16="http://schemas.microsoft.com/office/drawing/2014/main" id="{326EA38C-3898-4F3F-B74E-11D541C528C8}"/>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132" name="정육면체 131">
                  <a:extLst>
                    <a:ext uri="{FF2B5EF4-FFF2-40B4-BE49-F238E27FC236}">
                      <a16:creationId xmlns:a16="http://schemas.microsoft.com/office/drawing/2014/main" id="{BCB7C081-B3A4-47DB-8E7E-1576E4AF0962}"/>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17</a:t>
                  </a:r>
                  <a:endParaRPr lang="ko-KR" altLang="en-US" sz="2000" dirty="0"/>
                </a:p>
              </p:txBody>
            </p:sp>
            <p:sp>
              <p:nvSpPr>
                <p:cNvPr id="133" name="정육면체 132">
                  <a:extLst>
                    <a:ext uri="{FF2B5EF4-FFF2-40B4-BE49-F238E27FC236}">
                      <a16:creationId xmlns:a16="http://schemas.microsoft.com/office/drawing/2014/main" id="{4E851658-9AAB-4FC4-A732-0B5760F68C37}"/>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123" name="그룹 122">
                <a:extLst>
                  <a:ext uri="{FF2B5EF4-FFF2-40B4-BE49-F238E27FC236}">
                    <a16:creationId xmlns:a16="http://schemas.microsoft.com/office/drawing/2014/main" id="{5174DD80-F986-4304-B2DA-6F5164269E04}"/>
                  </a:ext>
                </a:extLst>
              </p:cNvPr>
              <p:cNvGrpSpPr/>
              <p:nvPr/>
            </p:nvGrpSpPr>
            <p:grpSpPr>
              <a:xfrm>
                <a:off x="5601072" y="3380731"/>
                <a:ext cx="1465188" cy="589088"/>
                <a:chOff x="5870193" y="3807384"/>
                <a:chExt cx="1465188" cy="589088"/>
              </a:xfrm>
            </p:grpSpPr>
            <p:sp>
              <p:nvSpPr>
                <p:cNvPr id="128" name="정육면체 127">
                  <a:extLst>
                    <a:ext uri="{FF2B5EF4-FFF2-40B4-BE49-F238E27FC236}">
                      <a16:creationId xmlns:a16="http://schemas.microsoft.com/office/drawing/2014/main" id="{538688B3-52CE-44E9-B415-CD7A64BF8D9A}"/>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13</a:t>
                  </a:r>
                  <a:endParaRPr lang="ko-KR" altLang="en-US" sz="2000" dirty="0"/>
                </a:p>
              </p:txBody>
            </p:sp>
            <p:sp>
              <p:nvSpPr>
                <p:cNvPr id="129" name="정육면체 128">
                  <a:extLst>
                    <a:ext uri="{FF2B5EF4-FFF2-40B4-BE49-F238E27FC236}">
                      <a16:creationId xmlns:a16="http://schemas.microsoft.com/office/drawing/2014/main" id="{37F18870-7DCB-47D9-8910-25BFED1949DE}"/>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14</a:t>
                  </a:r>
                  <a:endParaRPr lang="ko-KR" altLang="en-US" sz="2000" dirty="0"/>
                </a:p>
              </p:txBody>
            </p:sp>
            <p:sp>
              <p:nvSpPr>
                <p:cNvPr id="130" name="정육면체 129">
                  <a:extLst>
                    <a:ext uri="{FF2B5EF4-FFF2-40B4-BE49-F238E27FC236}">
                      <a16:creationId xmlns:a16="http://schemas.microsoft.com/office/drawing/2014/main" id="{338D4FC0-04BD-4F15-A006-200DF7CF8F38}"/>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15</a:t>
                  </a:r>
                  <a:endParaRPr lang="ko-KR" altLang="en-US" sz="2000" dirty="0"/>
                </a:p>
              </p:txBody>
            </p:sp>
          </p:grpSp>
          <p:grpSp>
            <p:nvGrpSpPr>
              <p:cNvPr id="124" name="그룹 123">
                <a:extLst>
                  <a:ext uri="{FF2B5EF4-FFF2-40B4-BE49-F238E27FC236}">
                    <a16:creationId xmlns:a16="http://schemas.microsoft.com/office/drawing/2014/main" id="{759910F9-D42C-4773-AE76-E39BCC34D93A}"/>
                  </a:ext>
                </a:extLst>
              </p:cNvPr>
              <p:cNvGrpSpPr/>
              <p:nvPr/>
            </p:nvGrpSpPr>
            <p:grpSpPr>
              <a:xfrm>
                <a:off x="5601072" y="2940277"/>
                <a:ext cx="1465188" cy="589088"/>
                <a:chOff x="5870193" y="3807384"/>
                <a:chExt cx="1465188" cy="589088"/>
              </a:xfrm>
            </p:grpSpPr>
            <p:sp>
              <p:nvSpPr>
                <p:cNvPr id="125" name="정육면체 124">
                  <a:extLst>
                    <a:ext uri="{FF2B5EF4-FFF2-40B4-BE49-F238E27FC236}">
                      <a16:creationId xmlns:a16="http://schemas.microsoft.com/office/drawing/2014/main" id="{2F4C6206-B3AF-487B-96CE-98B03C717ABA}"/>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126" name="정육면체 125">
                  <a:extLst>
                    <a:ext uri="{FF2B5EF4-FFF2-40B4-BE49-F238E27FC236}">
                      <a16:creationId xmlns:a16="http://schemas.microsoft.com/office/drawing/2014/main" id="{E2B99117-32CD-40A5-BE8C-0CE13DBCB5D7}"/>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127" name="정육면체 126">
                  <a:extLst>
                    <a:ext uri="{FF2B5EF4-FFF2-40B4-BE49-F238E27FC236}">
                      <a16:creationId xmlns:a16="http://schemas.microsoft.com/office/drawing/2014/main" id="{FE984F65-4632-432C-B465-791C6F525652}"/>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grpSp>
        </p:grpSp>
        <p:grpSp>
          <p:nvGrpSpPr>
            <p:cNvPr id="134" name="그룹 133">
              <a:extLst>
                <a:ext uri="{FF2B5EF4-FFF2-40B4-BE49-F238E27FC236}">
                  <a16:creationId xmlns:a16="http://schemas.microsoft.com/office/drawing/2014/main" id="{6C1796B3-B908-42ED-BC59-F76B66A5A1AF}"/>
                </a:ext>
              </a:extLst>
            </p:cNvPr>
            <p:cNvGrpSpPr/>
            <p:nvPr/>
          </p:nvGrpSpPr>
          <p:grpSpPr>
            <a:xfrm>
              <a:off x="7293781" y="3036935"/>
              <a:ext cx="1600659" cy="1611312"/>
              <a:chOff x="5601072" y="2940277"/>
              <a:chExt cx="1465188" cy="1474940"/>
            </a:xfrm>
          </p:grpSpPr>
          <p:grpSp>
            <p:nvGrpSpPr>
              <p:cNvPr id="135" name="그룹 134">
                <a:extLst>
                  <a:ext uri="{FF2B5EF4-FFF2-40B4-BE49-F238E27FC236}">
                    <a16:creationId xmlns:a16="http://schemas.microsoft.com/office/drawing/2014/main" id="{4F816311-F6EA-4619-9E08-5D60963B58BC}"/>
                  </a:ext>
                </a:extLst>
              </p:cNvPr>
              <p:cNvGrpSpPr/>
              <p:nvPr/>
            </p:nvGrpSpPr>
            <p:grpSpPr>
              <a:xfrm>
                <a:off x="5601072" y="3826129"/>
                <a:ext cx="1465188" cy="589088"/>
                <a:chOff x="5870193" y="3807384"/>
                <a:chExt cx="1465188" cy="589088"/>
              </a:xfrm>
            </p:grpSpPr>
            <p:sp>
              <p:nvSpPr>
                <p:cNvPr id="144" name="정육면체 143">
                  <a:extLst>
                    <a:ext uri="{FF2B5EF4-FFF2-40B4-BE49-F238E27FC236}">
                      <a16:creationId xmlns:a16="http://schemas.microsoft.com/office/drawing/2014/main" id="{EC4574FB-4E96-4115-8F45-3C12762C9321}"/>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7</a:t>
                  </a:r>
                  <a:endParaRPr lang="ko-KR" altLang="en-US" sz="2000" dirty="0"/>
                </a:p>
              </p:txBody>
            </p:sp>
            <p:sp>
              <p:nvSpPr>
                <p:cNvPr id="145" name="정육면체 144">
                  <a:extLst>
                    <a:ext uri="{FF2B5EF4-FFF2-40B4-BE49-F238E27FC236}">
                      <a16:creationId xmlns:a16="http://schemas.microsoft.com/office/drawing/2014/main" id="{F8B69570-CAAE-440E-80E2-F19EF292B111}"/>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146" name="정육면체 145">
                  <a:extLst>
                    <a:ext uri="{FF2B5EF4-FFF2-40B4-BE49-F238E27FC236}">
                      <a16:creationId xmlns:a16="http://schemas.microsoft.com/office/drawing/2014/main" id="{95F5FECD-AA79-4E0F-BB62-D728CF22E6D6}"/>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136" name="그룹 135">
                <a:extLst>
                  <a:ext uri="{FF2B5EF4-FFF2-40B4-BE49-F238E27FC236}">
                    <a16:creationId xmlns:a16="http://schemas.microsoft.com/office/drawing/2014/main" id="{75305A09-1E1C-45D7-B268-BB1152B329B6}"/>
                  </a:ext>
                </a:extLst>
              </p:cNvPr>
              <p:cNvGrpSpPr/>
              <p:nvPr/>
            </p:nvGrpSpPr>
            <p:grpSpPr>
              <a:xfrm>
                <a:off x="5601072" y="3380731"/>
                <a:ext cx="1465188" cy="589088"/>
                <a:chOff x="5870193" y="3807384"/>
                <a:chExt cx="1465188" cy="589088"/>
              </a:xfrm>
            </p:grpSpPr>
            <p:sp>
              <p:nvSpPr>
                <p:cNvPr id="141" name="정육면체 140">
                  <a:extLst>
                    <a:ext uri="{FF2B5EF4-FFF2-40B4-BE49-F238E27FC236}">
                      <a16:creationId xmlns:a16="http://schemas.microsoft.com/office/drawing/2014/main" id="{F0A17445-4F36-44B3-A61A-7800E677C283}"/>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142" name="정육면체 141">
                  <a:extLst>
                    <a:ext uri="{FF2B5EF4-FFF2-40B4-BE49-F238E27FC236}">
                      <a16:creationId xmlns:a16="http://schemas.microsoft.com/office/drawing/2014/main" id="{4B60D051-FE5B-4862-AAC5-23295F545365}"/>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5</a:t>
                  </a:r>
                  <a:endParaRPr lang="ko-KR" altLang="en-US" sz="2000" dirty="0"/>
                </a:p>
              </p:txBody>
            </p:sp>
            <p:sp>
              <p:nvSpPr>
                <p:cNvPr id="143" name="정육면체 142">
                  <a:extLst>
                    <a:ext uri="{FF2B5EF4-FFF2-40B4-BE49-F238E27FC236}">
                      <a16:creationId xmlns:a16="http://schemas.microsoft.com/office/drawing/2014/main" id="{D6A5F5BB-5C2C-4EE5-9ACF-76965EB3B802}"/>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137" name="그룹 136">
                <a:extLst>
                  <a:ext uri="{FF2B5EF4-FFF2-40B4-BE49-F238E27FC236}">
                    <a16:creationId xmlns:a16="http://schemas.microsoft.com/office/drawing/2014/main" id="{6EA49123-C5F9-4A11-B080-7AE27C727482}"/>
                  </a:ext>
                </a:extLst>
              </p:cNvPr>
              <p:cNvGrpSpPr/>
              <p:nvPr/>
            </p:nvGrpSpPr>
            <p:grpSpPr>
              <a:xfrm>
                <a:off x="5601072" y="2940277"/>
                <a:ext cx="1465188" cy="589088"/>
                <a:chOff x="5870193" y="3807384"/>
                <a:chExt cx="1465188" cy="589088"/>
              </a:xfrm>
            </p:grpSpPr>
            <p:sp>
              <p:nvSpPr>
                <p:cNvPr id="138" name="정육면체 137">
                  <a:extLst>
                    <a:ext uri="{FF2B5EF4-FFF2-40B4-BE49-F238E27FC236}">
                      <a16:creationId xmlns:a16="http://schemas.microsoft.com/office/drawing/2014/main" id="{D3489973-15A4-4C29-A684-87A5062E1E07}"/>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139" name="정육면체 138">
                  <a:extLst>
                    <a:ext uri="{FF2B5EF4-FFF2-40B4-BE49-F238E27FC236}">
                      <a16:creationId xmlns:a16="http://schemas.microsoft.com/office/drawing/2014/main" id="{5FD7EDAD-C7B4-4F67-B586-E927CFE79CC0}"/>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a:t>
                  </a:r>
                  <a:endParaRPr lang="ko-KR" altLang="en-US" sz="2000" dirty="0"/>
                </a:p>
              </p:txBody>
            </p:sp>
            <p:sp>
              <p:nvSpPr>
                <p:cNvPr id="140" name="정육면체 139">
                  <a:extLst>
                    <a:ext uri="{FF2B5EF4-FFF2-40B4-BE49-F238E27FC236}">
                      <a16:creationId xmlns:a16="http://schemas.microsoft.com/office/drawing/2014/main" id="{A041EDE2-4B14-482D-9E77-3502C58DB577}"/>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3</a:t>
                  </a:r>
                  <a:endParaRPr lang="ko-KR" altLang="en-US" sz="2000" dirty="0"/>
                </a:p>
              </p:txBody>
            </p:sp>
          </p:grpSp>
        </p:grpSp>
      </p:grpSp>
    </p:spTree>
    <p:extLst>
      <p:ext uri="{BB962C8B-B14F-4D97-AF65-F5344CB8AC3E}">
        <p14:creationId xmlns:p14="http://schemas.microsoft.com/office/powerpoint/2010/main" val="2535788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508653"/>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mj-lt"/>
              <a:ea typeface="+mn-ea"/>
            </a:endParaRPr>
          </a:p>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mj-lt"/>
              <a:ea typeface="+mn-ea"/>
            </a:endParaRPr>
          </a:p>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mj-lt"/>
              <a:ea typeface="+mn-ea"/>
            </a:endParaRPr>
          </a:p>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mj-lt"/>
              <a:ea typeface="+mn-ea"/>
            </a:endParaRPr>
          </a:p>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mj-lt"/>
              <a:ea typeface="+mn-ea"/>
            </a:endParaRPr>
          </a:p>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mj-lt"/>
              <a:ea typeface="+mn-ea"/>
            </a:endParaRPr>
          </a:p>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mj-lt"/>
              <a:ea typeface="+mn-ea"/>
            </a:endParaRPr>
          </a:p>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mj-lt"/>
              <a:ea typeface="+mn-ea"/>
            </a:endParaRPr>
          </a:p>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mj-lt"/>
                <a:ea typeface="+mn-ea"/>
              </a:rPr>
              <a:t>파이썬의</a:t>
            </a:r>
            <a:r>
              <a:rPr lang="ko-KR" altLang="en-US" sz="1800" b="1" dirty="0">
                <a:ln>
                  <a:solidFill>
                    <a:schemeClr val="bg1">
                      <a:lumMod val="75000"/>
                      <a:alpha val="3000"/>
                    </a:schemeClr>
                  </a:solidFill>
                </a:ln>
                <a:solidFill>
                  <a:schemeClr val="tx2">
                    <a:lumMod val="50000"/>
                  </a:schemeClr>
                </a:solidFill>
                <a:latin typeface="+mj-lt"/>
                <a:ea typeface="+mn-ea"/>
              </a:rPr>
              <a:t> 장점</a:t>
            </a:r>
            <a:endParaRPr lang="en-US" altLang="ko-KR" sz="1800" b="1" dirty="0">
              <a:ln>
                <a:solidFill>
                  <a:schemeClr val="bg1">
                    <a:lumMod val="75000"/>
                    <a:alpha val="3000"/>
                  </a:schemeClr>
                </a:solidFill>
              </a:ln>
              <a:solidFill>
                <a:schemeClr val="tx2">
                  <a:lumMod val="50000"/>
                </a:schemeClr>
              </a:solidFill>
              <a:latin typeface="+mj-lt"/>
              <a:ea typeface="+mn-ea"/>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C4D1811A-ED1B-4582-B672-31F551227BB1}"/>
              </a:ext>
            </a:extLst>
          </p:cNvPr>
          <p:cNvSpPr txBox="1"/>
          <p:nvPr/>
        </p:nvSpPr>
        <p:spPr>
          <a:xfrm>
            <a:off x="3006797" y="4231050"/>
            <a:ext cx="3892411" cy="369332"/>
          </a:xfrm>
          <a:prstGeom prst="rect">
            <a:avLst/>
          </a:prstGeom>
          <a:noFill/>
        </p:spPr>
        <p:txBody>
          <a:bodyPr wrap="none" rtlCol="0">
            <a:spAutoFit/>
          </a:bodyPr>
          <a:lstStyle/>
          <a:p>
            <a:pPr algn="ctr"/>
            <a:r>
              <a:rPr lang="ko-KR" altLang="en-US" dirty="0"/>
              <a:t>컴퓨터가 이해하는 프로그래밍 언어</a:t>
            </a:r>
          </a:p>
        </p:txBody>
      </p:sp>
      <p:sp>
        <p:nvSpPr>
          <p:cNvPr id="19" name="사각형: 둥근 모서리 18">
            <a:extLst>
              <a:ext uri="{FF2B5EF4-FFF2-40B4-BE49-F238E27FC236}">
                <a16:creationId xmlns:a16="http://schemas.microsoft.com/office/drawing/2014/main" id="{E900E0DD-CB48-4A5F-92DB-87E830DA76F0}"/>
              </a:ext>
            </a:extLst>
          </p:cNvPr>
          <p:cNvSpPr/>
          <p:nvPr/>
        </p:nvSpPr>
        <p:spPr>
          <a:xfrm>
            <a:off x="632999" y="5332443"/>
            <a:ext cx="8640000" cy="774680"/>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342900" indent="-342900" latinLnBrk="0">
              <a:spcBef>
                <a:spcPts val="300"/>
              </a:spcBef>
              <a:spcAft>
                <a:spcPts val="600"/>
              </a:spcAft>
              <a:buFont typeface="+mj-ea"/>
              <a:buAutoNum type="circleNumDbPlain"/>
            </a:pPr>
            <a:r>
              <a:rPr lang="ko-KR" altLang="en-US" sz="1600" b="1" dirty="0">
                <a:ln>
                  <a:solidFill>
                    <a:schemeClr val="bg1">
                      <a:lumMod val="75000"/>
                      <a:alpha val="3000"/>
                    </a:schemeClr>
                  </a:solidFill>
                </a:ln>
                <a:solidFill>
                  <a:schemeClr val="tx2">
                    <a:lumMod val="50000"/>
                  </a:schemeClr>
                </a:solidFill>
              </a:rPr>
              <a:t>쉽고 직관적인 문법</a:t>
            </a:r>
            <a:endParaRPr lang="en-US" altLang="ko-KR" sz="1600" b="1" dirty="0">
              <a:ln>
                <a:solidFill>
                  <a:schemeClr val="bg1">
                    <a:lumMod val="75000"/>
                    <a:alpha val="3000"/>
                  </a:schemeClr>
                </a:solidFill>
              </a:ln>
              <a:solidFill>
                <a:schemeClr val="tx2">
                  <a:lumMod val="50000"/>
                </a:schemeClr>
              </a:solidFill>
            </a:endParaRPr>
          </a:p>
          <a:p>
            <a:pPr marL="342900" indent="-342900" latinLnBrk="0">
              <a:spcBef>
                <a:spcPts val="300"/>
              </a:spcBef>
              <a:spcAft>
                <a:spcPts val="600"/>
              </a:spcAft>
              <a:buFont typeface="+mj-ea"/>
              <a:buAutoNum type="circleNumDbPlain"/>
            </a:pPr>
            <a:r>
              <a:rPr lang="ko-KR" altLang="en-US" sz="1600" b="1" dirty="0">
                <a:ln>
                  <a:solidFill>
                    <a:schemeClr val="bg1">
                      <a:lumMod val="75000"/>
                      <a:alpha val="3000"/>
                    </a:schemeClr>
                  </a:solidFill>
                </a:ln>
                <a:solidFill>
                  <a:schemeClr val="tx2">
                    <a:lumMod val="50000"/>
                  </a:schemeClr>
                </a:solidFill>
              </a:rPr>
              <a:t>강력하고 풍부한 라이브러리</a:t>
            </a:r>
            <a:r>
              <a:rPr lang="en-US" altLang="ko-KR" sz="1600" dirty="0">
                <a:ln>
                  <a:solidFill>
                    <a:schemeClr val="bg1">
                      <a:lumMod val="75000"/>
                      <a:alpha val="3000"/>
                    </a:schemeClr>
                  </a:solidFill>
                </a:ln>
                <a:solidFill>
                  <a:schemeClr val="tx2">
                    <a:lumMod val="50000"/>
                  </a:schemeClr>
                </a:solidFill>
              </a:rPr>
              <a:t>(</a:t>
            </a:r>
            <a:r>
              <a:rPr lang="ko-KR" altLang="en-US" sz="1600" dirty="0">
                <a:ln>
                  <a:solidFill>
                    <a:schemeClr val="bg1">
                      <a:lumMod val="75000"/>
                      <a:alpha val="3000"/>
                    </a:schemeClr>
                  </a:solidFill>
                </a:ln>
                <a:solidFill>
                  <a:schemeClr val="tx2">
                    <a:lumMod val="50000"/>
                  </a:schemeClr>
                </a:solidFill>
              </a:rPr>
              <a:t>데이터 분석</a:t>
            </a:r>
            <a:r>
              <a:rPr lang="en-US" altLang="ko-KR" sz="1600" dirty="0">
                <a:ln>
                  <a:solidFill>
                    <a:schemeClr val="bg1">
                      <a:lumMod val="75000"/>
                      <a:alpha val="3000"/>
                    </a:schemeClr>
                  </a:solidFill>
                </a:ln>
                <a:solidFill>
                  <a:schemeClr val="tx2">
                    <a:lumMod val="50000"/>
                  </a:schemeClr>
                </a:solidFill>
              </a:rPr>
              <a:t>, </a:t>
            </a:r>
            <a:r>
              <a:rPr lang="ko-KR" altLang="en-US" sz="1600" dirty="0">
                <a:ln>
                  <a:solidFill>
                    <a:schemeClr val="bg1">
                      <a:lumMod val="75000"/>
                      <a:alpha val="3000"/>
                    </a:schemeClr>
                  </a:solidFill>
                </a:ln>
                <a:solidFill>
                  <a:schemeClr val="tx2">
                    <a:lumMod val="50000"/>
                  </a:schemeClr>
                </a:solidFill>
              </a:rPr>
              <a:t>시각화 등</a:t>
            </a:r>
            <a:r>
              <a:rPr lang="en-US" altLang="ko-KR" sz="1600" dirty="0">
                <a:ln>
                  <a:solidFill>
                    <a:schemeClr val="bg1">
                      <a:lumMod val="75000"/>
                      <a:alpha val="3000"/>
                    </a:schemeClr>
                  </a:solidFill>
                </a:ln>
                <a:solidFill>
                  <a:schemeClr val="tx2">
                    <a:lumMod val="50000"/>
                  </a:schemeClr>
                </a:solidFill>
              </a:rPr>
              <a:t>)</a:t>
            </a:r>
            <a:endParaRPr lang="ko-KR" altLang="en-US" sz="1600" dirty="0"/>
          </a:p>
        </p:txBody>
      </p:sp>
      <p:grpSp>
        <p:nvGrpSpPr>
          <p:cNvPr id="3" name="그룹 2">
            <a:extLst>
              <a:ext uri="{FF2B5EF4-FFF2-40B4-BE49-F238E27FC236}">
                <a16:creationId xmlns:a16="http://schemas.microsoft.com/office/drawing/2014/main" id="{4356AC46-05E3-44DF-83B9-F848C329521E}"/>
              </a:ext>
            </a:extLst>
          </p:cNvPr>
          <p:cNvGrpSpPr/>
          <p:nvPr/>
        </p:nvGrpSpPr>
        <p:grpSpPr>
          <a:xfrm>
            <a:off x="1698842" y="1603688"/>
            <a:ext cx="6214236" cy="2693484"/>
            <a:chOff x="1698842" y="1603688"/>
            <a:chExt cx="6214236" cy="2693484"/>
          </a:xfrm>
        </p:grpSpPr>
        <p:sp>
          <p:nvSpPr>
            <p:cNvPr id="26" name="직사각형 25">
              <a:extLst>
                <a:ext uri="{FF2B5EF4-FFF2-40B4-BE49-F238E27FC236}">
                  <a16:creationId xmlns:a16="http://schemas.microsoft.com/office/drawing/2014/main" id="{345ECD49-1887-4104-A717-B9C59583CB09}"/>
                </a:ext>
              </a:extLst>
            </p:cNvPr>
            <p:cNvSpPr/>
            <p:nvPr/>
          </p:nvSpPr>
          <p:spPr>
            <a:xfrm>
              <a:off x="4160961" y="3927840"/>
              <a:ext cx="1584088" cy="369332"/>
            </a:xfrm>
            <a:prstGeom prst="rect">
              <a:avLst/>
            </a:prstGeom>
          </p:spPr>
          <p:txBody>
            <a:bodyPr wrap="none">
              <a:spAutoFit/>
            </a:bodyPr>
            <a:lstStyle/>
            <a:p>
              <a:pPr algn="ctr"/>
              <a:r>
                <a:rPr lang="ko-KR" altLang="en-US" dirty="0">
                  <a:latin typeface="나눔손글씨 펜" panose="03040600000000000000" pitchFamily="66" charset="-127"/>
                  <a:ea typeface="나눔손글씨 펜" panose="03040600000000000000" pitchFamily="66" charset="-127"/>
                </a:rPr>
                <a:t>공용어</a:t>
              </a:r>
              <a:r>
                <a:rPr lang="en-US" altLang="ko-KR" dirty="0">
                  <a:latin typeface="나눔손글씨 펜" panose="03040600000000000000" pitchFamily="66" charset="-127"/>
                  <a:ea typeface="나눔손글씨 펜" panose="03040600000000000000" pitchFamily="66" charset="-127"/>
                </a:rPr>
                <a:t>:</a:t>
              </a:r>
              <a:r>
                <a:rPr lang="en-US" altLang="ko-KR" dirty="0">
                  <a:solidFill>
                    <a:schemeClr val="accent6"/>
                  </a:solidFill>
                  <a:latin typeface="나눔손글씨 펜" panose="03040600000000000000" pitchFamily="66" charset="-127"/>
                  <a:ea typeface="나눔손글씨 펜" panose="03040600000000000000" pitchFamily="66" charset="-127"/>
                </a:rPr>
                <a:t> </a:t>
              </a:r>
              <a:r>
                <a:rPr lang="ko-KR" altLang="en-US" dirty="0">
                  <a:solidFill>
                    <a:schemeClr val="accent6"/>
                  </a:solidFill>
                  <a:latin typeface="나눔손글씨 펜" panose="03040600000000000000" pitchFamily="66" charset="-127"/>
                  <a:ea typeface="나눔손글씨 펜" panose="03040600000000000000" pitchFamily="66" charset="-127"/>
                </a:rPr>
                <a:t>프로그래밍 언어</a:t>
              </a:r>
              <a:endParaRPr lang="en-US" altLang="ko-KR" dirty="0">
                <a:solidFill>
                  <a:schemeClr val="accent6"/>
                </a:solidFill>
                <a:latin typeface="나눔손글씨 펜" panose="03040600000000000000" pitchFamily="66" charset="-127"/>
                <a:ea typeface="나눔손글씨 펜" panose="03040600000000000000" pitchFamily="66" charset="-127"/>
              </a:endParaRPr>
            </a:p>
          </p:txBody>
        </p:sp>
        <p:sp>
          <p:nvSpPr>
            <p:cNvPr id="27" name="직사각형 26">
              <a:extLst>
                <a:ext uri="{FF2B5EF4-FFF2-40B4-BE49-F238E27FC236}">
                  <a16:creationId xmlns:a16="http://schemas.microsoft.com/office/drawing/2014/main" id="{318DC8CC-BA54-4962-9D7D-C597297DCD4B}"/>
                </a:ext>
              </a:extLst>
            </p:cNvPr>
            <p:cNvSpPr/>
            <p:nvPr/>
          </p:nvSpPr>
          <p:spPr>
            <a:xfrm>
              <a:off x="1720868" y="2940924"/>
              <a:ext cx="1285929" cy="369332"/>
            </a:xfrm>
            <a:prstGeom prst="rect">
              <a:avLst/>
            </a:prstGeom>
          </p:spPr>
          <p:txBody>
            <a:bodyPr wrap="none">
              <a:spAutoFit/>
            </a:bodyPr>
            <a:lstStyle/>
            <a:p>
              <a:pPr algn="ctr"/>
              <a:r>
                <a:rPr lang="ko-KR" altLang="en-US" dirty="0">
                  <a:latin typeface="나눔손글씨 펜" panose="03040600000000000000" pitchFamily="66" charset="-127"/>
                  <a:ea typeface="나눔손글씨 펜" panose="03040600000000000000" pitchFamily="66" charset="-127"/>
                </a:rPr>
                <a:t>사람의 언어 사용</a:t>
              </a:r>
              <a:endParaRPr lang="en-US" altLang="ko-KR" dirty="0">
                <a:latin typeface="나눔손글씨 펜" panose="03040600000000000000" pitchFamily="66" charset="-127"/>
                <a:ea typeface="나눔손글씨 펜" panose="03040600000000000000" pitchFamily="66" charset="-127"/>
              </a:endParaRPr>
            </a:p>
          </p:txBody>
        </p:sp>
        <p:pic>
          <p:nvPicPr>
            <p:cNvPr id="36" name="Picture 10" descr="https://cdn-icons-png.flaticon.com/512/64/64819.png">
              <a:extLst>
                <a:ext uri="{FF2B5EF4-FFF2-40B4-BE49-F238E27FC236}">
                  <a16:creationId xmlns:a16="http://schemas.microsoft.com/office/drawing/2014/main" id="{895A6ACE-F0BD-4919-8B4B-8628F60E8F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3281" y="2882739"/>
              <a:ext cx="494184" cy="494184"/>
            </a:xfrm>
            <a:prstGeom prst="rect">
              <a:avLst/>
            </a:prstGeom>
            <a:noFill/>
            <a:extLst>
              <a:ext uri="{909E8E84-426E-40DD-AFC4-6F175D3DCCD1}">
                <a14:hiddenFill xmlns:a14="http://schemas.microsoft.com/office/drawing/2010/main">
                  <a:solidFill>
                    <a:srgbClr val="FFFFFF"/>
                  </a:solidFill>
                </a14:hiddenFill>
              </a:ext>
            </a:extLst>
          </p:spPr>
        </p:pic>
        <p:sp>
          <p:nvSpPr>
            <p:cNvPr id="39" name="직사각형 38">
              <a:extLst>
                <a:ext uri="{FF2B5EF4-FFF2-40B4-BE49-F238E27FC236}">
                  <a16:creationId xmlns:a16="http://schemas.microsoft.com/office/drawing/2014/main" id="{75F316D9-B774-41A3-B867-89D82109EE39}"/>
                </a:ext>
              </a:extLst>
            </p:cNvPr>
            <p:cNvSpPr/>
            <p:nvPr/>
          </p:nvSpPr>
          <p:spPr>
            <a:xfrm>
              <a:off x="6789571" y="2940924"/>
              <a:ext cx="971741" cy="369332"/>
            </a:xfrm>
            <a:prstGeom prst="rect">
              <a:avLst/>
            </a:prstGeom>
          </p:spPr>
          <p:txBody>
            <a:bodyPr wrap="none">
              <a:spAutoFit/>
            </a:bodyPr>
            <a:lstStyle/>
            <a:p>
              <a:pPr algn="ctr"/>
              <a:r>
                <a:rPr lang="ko-KR" altLang="en-US" dirty="0">
                  <a:latin typeface="나눔손글씨 펜" panose="03040600000000000000" pitchFamily="66" charset="-127"/>
                  <a:ea typeface="나눔손글씨 펜" panose="03040600000000000000" pitchFamily="66" charset="-127"/>
                </a:rPr>
                <a:t>기계어 사용</a:t>
              </a:r>
              <a:endParaRPr lang="en-US" altLang="ko-KR" dirty="0">
                <a:latin typeface="나눔손글씨 펜" panose="03040600000000000000" pitchFamily="66" charset="-127"/>
                <a:ea typeface="나눔손글씨 펜" panose="03040600000000000000" pitchFamily="66" charset="-127"/>
              </a:endParaRPr>
            </a:p>
          </p:txBody>
        </p:sp>
        <p:sp>
          <p:nvSpPr>
            <p:cNvPr id="40" name="말풍선: 타원형 39">
              <a:extLst>
                <a:ext uri="{FF2B5EF4-FFF2-40B4-BE49-F238E27FC236}">
                  <a16:creationId xmlns:a16="http://schemas.microsoft.com/office/drawing/2014/main" id="{AD78B557-B033-4DF7-A3F0-F7E1FBA0F4CD}"/>
                </a:ext>
              </a:extLst>
            </p:cNvPr>
            <p:cNvSpPr/>
            <p:nvPr/>
          </p:nvSpPr>
          <p:spPr>
            <a:xfrm>
              <a:off x="1698842" y="1988380"/>
              <a:ext cx="1509355" cy="626490"/>
            </a:xfrm>
            <a:prstGeom prst="wedgeEllipseCallout">
              <a:avLst>
                <a:gd name="adj1" fmla="val 25769"/>
                <a:gd name="adj2" fmla="val 66574"/>
              </a:avLst>
            </a:prstGeom>
            <a:ln w="19050">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ko-KR" dirty="0">
                  <a:solidFill>
                    <a:schemeClr val="tx1"/>
                  </a:solidFill>
                  <a:latin typeface="나눔손글씨 펜" panose="03040600000000000000" pitchFamily="66" charset="-127"/>
                  <a:ea typeface="나눔손글씨 펜" panose="03040600000000000000" pitchFamily="66" charset="-127"/>
                </a:rPr>
                <a:t>Hello. Python!</a:t>
              </a:r>
              <a:endParaRPr lang="ko-KR" altLang="en-US" dirty="0">
                <a:solidFill>
                  <a:schemeClr val="tx1"/>
                </a:solidFill>
                <a:latin typeface="나눔손글씨 펜" panose="03040600000000000000" pitchFamily="66" charset="-127"/>
                <a:ea typeface="나눔손글씨 펜" panose="03040600000000000000" pitchFamily="66" charset="-127"/>
              </a:endParaRPr>
            </a:p>
          </p:txBody>
        </p:sp>
        <p:sp>
          <p:nvSpPr>
            <p:cNvPr id="41" name="말풍선: 타원형 40">
              <a:extLst>
                <a:ext uri="{FF2B5EF4-FFF2-40B4-BE49-F238E27FC236}">
                  <a16:creationId xmlns:a16="http://schemas.microsoft.com/office/drawing/2014/main" id="{31E7117B-4E15-41E6-A013-61E724A84E97}"/>
                </a:ext>
              </a:extLst>
            </p:cNvPr>
            <p:cNvSpPr/>
            <p:nvPr/>
          </p:nvSpPr>
          <p:spPr>
            <a:xfrm>
              <a:off x="3841709" y="1603688"/>
              <a:ext cx="1637328" cy="1011268"/>
            </a:xfrm>
            <a:prstGeom prst="wedgeEllipseCallout">
              <a:avLst>
                <a:gd name="adj1" fmla="val 948"/>
                <a:gd name="adj2" fmla="val 63370"/>
              </a:avLst>
            </a:prstGeom>
            <a:solidFill>
              <a:schemeClr val="tx1"/>
            </a:solidFill>
            <a:ln w="19050">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r>
                <a:rPr lang="en-US" altLang="ko-KR" sz="1400" dirty="0">
                  <a:solidFill>
                    <a:srgbClr val="DCDCAA"/>
                  </a:solidFill>
                  <a:latin typeface="Consolas" panose="020B0609020204030204" pitchFamily="49" charset="0"/>
                </a:rPr>
                <a:t>print</a:t>
              </a:r>
              <a:r>
                <a:rPr lang="en-US" altLang="ko-KR" sz="1400" dirty="0">
                  <a:solidFill>
                    <a:srgbClr val="D4D4D4"/>
                  </a:solidFill>
                  <a:latin typeface="Consolas" panose="020B0609020204030204" pitchFamily="49" charset="0"/>
                </a:rPr>
                <a:t>(</a:t>
              </a:r>
              <a:r>
                <a:rPr lang="en-US" altLang="ko-KR" sz="1400" dirty="0">
                  <a:solidFill>
                    <a:srgbClr val="CE9178"/>
                  </a:solidFill>
                  <a:latin typeface="Consolas" panose="020B0609020204030204" pitchFamily="49" charset="0"/>
                </a:rPr>
                <a:t>'Hello, </a:t>
              </a:r>
            </a:p>
            <a:p>
              <a:r>
                <a:rPr lang="en-US" altLang="ko-KR" sz="1400" dirty="0">
                  <a:solidFill>
                    <a:srgbClr val="CE9178"/>
                  </a:solidFill>
                  <a:latin typeface="Consolas" panose="020B0609020204030204" pitchFamily="49" charset="0"/>
                </a:rPr>
                <a:t>Python!'</a:t>
              </a:r>
              <a:r>
                <a:rPr lang="en-US" altLang="ko-KR" sz="1400" dirty="0">
                  <a:solidFill>
                    <a:srgbClr val="D4D4D4"/>
                  </a:solidFill>
                  <a:latin typeface="Consolas" panose="020B0609020204030204" pitchFamily="49" charset="0"/>
                </a:rPr>
                <a:t>)</a:t>
              </a:r>
            </a:p>
          </p:txBody>
        </p:sp>
        <p:sp>
          <p:nvSpPr>
            <p:cNvPr id="42" name="말풍선: 타원형 41">
              <a:extLst>
                <a:ext uri="{FF2B5EF4-FFF2-40B4-BE49-F238E27FC236}">
                  <a16:creationId xmlns:a16="http://schemas.microsoft.com/office/drawing/2014/main" id="{3C87D951-5295-4761-B27E-99482022B81D}"/>
                </a:ext>
              </a:extLst>
            </p:cNvPr>
            <p:cNvSpPr/>
            <p:nvPr/>
          </p:nvSpPr>
          <p:spPr>
            <a:xfrm>
              <a:off x="6689884" y="1755042"/>
              <a:ext cx="1223194" cy="1074832"/>
            </a:xfrm>
            <a:prstGeom prst="wedgeEllipseCallout">
              <a:avLst>
                <a:gd name="adj1" fmla="val -46673"/>
                <a:gd name="adj2" fmla="val 46851"/>
              </a:avLst>
            </a:prstGeom>
            <a:ln w="19050">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lIns="0" tIns="0" rIns="0" bIns="0" rtlCol="0" anchor="ctr"/>
            <a:lstStyle/>
            <a:p>
              <a:pPr algn="ctr"/>
              <a:r>
                <a:rPr lang="en-US" altLang="ko-KR" sz="1400" dirty="0">
                  <a:solidFill>
                    <a:schemeClr val="tx1"/>
                  </a:solidFill>
                  <a:latin typeface="Consolas" panose="020B0609020204030204" pitchFamily="49" charset="0"/>
                  <a:ea typeface="나눔손글씨 펜" panose="03040600000000000000" pitchFamily="66" charset="-127"/>
                </a:rPr>
                <a:t>1001000</a:t>
              </a:r>
            </a:p>
            <a:p>
              <a:pPr algn="ctr"/>
              <a:r>
                <a:rPr lang="en-US" altLang="ko-KR" sz="1400" dirty="0">
                  <a:solidFill>
                    <a:schemeClr val="tx1"/>
                  </a:solidFill>
                  <a:latin typeface="Consolas" panose="020B0609020204030204" pitchFamily="49" charset="0"/>
                  <a:ea typeface="나눔손글씨 펜" panose="03040600000000000000" pitchFamily="66" charset="-127"/>
                </a:rPr>
                <a:t>1100101</a:t>
              </a:r>
            </a:p>
            <a:p>
              <a:pPr algn="ctr"/>
              <a:r>
                <a:rPr lang="en-US" altLang="ko-KR" sz="1400" dirty="0">
                  <a:solidFill>
                    <a:schemeClr val="tx1"/>
                  </a:solidFill>
                  <a:latin typeface="Consolas" panose="020B0609020204030204" pitchFamily="49" charset="0"/>
                  <a:ea typeface="나눔손글씨 펜" panose="03040600000000000000" pitchFamily="66" charset="-127"/>
                </a:rPr>
                <a:t>…</a:t>
              </a:r>
            </a:p>
            <a:p>
              <a:pPr algn="ctr"/>
              <a:r>
                <a:rPr lang="en-US" altLang="ko-KR" sz="1400" dirty="0">
                  <a:solidFill>
                    <a:schemeClr val="tx1"/>
                  </a:solidFill>
                  <a:latin typeface="Consolas" panose="020B0609020204030204" pitchFamily="49" charset="0"/>
                  <a:ea typeface="나눔손글씨 펜" panose="03040600000000000000" pitchFamily="66" charset="-127"/>
                </a:rPr>
                <a:t>100001</a:t>
              </a:r>
              <a:endParaRPr lang="ko-KR" altLang="en-US" sz="1400" dirty="0">
                <a:solidFill>
                  <a:schemeClr val="tx1"/>
                </a:solidFill>
                <a:latin typeface="Consolas" panose="020B0609020204030204" pitchFamily="49" charset="0"/>
                <a:ea typeface="나눔손글씨 펜" panose="03040600000000000000" pitchFamily="66" charset="-127"/>
              </a:endParaRPr>
            </a:p>
          </p:txBody>
        </p:sp>
        <p:pic>
          <p:nvPicPr>
            <p:cNvPr id="32" name="Picture 4" descr="https://cdn-icons.flaticon.com/png/512/2436/premium/2436837.png?token=exp=1655210670~hmac=cb68f7fcdee44563c85d8688f989ba54">
              <a:extLst>
                <a:ext uri="{FF2B5EF4-FFF2-40B4-BE49-F238E27FC236}">
                  <a16:creationId xmlns:a16="http://schemas.microsoft.com/office/drawing/2014/main" id="{13B6DB35-E381-4A6B-B695-05E7E15B9F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9205" y="2479187"/>
              <a:ext cx="1292809" cy="129280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s://cdn-icons.flaticon.com/png/512/2888/premium/2888407.png?token=exp=1655210759~hmac=fbdbf7562429df60bf58d6e9fc804a7c">
              <a:extLst>
                <a:ext uri="{FF2B5EF4-FFF2-40B4-BE49-F238E27FC236}">
                  <a16:creationId xmlns:a16="http://schemas.microsoft.com/office/drawing/2014/main" id="{14EAB1ED-D59B-4D2D-BB49-930F611C8A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8732" y="2358550"/>
              <a:ext cx="1534081" cy="15340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그룹 27">
            <a:extLst>
              <a:ext uri="{FF2B5EF4-FFF2-40B4-BE49-F238E27FC236}">
                <a16:creationId xmlns:a16="http://schemas.microsoft.com/office/drawing/2014/main" id="{211970BD-2893-474F-9B03-A11FCAC7DB1E}"/>
              </a:ext>
            </a:extLst>
          </p:cNvPr>
          <p:cNvGrpSpPr>
            <a:grpSpLocks/>
          </p:cNvGrpSpPr>
          <p:nvPr/>
        </p:nvGrpSpPr>
        <p:grpSpPr bwMode="auto">
          <a:xfrm>
            <a:off x="542907" y="998118"/>
            <a:ext cx="4424882" cy="400110"/>
            <a:chOff x="462308" y="1828784"/>
            <a:chExt cx="4424014" cy="399302"/>
          </a:xfrm>
        </p:grpSpPr>
        <p:sp>
          <p:nvSpPr>
            <p:cNvPr id="29" name="Rectangle 304">
              <a:extLst>
                <a:ext uri="{FF2B5EF4-FFF2-40B4-BE49-F238E27FC236}">
                  <a16:creationId xmlns:a16="http://schemas.microsoft.com/office/drawing/2014/main" id="{024BA4A4-D801-459C-878A-CADA6B0C8E6B}"/>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이란</a:t>
              </a:r>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a:t>
              </a:r>
              <a:endPar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endParaRPr>
            </a:p>
          </p:txBody>
        </p:sp>
        <p:grpSp>
          <p:nvGrpSpPr>
            <p:cNvPr id="30" name="그룹 9">
              <a:extLst>
                <a:ext uri="{FF2B5EF4-FFF2-40B4-BE49-F238E27FC236}">
                  <a16:creationId xmlns:a16="http://schemas.microsoft.com/office/drawing/2014/main" id="{5EA1D860-DBE9-4CF2-AF1B-08F2C5B296BC}"/>
                </a:ext>
              </a:extLst>
            </p:cNvPr>
            <p:cNvGrpSpPr>
              <a:grpSpLocks/>
            </p:cNvGrpSpPr>
            <p:nvPr/>
          </p:nvGrpSpPr>
          <p:grpSpPr bwMode="auto">
            <a:xfrm>
              <a:off x="462308" y="1868795"/>
              <a:ext cx="252000" cy="304184"/>
              <a:chOff x="615950" y="2444452"/>
              <a:chExt cx="635289" cy="879856"/>
            </a:xfrm>
          </p:grpSpPr>
          <p:sp>
            <p:nvSpPr>
              <p:cNvPr id="31" name="이등변 삼각형 4">
                <a:extLst>
                  <a:ext uri="{FF2B5EF4-FFF2-40B4-BE49-F238E27FC236}">
                    <a16:creationId xmlns:a16="http://schemas.microsoft.com/office/drawing/2014/main" id="{B2720887-D867-4602-BBF6-2AC6ECA90C15}"/>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4" name="이등변 삼각형 49">
                <a:extLst>
                  <a:ext uri="{FF2B5EF4-FFF2-40B4-BE49-F238E27FC236}">
                    <a16:creationId xmlns:a16="http://schemas.microsoft.com/office/drawing/2014/main" id="{BB36468A-E6C9-485B-840E-1E3C1161918D}"/>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35" name="Picture 8" descr="Python logo and wordmark.svg">
            <a:extLst>
              <a:ext uri="{FF2B5EF4-FFF2-40B4-BE49-F238E27FC236}">
                <a16:creationId xmlns:a16="http://schemas.microsoft.com/office/drawing/2014/main" id="{701FEF63-9EF0-40D4-95A8-503E6285C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279" y="999480"/>
            <a:ext cx="1345690" cy="39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3563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80</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표 8">
            <a:extLst>
              <a:ext uri="{FF2B5EF4-FFF2-40B4-BE49-F238E27FC236}">
                <a16:creationId xmlns:a16="http://schemas.microsoft.com/office/drawing/2014/main" id="{BDAC72CE-C895-4F8C-8E6D-F7AB9EB180F9}"/>
              </a:ext>
            </a:extLst>
          </p:cNvPr>
          <p:cNvGraphicFramePr>
            <a:graphicFrameLocks noGrp="1"/>
          </p:cNvGraphicFramePr>
          <p:nvPr>
            <p:extLst>
              <p:ext uri="{D42A27DB-BD31-4B8C-83A1-F6EECF244321}">
                <p14:modId xmlns:p14="http://schemas.microsoft.com/office/powerpoint/2010/main" val="3703223399"/>
              </p:ext>
            </p:extLst>
          </p:nvPr>
        </p:nvGraphicFramePr>
        <p:xfrm>
          <a:off x="627246" y="4651565"/>
          <a:ext cx="8640000" cy="640080"/>
        </p:xfrm>
        <a:graphic>
          <a:graphicData uri="http://schemas.openxmlformats.org/drawingml/2006/table">
            <a:tbl>
              <a:tblPr bandRow="1">
                <a:tableStyleId>{2D5ABB26-0587-4C30-8999-92F81FD0307C}</a:tableStyleId>
              </a:tblPr>
              <a:tblGrid>
                <a:gridCol w="2880000">
                  <a:extLst>
                    <a:ext uri="{9D8B030D-6E8A-4147-A177-3AD203B41FA5}">
                      <a16:colId xmlns:a16="http://schemas.microsoft.com/office/drawing/2014/main" val="3766712952"/>
                    </a:ext>
                  </a:extLst>
                </a:gridCol>
                <a:gridCol w="2880000">
                  <a:extLst>
                    <a:ext uri="{9D8B030D-6E8A-4147-A177-3AD203B41FA5}">
                      <a16:colId xmlns:a16="http://schemas.microsoft.com/office/drawing/2014/main" val="158049576"/>
                    </a:ext>
                  </a:extLst>
                </a:gridCol>
                <a:gridCol w="2880000">
                  <a:extLst>
                    <a:ext uri="{9D8B030D-6E8A-4147-A177-3AD203B41FA5}">
                      <a16:colId xmlns:a16="http://schemas.microsoft.com/office/drawing/2014/main" val="3161519693"/>
                    </a:ext>
                  </a:extLst>
                </a:gridCol>
              </a:tblGrid>
              <a:tr h="370840">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Vector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Matrix</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Tensor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extLst>
                  <a:ext uri="{0D108BD9-81ED-4DB2-BD59-A6C34878D82A}">
                    <a16:rowId xmlns:a16="http://schemas.microsoft.com/office/drawing/2014/main" val="1856046337"/>
                  </a:ext>
                </a:extLst>
              </a:tr>
            </a:tbl>
          </a:graphicData>
        </a:graphic>
      </p:graphicFrame>
      <p:grpSp>
        <p:nvGrpSpPr>
          <p:cNvPr id="507" name="그룹 506">
            <a:extLst>
              <a:ext uri="{FF2B5EF4-FFF2-40B4-BE49-F238E27FC236}">
                <a16:creationId xmlns:a16="http://schemas.microsoft.com/office/drawing/2014/main" id="{693E7646-EE54-4081-8997-31126F41191E}"/>
              </a:ext>
            </a:extLst>
          </p:cNvPr>
          <p:cNvGrpSpPr/>
          <p:nvPr/>
        </p:nvGrpSpPr>
        <p:grpSpPr>
          <a:xfrm>
            <a:off x="4152670" y="3002699"/>
            <a:ext cx="1600659" cy="1124733"/>
            <a:chOff x="5601072" y="2940277"/>
            <a:chExt cx="1465188" cy="1029542"/>
          </a:xfrm>
        </p:grpSpPr>
        <p:grpSp>
          <p:nvGrpSpPr>
            <p:cNvPr id="509" name="그룹 508">
              <a:extLst>
                <a:ext uri="{FF2B5EF4-FFF2-40B4-BE49-F238E27FC236}">
                  <a16:creationId xmlns:a16="http://schemas.microsoft.com/office/drawing/2014/main" id="{09A554BA-60DC-425F-92BB-9C2543015CC7}"/>
                </a:ext>
              </a:extLst>
            </p:cNvPr>
            <p:cNvGrpSpPr/>
            <p:nvPr/>
          </p:nvGrpSpPr>
          <p:grpSpPr>
            <a:xfrm>
              <a:off x="5601072" y="3380731"/>
              <a:ext cx="1465188" cy="589088"/>
              <a:chOff x="5870193" y="3807384"/>
              <a:chExt cx="1465188" cy="589088"/>
            </a:xfrm>
          </p:grpSpPr>
          <p:sp>
            <p:nvSpPr>
              <p:cNvPr id="514" name="정육면체 513">
                <a:extLst>
                  <a:ext uri="{FF2B5EF4-FFF2-40B4-BE49-F238E27FC236}">
                    <a16:creationId xmlns:a16="http://schemas.microsoft.com/office/drawing/2014/main" id="{D8173593-5696-4EE0-A2CF-6962A214BA7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15" name="정육면체 514">
                <a:extLst>
                  <a:ext uri="{FF2B5EF4-FFF2-40B4-BE49-F238E27FC236}">
                    <a16:creationId xmlns:a16="http://schemas.microsoft.com/office/drawing/2014/main" id="{59121FF1-C62C-48DF-8A7C-5D9464BB6BA4}"/>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516" name="정육면체 515">
                <a:extLst>
                  <a:ext uri="{FF2B5EF4-FFF2-40B4-BE49-F238E27FC236}">
                    <a16:creationId xmlns:a16="http://schemas.microsoft.com/office/drawing/2014/main" id="{28D0114E-AC8A-4B33-B617-866ABC9E388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510" name="그룹 509">
              <a:extLst>
                <a:ext uri="{FF2B5EF4-FFF2-40B4-BE49-F238E27FC236}">
                  <a16:creationId xmlns:a16="http://schemas.microsoft.com/office/drawing/2014/main" id="{B3AB8C90-A920-456C-92DE-178F6EE805AF}"/>
                </a:ext>
              </a:extLst>
            </p:cNvPr>
            <p:cNvGrpSpPr/>
            <p:nvPr/>
          </p:nvGrpSpPr>
          <p:grpSpPr>
            <a:xfrm>
              <a:off x="5601072" y="2940277"/>
              <a:ext cx="1465188" cy="589088"/>
              <a:chOff x="5870193" y="3807384"/>
              <a:chExt cx="1465188" cy="589088"/>
            </a:xfrm>
          </p:grpSpPr>
          <p:sp>
            <p:nvSpPr>
              <p:cNvPr id="511" name="정육면체 510">
                <a:extLst>
                  <a:ext uri="{FF2B5EF4-FFF2-40B4-BE49-F238E27FC236}">
                    <a16:creationId xmlns:a16="http://schemas.microsoft.com/office/drawing/2014/main" id="{2B70E4B9-5E28-4B0B-A7C8-2AFD6FA304A3}"/>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12" name="정육면체 511">
                <a:extLst>
                  <a:ext uri="{FF2B5EF4-FFF2-40B4-BE49-F238E27FC236}">
                    <a16:creationId xmlns:a16="http://schemas.microsoft.com/office/drawing/2014/main" id="{BF391AFC-179A-407E-8200-DA1ACBAB2453}"/>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513" name="정육면체 512">
                <a:extLst>
                  <a:ext uri="{FF2B5EF4-FFF2-40B4-BE49-F238E27FC236}">
                    <a16:creationId xmlns:a16="http://schemas.microsoft.com/office/drawing/2014/main" id="{2F9010FB-0007-48C7-86BF-D49EFB0838D9}"/>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533" name="그룹 532">
            <a:extLst>
              <a:ext uri="{FF2B5EF4-FFF2-40B4-BE49-F238E27FC236}">
                <a16:creationId xmlns:a16="http://schemas.microsoft.com/office/drawing/2014/main" id="{00F67283-74B2-4370-9C1E-3179FEE24B57}"/>
              </a:ext>
            </a:extLst>
          </p:cNvPr>
          <p:cNvGrpSpPr/>
          <p:nvPr/>
        </p:nvGrpSpPr>
        <p:grpSpPr>
          <a:xfrm>
            <a:off x="1041545" y="3498367"/>
            <a:ext cx="2084976" cy="643555"/>
            <a:chOff x="5870193" y="3807384"/>
            <a:chExt cx="1908515" cy="589088"/>
          </a:xfrm>
        </p:grpSpPr>
        <p:sp>
          <p:nvSpPr>
            <p:cNvPr id="534" name="정육면체 533">
              <a:extLst>
                <a:ext uri="{FF2B5EF4-FFF2-40B4-BE49-F238E27FC236}">
                  <a16:creationId xmlns:a16="http://schemas.microsoft.com/office/drawing/2014/main" id="{10407BAE-679F-42DB-9E3B-C21247CA02AC}"/>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535" name="정육면체 534">
              <a:extLst>
                <a:ext uri="{FF2B5EF4-FFF2-40B4-BE49-F238E27FC236}">
                  <a16:creationId xmlns:a16="http://schemas.microsoft.com/office/drawing/2014/main" id="{DE0CA04A-6FC0-4FA8-8DB6-AE4B32A37761}"/>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536" name="정육면체 535">
              <a:extLst>
                <a:ext uri="{FF2B5EF4-FFF2-40B4-BE49-F238E27FC236}">
                  <a16:creationId xmlns:a16="http://schemas.microsoft.com/office/drawing/2014/main" id="{8813969E-01E4-4CB6-B82C-DF6082101169}"/>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sp>
          <p:nvSpPr>
            <p:cNvPr id="97" name="정육면체 96">
              <a:extLst>
                <a:ext uri="{FF2B5EF4-FFF2-40B4-BE49-F238E27FC236}">
                  <a16:creationId xmlns:a16="http://schemas.microsoft.com/office/drawing/2014/main" id="{517DFC9C-8691-4F7B-9467-444D5F94813A}"/>
                </a:ext>
              </a:extLst>
            </p:cNvPr>
            <p:cNvSpPr/>
            <p:nvPr/>
          </p:nvSpPr>
          <p:spPr>
            <a:xfrm>
              <a:off x="7189620"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grpSp>
      <p:graphicFrame>
        <p:nvGraphicFramePr>
          <p:cNvPr id="82" name="표 81">
            <a:extLst>
              <a:ext uri="{FF2B5EF4-FFF2-40B4-BE49-F238E27FC236}">
                <a16:creationId xmlns:a16="http://schemas.microsoft.com/office/drawing/2014/main" id="{D7CF7617-459B-4872-B55C-0046E81C1D4A}"/>
              </a:ext>
            </a:extLst>
          </p:cNvPr>
          <p:cNvGraphicFramePr>
            <a:graphicFrameLocks noGrp="1"/>
          </p:cNvGraphicFramePr>
          <p:nvPr>
            <p:extLst>
              <p:ext uri="{D42A27DB-BD31-4B8C-83A1-F6EECF244321}">
                <p14:modId xmlns:p14="http://schemas.microsoft.com/office/powerpoint/2010/main" val="724605009"/>
              </p:ext>
            </p:extLst>
          </p:nvPr>
        </p:nvGraphicFramePr>
        <p:xfrm>
          <a:off x="4005321" y="5395507"/>
          <a:ext cx="1883849" cy="642275"/>
        </p:xfrm>
        <a:graphic>
          <a:graphicData uri="http://schemas.openxmlformats.org/drawingml/2006/table">
            <a:tbl>
              <a:tblPr>
                <a:tableStyleId>{2D5ABB26-0587-4C30-8999-92F81FD0307C}</a:tableStyleId>
              </a:tblPr>
              <a:tblGrid>
                <a:gridCol w="1883849">
                  <a:extLst>
                    <a:ext uri="{9D8B030D-6E8A-4147-A177-3AD203B41FA5}">
                      <a16:colId xmlns:a16="http://schemas.microsoft.com/office/drawing/2014/main" val="1015189617"/>
                    </a:ext>
                  </a:extLst>
                </a:gridCol>
              </a:tblGrid>
              <a:tr h="370840">
                <a:tc>
                  <a:txBody>
                    <a:bodyPr/>
                    <a:lstStyle/>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matrix</a:t>
                      </a:r>
                      <a:r>
                        <a:rPr lang="en-US" altLang="ko-KR" sz="1200" b="0" dirty="0" err="1">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shape</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(2, 3)</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3" name="표 82">
            <a:extLst>
              <a:ext uri="{FF2B5EF4-FFF2-40B4-BE49-F238E27FC236}">
                <a16:creationId xmlns:a16="http://schemas.microsoft.com/office/drawing/2014/main" id="{290CEA83-F0C4-42C3-B0F6-4B9682EAFA64}"/>
              </a:ext>
            </a:extLst>
          </p:cNvPr>
          <p:cNvGraphicFramePr>
            <a:graphicFrameLocks noGrp="1"/>
          </p:cNvGraphicFramePr>
          <p:nvPr>
            <p:extLst>
              <p:ext uri="{D42A27DB-BD31-4B8C-83A1-F6EECF244321}">
                <p14:modId xmlns:p14="http://schemas.microsoft.com/office/powerpoint/2010/main" val="1896749370"/>
              </p:ext>
            </p:extLst>
          </p:nvPr>
        </p:nvGraphicFramePr>
        <p:xfrm>
          <a:off x="6830408" y="5395507"/>
          <a:ext cx="1883849" cy="642275"/>
        </p:xfrm>
        <a:graphic>
          <a:graphicData uri="http://schemas.openxmlformats.org/drawingml/2006/table">
            <a:tbl>
              <a:tblPr>
                <a:tableStyleId>{2D5ABB26-0587-4C30-8999-92F81FD0307C}</a:tableStyleId>
              </a:tblPr>
              <a:tblGrid>
                <a:gridCol w="1883849">
                  <a:extLst>
                    <a:ext uri="{9D8B030D-6E8A-4147-A177-3AD203B41FA5}">
                      <a16:colId xmlns:a16="http://schemas.microsoft.com/office/drawing/2014/main" val="1015189617"/>
                    </a:ext>
                  </a:extLst>
                </a:gridCol>
              </a:tblGrid>
              <a:tr h="370840">
                <a:tc>
                  <a:txBody>
                    <a:bodyPr/>
                    <a:lstStyle/>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tensor</a:t>
                      </a:r>
                      <a:r>
                        <a:rPr lang="en-US" altLang="ko-KR" sz="1200" b="0" dirty="0" err="1">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shape</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(2, 4, 3)</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4" name="표 83">
            <a:extLst>
              <a:ext uri="{FF2B5EF4-FFF2-40B4-BE49-F238E27FC236}">
                <a16:creationId xmlns:a16="http://schemas.microsoft.com/office/drawing/2014/main" id="{D0B7ECAD-A99D-4053-9472-D8E8B79C0B76}"/>
              </a:ext>
            </a:extLst>
          </p:cNvPr>
          <p:cNvGraphicFramePr>
            <a:graphicFrameLocks noGrp="1"/>
          </p:cNvGraphicFramePr>
          <p:nvPr>
            <p:extLst>
              <p:ext uri="{D42A27DB-BD31-4B8C-83A1-F6EECF244321}">
                <p14:modId xmlns:p14="http://schemas.microsoft.com/office/powerpoint/2010/main" val="3791787055"/>
              </p:ext>
            </p:extLst>
          </p:nvPr>
        </p:nvGraphicFramePr>
        <p:xfrm>
          <a:off x="1169312" y="5395507"/>
          <a:ext cx="1883849" cy="642275"/>
        </p:xfrm>
        <a:graphic>
          <a:graphicData uri="http://schemas.openxmlformats.org/drawingml/2006/table">
            <a:tbl>
              <a:tblPr>
                <a:tableStyleId>{2D5ABB26-0587-4C30-8999-92F81FD0307C}</a:tableStyleId>
              </a:tblPr>
              <a:tblGrid>
                <a:gridCol w="1883849">
                  <a:extLst>
                    <a:ext uri="{9D8B030D-6E8A-4147-A177-3AD203B41FA5}">
                      <a16:colId xmlns:a16="http://schemas.microsoft.com/office/drawing/2014/main" val="1015189617"/>
                    </a:ext>
                  </a:extLst>
                </a:gridCol>
              </a:tblGrid>
              <a:tr h="370840">
                <a:tc>
                  <a:txBody>
                    <a:bodyPr/>
                    <a:lstStyle/>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vector</a:t>
                      </a:r>
                      <a:r>
                        <a:rPr lang="en-US" altLang="ko-KR" sz="1200" b="0" dirty="0" err="1">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shape</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(4,)</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10" name="그룹 9">
            <a:extLst>
              <a:ext uri="{FF2B5EF4-FFF2-40B4-BE49-F238E27FC236}">
                <a16:creationId xmlns:a16="http://schemas.microsoft.com/office/drawing/2014/main" id="{A1748EC8-9C1C-4886-B319-9F81D81C94DB}"/>
              </a:ext>
            </a:extLst>
          </p:cNvPr>
          <p:cNvGrpSpPr/>
          <p:nvPr/>
        </p:nvGrpSpPr>
        <p:grpSpPr>
          <a:xfrm>
            <a:off x="1041545" y="4330547"/>
            <a:ext cx="540963" cy="317822"/>
            <a:chOff x="3111278" y="4298940"/>
            <a:chExt cx="540963" cy="317822"/>
          </a:xfrm>
        </p:grpSpPr>
        <p:cxnSp>
          <p:nvCxnSpPr>
            <p:cNvPr id="85" name="직선 화살표 연결선 84">
              <a:extLst>
                <a:ext uri="{FF2B5EF4-FFF2-40B4-BE49-F238E27FC236}">
                  <a16:creationId xmlns:a16="http://schemas.microsoft.com/office/drawing/2014/main" id="{D538E6B2-0324-4645-8167-AA50E8799AFA}"/>
                </a:ext>
              </a:extLst>
            </p:cNvPr>
            <p:cNvCxnSpPr>
              <a:cxnSpLocks/>
            </p:cNvCxnSpPr>
            <p:nvPr/>
          </p:nvCxnSpPr>
          <p:spPr>
            <a:xfrm>
              <a:off x="3111278" y="4298940"/>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6" name="직사각형 85">
              <a:extLst>
                <a:ext uri="{FF2B5EF4-FFF2-40B4-BE49-F238E27FC236}">
                  <a16:creationId xmlns:a16="http://schemas.microsoft.com/office/drawing/2014/main" id="{8A8BF41B-2D73-41CD-8F79-06E5CE38FBAE}"/>
                </a:ext>
              </a:extLst>
            </p:cNvPr>
            <p:cNvSpPr/>
            <p:nvPr/>
          </p:nvSpPr>
          <p:spPr>
            <a:xfrm>
              <a:off x="3116517" y="4308985"/>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8" name="그룹 7">
            <a:extLst>
              <a:ext uri="{FF2B5EF4-FFF2-40B4-BE49-F238E27FC236}">
                <a16:creationId xmlns:a16="http://schemas.microsoft.com/office/drawing/2014/main" id="{5BF52BA4-64DF-4C21-83A4-77F5583FCD67}"/>
              </a:ext>
            </a:extLst>
          </p:cNvPr>
          <p:cNvGrpSpPr/>
          <p:nvPr/>
        </p:nvGrpSpPr>
        <p:grpSpPr>
          <a:xfrm>
            <a:off x="4147431" y="4334095"/>
            <a:ext cx="540963" cy="317822"/>
            <a:chOff x="5188132" y="4769752"/>
            <a:chExt cx="540963" cy="317822"/>
          </a:xfrm>
        </p:grpSpPr>
        <p:cxnSp>
          <p:nvCxnSpPr>
            <p:cNvPr id="87" name="직선 화살표 연결선 86">
              <a:extLst>
                <a:ext uri="{FF2B5EF4-FFF2-40B4-BE49-F238E27FC236}">
                  <a16:creationId xmlns:a16="http://schemas.microsoft.com/office/drawing/2014/main" id="{94238AAD-52F6-4E8F-897D-DBD3CEA378DD}"/>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8" name="직사각형 87">
              <a:extLst>
                <a:ext uri="{FF2B5EF4-FFF2-40B4-BE49-F238E27FC236}">
                  <a16:creationId xmlns:a16="http://schemas.microsoft.com/office/drawing/2014/main" id="{32E59AE5-035E-4BF5-B9A8-5F30BB218E71}"/>
                </a:ext>
              </a:extLst>
            </p:cNvPr>
            <p:cNvSpPr/>
            <p:nvPr/>
          </p:nvSpPr>
          <p:spPr>
            <a:xfrm>
              <a:off x="5193371" y="4779797"/>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5" name="그룹 4">
            <a:extLst>
              <a:ext uri="{FF2B5EF4-FFF2-40B4-BE49-F238E27FC236}">
                <a16:creationId xmlns:a16="http://schemas.microsoft.com/office/drawing/2014/main" id="{304FF1A2-3D1C-4A0B-9919-E8D5780ACBA6}"/>
              </a:ext>
            </a:extLst>
          </p:cNvPr>
          <p:cNvGrpSpPr/>
          <p:nvPr/>
        </p:nvGrpSpPr>
        <p:grpSpPr>
          <a:xfrm rot="5400000">
            <a:off x="3551043" y="3271808"/>
            <a:ext cx="540964" cy="317823"/>
            <a:chOff x="4201001" y="3025577"/>
            <a:chExt cx="540964" cy="317823"/>
          </a:xfrm>
        </p:grpSpPr>
        <p:cxnSp>
          <p:nvCxnSpPr>
            <p:cNvPr id="89" name="직선 화살표 연결선 88">
              <a:extLst>
                <a:ext uri="{FF2B5EF4-FFF2-40B4-BE49-F238E27FC236}">
                  <a16:creationId xmlns:a16="http://schemas.microsoft.com/office/drawing/2014/main" id="{F0FBB480-B4ED-44C3-8F94-CB181D1F6979}"/>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0" name="직사각형 89">
              <a:extLst>
                <a:ext uri="{FF2B5EF4-FFF2-40B4-BE49-F238E27FC236}">
                  <a16:creationId xmlns:a16="http://schemas.microsoft.com/office/drawing/2014/main" id="{2227560A-FDF3-4F84-B2F9-729764F72F61}"/>
                </a:ext>
              </a:extLst>
            </p:cNvPr>
            <p:cNvSpPr/>
            <p:nvPr/>
          </p:nvSpPr>
          <p:spPr>
            <a:xfrm>
              <a:off x="4206241" y="3035623"/>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94" name="그룹 93">
            <a:extLst>
              <a:ext uri="{FF2B5EF4-FFF2-40B4-BE49-F238E27FC236}">
                <a16:creationId xmlns:a16="http://schemas.microsoft.com/office/drawing/2014/main" id="{3660569E-110A-4595-BCB7-6EFEEB334C86}"/>
              </a:ext>
            </a:extLst>
          </p:cNvPr>
          <p:cNvGrpSpPr/>
          <p:nvPr/>
        </p:nvGrpSpPr>
        <p:grpSpPr>
          <a:xfrm rot="5400000">
            <a:off x="6356199" y="2328052"/>
            <a:ext cx="540963" cy="317824"/>
            <a:chOff x="4201001" y="3025577"/>
            <a:chExt cx="540963" cy="317824"/>
          </a:xfrm>
        </p:grpSpPr>
        <p:cxnSp>
          <p:nvCxnSpPr>
            <p:cNvPr id="95" name="직선 화살표 연결선 94">
              <a:extLst>
                <a:ext uri="{FF2B5EF4-FFF2-40B4-BE49-F238E27FC236}">
                  <a16:creationId xmlns:a16="http://schemas.microsoft.com/office/drawing/2014/main" id="{A6A501E6-7A27-417B-93EF-4DA7985BA9C3}"/>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6" name="직사각형 95">
              <a:extLst>
                <a:ext uri="{FF2B5EF4-FFF2-40B4-BE49-F238E27FC236}">
                  <a16:creationId xmlns:a16="http://schemas.microsoft.com/office/drawing/2014/main" id="{86AACFC8-49BC-46E9-95CB-EE02619BDA18}"/>
                </a:ext>
              </a:extLst>
            </p:cNvPr>
            <p:cNvSpPr/>
            <p:nvPr/>
          </p:nvSpPr>
          <p:spPr>
            <a:xfrm>
              <a:off x="4221470" y="3035624"/>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100" name="그룹 99">
            <a:extLst>
              <a:ext uri="{FF2B5EF4-FFF2-40B4-BE49-F238E27FC236}">
                <a16:creationId xmlns:a16="http://schemas.microsoft.com/office/drawing/2014/main" id="{460B31F0-F51E-487E-87AE-8F6A6C30F48A}"/>
              </a:ext>
            </a:extLst>
          </p:cNvPr>
          <p:cNvGrpSpPr/>
          <p:nvPr/>
        </p:nvGrpSpPr>
        <p:grpSpPr>
          <a:xfrm>
            <a:off x="6975424" y="4348233"/>
            <a:ext cx="547375" cy="317822"/>
            <a:chOff x="5188132" y="4769752"/>
            <a:chExt cx="547375" cy="317822"/>
          </a:xfrm>
        </p:grpSpPr>
        <p:cxnSp>
          <p:nvCxnSpPr>
            <p:cNvPr id="101" name="직선 화살표 연결선 100">
              <a:extLst>
                <a:ext uri="{FF2B5EF4-FFF2-40B4-BE49-F238E27FC236}">
                  <a16:creationId xmlns:a16="http://schemas.microsoft.com/office/drawing/2014/main" id="{0BDA8F05-EA92-4B09-95C3-7024F242CAE2}"/>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직사각형 101">
              <a:extLst>
                <a:ext uri="{FF2B5EF4-FFF2-40B4-BE49-F238E27FC236}">
                  <a16:creationId xmlns:a16="http://schemas.microsoft.com/office/drawing/2014/main" id="{95EF314D-7B50-440E-B85D-BDC0E6032B02}"/>
                </a:ext>
              </a:extLst>
            </p:cNvPr>
            <p:cNvSpPr/>
            <p:nvPr/>
          </p:nvSpPr>
          <p:spPr>
            <a:xfrm>
              <a:off x="5193371" y="4779797"/>
              <a:ext cx="542136"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2</a:t>
              </a:r>
              <a:endParaRPr lang="ko-KR" altLang="en-US" sz="1400" dirty="0"/>
            </a:p>
          </p:txBody>
        </p:sp>
      </p:grpSp>
      <p:grpSp>
        <p:nvGrpSpPr>
          <p:cNvPr id="103" name="그룹 102">
            <a:extLst>
              <a:ext uri="{FF2B5EF4-FFF2-40B4-BE49-F238E27FC236}">
                <a16:creationId xmlns:a16="http://schemas.microsoft.com/office/drawing/2014/main" id="{FB9DB609-5011-4712-9561-6AAFFCA5F36D}"/>
              </a:ext>
            </a:extLst>
          </p:cNvPr>
          <p:cNvGrpSpPr/>
          <p:nvPr/>
        </p:nvGrpSpPr>
        <p:grpSpPr>
          <a:xfrm rot="18900000">
            <a:off x="8451822" y="4118525"/>
            <a:ext cx="550953" cy="317822"/>
            <a:chOff x="5178142" y="4769752"/>
            <a:chExt cx="550953" cy="317822"/>
          </a:xfrm>
        </p:grpSpPr>
        <p:cxnSp>
          <p:nvCxnSpPr>
            <p:cNvPr id="104" name="직선 화살표 연결선 103">
              <a:extLst>
                <a:ext uri="{FF2B5EF4-FFF2-40B4-BE49-F238E27FC236}">
                  <a16:creationId xmlns:a16="http://schemas.microsoft.com/office/drawing/2014/main" id="{AC70FDFF-03F7-4F7C-87CD-6FAD3AB7F913}"/>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직사각형 104">
              <a:extLst>
                <a:ext uri="{FF2B5EF4-FFF2-40B4-BE49-F238E27FC236}">
                  <a16:creationId xmlns:a16="http://schemas.microsoft.com/office/drawing/2014/main" id="{C93B2831-1A83-4FBC-AE65-B0DEA8A0E6F5}"/>
                </a:ext>
              </a:extLst>
            </p:cNvPr>
            <p:cNvSpPr/>
            <p:nvPr/>
          </p:nvSpPr>
          <p:spPr>
            <a:xfrm>
              <a:off x="5178142" y="4779797"/>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sp>
        <p:nvSpPr>
          <p:cNvPr id="125" name="TextBox 124">
            <a:extLst>
              <a:ext uri="{FF2B5EF4-FFF2-40B4-BE49-F238E27FC236}">
                <a16:creationId xmlns:a16="http://schemas.microsoft.com/office/drawing/2014/main" id="{C9359E31-747B-4668-8DEF-5F8CFE0550CC}"/>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배열의 속성</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shape</a:t>
            </a:r>
          </a:p>
        </p:txBody>
      </p:sp>
      <p:grpSp>
        <p:nvGrpSpPr>
          <p:cNvPr id="126" name="그룹 125">
            <a:extLst>
              <a:ext uri="{FF2B5EF4-FFF2-40B4-BE49-F238E27FC236}">
                <a16:creationId xmlns:a16="http://schemas.microsoft.com/office/drawing/2014/main" id="{073D71C1-160B-48C3-A92A-FE90B1033835}"/>
              </a:ext>
            </a:extLst>
          </p:cNvPr>
          <p:cNvGrpSpPr/>
          <p:nvPr/>
        </p:nvGrpSpPr>
        <p:grpSpPr>
          <a:xfrm>
            <a:off x="6975424" y="1895181"/>
            <a:ext cx="1760830" cy="2246741"/>
            <a:chOff x="6975424" y="1895181"/>
            <a:chExt cx="1760830" cy="2246741"/>
          </a:xfrm>
        </p:grpSpPr>
        <p:grpSp>
          <p:nvGrpSpPr>
            <p:cNvPr id="127" name="그룹 126">
              <a:extLst>
                <a:ext uri="{FF2B5EF4-FFF2-40B4-BE49-F238E27FC236}">
                  <a16:creationId xmlns:a16="http://schemas.microsoft.com/office/drawing/2014/main" id="{0A876426-B83A-4A9D-92B8-1D2199EC881E}"/>
                </a:ext>
              </a:extLst>
            </p:cNvPr>
            <p:cNvGrpSpPr/>
            <p:nvPr/>
          </p:nvGrpSpPr>
          <p:grpSpPr>
            <a:xfrm>
              <a:off x="7135595" y="1895181"/>
              <a:ext cx="1600659" cy="2085757"/>
              <a:chOff x="5601072" y="2940277"/>
              <a:chExt cx="1465188" cy="1909231"/>
            </a:xfrm>
          </p:grpSpPr>
          <p:grpSp>
            <p:nvGrpSpPr>
              <p:cNvPr id="144" name="그룹 143">
                <a:extLst>
                  <a:ext uri="{FF2B5EF4-FFF2-40B4-BE49-F238E27FC236}">
                    <a16:creationId xmlns:a16="http://schemas.microsoft.com/office/drawing/2014/main" id="{5810C9E1-DA97-4815-B113-877185662A72}"/>
                  </a:ext>
                </a:extLst>
              </p:cNvPr>
              <p:cNvGrpSpPr/>
              <p:nvPr/>
            </p:nvGrpSpPr>
            <p:grpSpPr>
              <a:xfrm>
                <a:off x="5601072" y="3826129"/>
                <a:ext cx="1465188" cy="1023379"/>
                <a:chOff x="5870193" y="3807384"/>
                <a:chExt cx="1465188" cy="1023379"/>
              </a:xfrm>
            </p:grpSpPr>
            <p:sp>
              <p:nvSpPr>
                <p:cNvPr id="153" name="정육면체 152">
                  <a:extLst>
                    <a:ext uri="{FF2B5EF4-FFF2-40B4-BE49-F238E27FC236}">
                      <a16:creationId xmlns:a16="http://schemas.microsoft.com/office/drawing/2014/main" id="{661B59BB-E4B2-46A7-9AE5-15DEB2D6708F}"/>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22</a:t>
                  </a:r>
                  <a:endParaRPr lang="ko-KR" altLang="en-US" sz="2000" dirty="0"/>
                </a:p>
              </p:txBody>
            </p:sp>
            <p:sp>
              <p:nvSpPr>
                <p:cNvPr id="154" name="정육면체 153">
                  <a:extLst>
                    <a:ext uri="{FF2B5EF4-FFF2-40B4-BE49-F238E27FC236}">
                      <a16:creationId xmlns:a16="http://schemas.microsoft.com/office/drawing/2014/main" id="{846904E3-C4D3-4047-97EF-C438410B1745}"/>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23</a:t>
                  </a:r>
                  <a:endParaRPr lang="ko-KR" altLang="en-US" sz="2000" dirty="0"/>
                </a:p>
              </p:txBody>
            </p:sp>
            <p:sp>
              <p:nvSpPr>
                <p:cNvPr id="155" name="정육면체 154">
                  <a:extLst>
                    <a:ext uri="{FF2B5EF4-FFF2-40B4-BE49-F238E27FC236}">
                      <a16:creationId xmlns:a16="http://schemas.microsoft.com/office/drawing/2014/main" id="{35B97889-B86A-4137-9173-B0868B399EC4}"/>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24</a:t>
                  </a:r>
                  <a:endParaRPr lang="ko-KR" altLang="en-US" sz="2000" dirty="0"/>
                </a:p>
              </p:txBody>
            </p:sp>
            <p:sp>
              <p:nvSpPr>
                <p:cNvPr id="156" name="정육면체 155">
                  <a:extLst>
                    <a:ext uri="{FF2B5EF4-FFF2-40B4-BE49-F238E27FC236}">
                      <a16:creationId xmlns:a16="http://schemas.microsoft.com/office/drawing/2014/main" id="{8B991411-3194-4753-AB13-A8B0F4BEE648}"/>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19</a:t>
                  </a:r>
                  <a:endParaRPr lang="ko-KR" altLang="en-US" sz="2000" dirty="0"/>
                </a:p>
              </p:txBody>
            </p:sp>
            <p:sp>
              <p:nvSpPr>
                <p:cNvPr id="157" name="정육면체 156">
                  <a:extLst>
                    <a:ext uri="{FF2B5EF4-FFF2-40B4-BE49-F238E27FC236}">
                      <a16:creationId xmlns:a16="http://schemas.microsoft.com/office/drawing/2014/main" id="{C181237C-D5A3-43F0-A92D-97F3E4A30EC4}"/>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20</a:t>
                  </a:r>
                  <a:endParaRPr lang="ko-KR" altLang="en-US" sz="2000" dirty="0"/>
                </a:p>
              </p:txBody>
            </p:sp>
            <p:sp>
              <p:nvSpPr>
                <p:cNvPr id="158" name="정육면체 157">
                  <a:extLst>
                    <a:ext uri="{FF2B5EF4-FFF2-40B4-BE49-F238E27FC236}">
                      <a16:creationId xmlns:a16="http://schemas.microsoft.com/office/drawing/2014/main" id="{25ECBA7A-53E6-4242-849B-36FFE2697095}"/>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21</a:t>
                  </a:r>
                  <a:endParaRPr lang="ko-KR" altLang="en-US" sz="2000" dirty="0"/>
                </a:p>
              </p:txBody>
            </p:sp>
          </p:grpSp>
          <p:grpSp>
            <p:nvGrpSpPr>
              <p:cNvPr id="145" name="그룹 144">
                <a:extLst>
                  <a:ext uri="{FF2B5EF4-FFF2-40B4-BE49-F238E27FC236}">
                    <a16:creationId xmlns:a16="http://schemas.microsoft.com/office/drawing/2014/main" id="{0E7FFBAD-808E-4344-96D4-3A11B696B890}"/>
                  </a:ext>
                </a:extLst>
              </p:cNvPr>
              <p:cNvGrpSpPr/>
              <p:nvPr/>
            </p:nvGrpSpPr>
            <p:grpSpPr>
              <a:xfrm>
                <a:off x="5601072" y="3380731"/>
                <a:ext cx="1465188" cy="589088"/>
                <a:chOff x="5870193" y="3807384"/>
                <a:chExt cx="1465188" cy="589088"/>
              </a:xfrm>
            </p:grpSpPr>
            <p:sp>
              <p:nvSpPr>
                <p:cNvPr id="150" name="정육면체 149">
                  <a:extLst>
                    <a:ext uri="{FF2B5EF4-FFF2-40B4-BE49-F238E27FC236}">
                      <a16:creationId xmlns:a16="http://schemas.microsoft.com/office/drawing/2014/main" id="{CD24093F-F61D-4A26-8959-FD389627A5AF}"/>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151" name="정육면체 150">
                  <a:extLst>
                    <a:ext uri="{FF2B5EF4-FFF2-40B4-BE49-F238E27FC236}">
                      <a16:creationId xmlns:a16="http://schemas.microsoft.com/office/drawing/2014/main" id="{078E6343-A252-4E9B-9956-F7A4220B212B}"/>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17</a:t>
                  </a:r>
                  <a:endParaRPr lang="ko-KR" altLang="en-US" sz="2000" dirty="0"/>
                </a:p>
              </p:txBody>
            </p:sp>
            <p:sp>
              <p:nvSpPr>
                <p:cNvPr id="152" name="정육면체 151">
                  <a:extLst>
                    <a:ext uri="{FF2B5EF4-FFF2-40B4-BE49-F238E27FC236}">
                      <a16:creationId xmlns:a16="http://schemas.microsoft.com/office/drawing/2014/main" id="{11EF5677-5EA5-4BBA-8142-E633E14456F9}"/>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146" name="그룹 145">
                <a:extLst>
                  <a:ext uri="{FF2B5EF4-FFF2-40B4-BE49-F238E27FC236}">
                    <a16:creationId xmlns:a16="http://schemas.microsoft.com/office/drawing/2014/main" id="{F08B527A-31C0-4CE2-AF06-909044E36543}"/>
                  </a:ext>
                </a:extLst>
              </p:cNvPr>
              <p:cNvGrpSpPr/>
              <p:nvPr/>
            </p:nvGrpSpPr>
            <p:grpSpPr>
              <a:xfrm>
                <a:off x="5601072" y="2940277"/>
                <a:ext cx="1465188" cy="589088"/>
                <a:chOff x="5870193" y="3807384"/>
                <a:chExt cx="1465188" cy="589088"/>
              </a:xfrm>
            </p:grpSpPr>
            <p:sp>
              <p:nvSpPr>
                <p:cNvPr id="147" name="정육면체 146">
                  <a:extLst>
                    <a:ext uri="{FF2B5EF4-FFF2-40B4-BE49-F238E27FC236}">
                      <a16:creationId xmlns:a16="http://schemas.microsoft.com/office/drawing/2014/main" id="{45CCDE3B-3DD9-402B-AA9D-5CA5F75B2024}"/>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13</a:t>
                  </a:r>
                  <a:endParaRPr lang="ko-KR" altLang="en-US" sz="2000" dirty="0"/>
                </a:p>
              </p:txBody>
            </p:sp>
            <p:sp>
              <p:nvSpPr>
                <p:cNvPr id="148" name="정육면체 147">
                  <a:extLst>
                    <a:ext uri="{FF2B5EF4-FFF2-40B4-BE49-F238E27FC236}">
                      <a16:creationId xmlns:a16="http://schemas.microsoft.com/office/drawing/2014/main" id="{38AD875F-2E98-42E1-B985-7966F30E259C}"/>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14</a:t>
                  </a:r>
                  <a:endParaRPr lang="ko-KR" altLang="en-US" sz="2000" dirty="0"/>
                </a:p>
              </p:txBody>
            </p:sp>
            <p:sp>
              <p:nvSpPr>
                <p:cNvPr id="149" name="정육면체 148">
                  <a:extLst>
                    <a:ext uri="{FF2B5EF4-FFF2-40B4-BE49-F238E27FC236}">
                      <a16:creationId xmlns:a16="http://schemas.microsoft.com/office/drawing/2014/main" id="{45FFB346-5534-4A8A-815A-B76A797C43BE}"/>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15</a:t>
                  </a:r>
                  <a:endParaRPr lang="ko-KR" altLang="en-US" sz="2000" dirty="0"/>
                </a:p>
              </p:txBody>
            </p:sp>
          </p:grpSp>
        </p:grpSp>
        <p:grpSp>
          <p:nvGrpSpPr>
            <p:cNvPr id="128" name="그룹 127">
              <a:extLst>
                <a:ext uri="{FF2B5EF4-FFF2-40B4-BE49-F238E27FC236}">
                  <a16:creationId xmlns:a16="http://schemas.microsoft.com/office/drawing/2014/main" id="{FB045FB5-CDE3-4BF4-BE33-F8180A1061CA}"/>
                </a:ext>
              </a:extLst>
            </p:cNvPr>
            <p:cNvGrpSpPr/>
            <p:nvPr/>
          </p:nvGrpSpPr>
          <p:grpSpPr>
            <a:xfrm>
              <a:off x="6975424" y="2056165"/>
              <a:ext cx="1600659" cy="2085757"/>
              <a:chOff x="5601072" y="2940277"/>
              <a:chExt cx="1465188" cy="1909231"/>
            </a:xfrm>
          </p:grpSpPr>
          <p:grpSp>
            <p:nvGrpSpPr>
              <p:cNvPr id="129" name="그룹 128">
                <a:extLst>
                  <a:ext uri="{FF2B5EF4-FFF2-40B4-BE49-F238E27FC236}">
                    <a16:creationId xmlns:a16="http://schemas.microsoft.com/office/drawing/2014/main" id="{776D4A45-8238-4E8F-92B6-C86C005655D0}"/>
                  </a:ext>
                </a:extLst>
              </p:cNvPr>
              <p:cNvGrpSpPr/>
              <p:nvPr/>
            </p:nvGrpSpPr>
            <p:grpSpPr>
              <a:xfrm>
                <a:off x="5601072" y="3826129"/>
                <a:ext cx="1465188" cy="1023379"/>
                <a:chOff x="5870193" y="3807384"/>
                <a:chExt cx="1465188" cy="1023379"/>
              </a:xfrm>
            </p:grpSpPr>
            <p:sp>
              <p:nvSpPr>
                <p:cNvPr id="138" name="정육면체 137">
                  <a:extLst>
                    <a:ext uri="{FF2B5EF4-FFF2-40B4-BE49-F238E27FC236}">
                      <a16:creationId xmlns:a16="http://schemas.microsoft.com/office/drawing/2014/main" id="{08AD52AD-9469-494B-82C9-4B98CA632953}"/>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139" name="정육면체 138">
                  <a:extLst>
                    <a:ext uri="{FF2B5EF4-FFF2-40B4-BE49-F238E27FC236}">
                      <a16:creationId xmlns:a16="http://schemas.microsoft.com/office/drawing/2014/main" id="{4F373410-8005-4340-A5E8-BB9724B44106}"/>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140" name="정육면체 139">
                  <a:extLst>
                    <a:ext uri="{FF2B5EF4-FFF2-40B4-BE49-F238E27FC236}">
                      <a16:creationId xmlns:a16="http://schemas.microsoft.com/office/drawing/2014/main" id="{2CF2B1DB-C240-46D7-B510-1511F7F054CE}"/>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sp>
              <p:nvSpPr>
                <p:cNvPr id="141" name="정육면체 140">
                  <a:extLst>
                    <a:ext uri="{FF2B5EF4-FFF2-40B4-BE49-F238E27FC236}">
                      <a16:creationId xmlns:a16="http://schemas.microsoft.com/office/drawing/2014/main" id="{25799455-3923-4BB6-9900-C99F0E88F631}"/>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7</a:t>
                  </a:r>
                  <a:endParaRPr lang="ko-KR" altLang="en-US" sz="2000" dirty="0"/>
                </a:p>
              </p:txBody>
            </p:sp>
            <p:sp>
              <p:nvSpPr>
                <p:cNvPr id="142" name="정육면체 141">
                  <a:extLst>
                    <a:ext uri="{FF2B5EF4-FFF2-40B4-BE49-F238E27FC236}">
                      <a16:creationId xmlns:a16="http://schemas.microsoft.com/office/drawing/2014/main" id="{3E81A132-C882-4DEC-B797-9D6E118601C9}"/>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143" name="정육면체 142">
                  <a:extLst>
                    <a:ext uri="{FF2B5EF4-FFF2-40B4-BE49-F238E27FC236}">
                      <a16:creationId xmlns:a16="http://schemas.microsoft.com/office/drawing/2014/main" id="{95BC40F6-1051-49B0-9E2D-D3BA4BB7616D}"/>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130" name="그룹 129">
                <a:extLst>
                  <a:ext uri="{FF2B5EF4-FFF2-40B4-BE49-F238E27FC236}">
                    <a16:creationId xmlns:a16="http://schemas.microsoft.com/office/drawing/2014/main" id="{02356BD6-1A3A-4969-9E6A-46BDB281F16E}"/>
                  </a:ext>
                </a:extLst>
              </p:cNvPr>
              <p:cNvGrpSpPr/>
              <p:nvPr/>
            </p:nvGrpSpPr>
            <p:grpSpPr>
              <a:xfrm>
                <a:off x="5601072" y="3380731"/>
                <a:ext cx="1465188" cy="589088"/>
                <a:chOff x="5870193" y="3807384"/>
                <a:chExt cx="1465188" cy="589088"/>
              </a:xfrm>
            </p:grpSpPr>
            <p:sp>
              <p:nvSpPr>
                <p:cNvPr id="135" name="정육면체 134">
                  <a:extLst>
                    <a:ext uri="{FF2B5EF4-FFF2-40B4-BE49-F238E27FC236}">
                      <a16:creationId xmlns:a16="http://schemas.microsoft.com/office/drawing/2014/main" id="{2D0A172C-FB47-4037-BE0C-CC983713A40D}"/>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136" name="정육면체 135">
                  <a:extLst>
                    <a:ext uri="{FF2B5EF4-FFF2-40B4-BE49-F238E27FC236}">
                      <a16:creationId xmlns:a16="http://schemas.microsoft.com/office/drawing/2014/main" id="{55517865-9DD9-48EF-8509-C229BA3A8065}"/>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5</a:t>
                  </a:r>
                  <a:endParaRPr lang="ko-KR" altLang="en-US" sz="2000" dirty="0"/>
                </a:p>
              </p:txBody>
            </p:sp>
            <p:sp>
              <p:nvSpPr>
                <p:cNvPr id="137" name="정육면체 136">
                  <a:extLst>
                    <a:ext uri="{FF2B5EF4-FFF2-40B4-BE49-F238E27FC236}">
                      <a16:creationId xmlns:a16="http://schemas.microsoft.com/office/drawing/2014/main" id="{986EF39E-2E76-4A91-AE76-A5B2418780E1}"/>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131" name="그룹 130">
                <a:extLst>
                  <a:ext uri="{FF2B5EF4-FFF2-40B4-BE49-F238E27FC236}">
                    <a16:creationId xmlns:a16="http://schemas.microsoft.com/office/drawing/2014/main" id="{DCA758D3-E021-4174-B485-1DFF63C210C8}"/>
                  </a:ext>
                </a:extLst>
              </p:cNvPr>
              <p:cNvGrpSpPr/>
              <p:nvPr/>
            </p:nvGrpSpPr>
            <p:grpSpPr>
              <a:xfrm>
                <a:off x="5601072" y="2940277"/>
                <a:ext cx="1465188" cy="589088"/>
                <a:chOff x="5870193" y="3807384"/>
                <a:chExt cx="1465188" cy="589088"/>
              </a:xfrm>
            </p:grpSpPr>
            <p:sp>
              <p:nvSpPr>
                <p:cNvPr id="132" name="정육면체 131">
                  <a:extLst>
                    <a:ext uri="{FF2B5EF4-FFF2-40B4-BE49-F238E27FC236}">
                      <a16:creationId xmlns:a16="http://schemas.microsoft.com/office/drawing/2014/main" id="{8482C56E-E1CC-435C-8225-CEBC37852022}"/>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133" name="정육면체 132">
                  <a:extLst>
                    <a:ext uri="{FF2B5EF4-FFF2-40B4-BE49-F238E27FC236}">
                      <a16:creationId xmlns:a16="http://schemas.microsoft.com/office/drawing/2014/main" id="{4B9CB0D2-D1B1-4F3F-A8EC-44E0F18F63C2}"/>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a:t>
                  </a:r>
                  <a:endParaRPr lang="ko-KR" altLang="en-US" sz="2000" dirty="0"/>
                </a:p>
              </p:txBody>
            </p:sp>
            <p:sp>
              <p:nvSpPr>
                <p:cNvPr id="134" name="정육면체 133">
                  <a:extLst>
                    <a:ext uri="{FF2B5EF4-FFF2-40B4-BE49-F238E27FC236}">
                      <a16:creationId xmlns:a16="http://schemas.microsoft.com/office/drawing/2014/main" id="{05977A0F-D943-4E8B-964A-E79B673A9E27}"/>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3</a:t>
                  </a:r>
                  <a:endParaRPr lang="ko-KR" altLang="en-US" sz="2000" dirty="0"/>
                </a:p>
              </p:txBody>
            </p:sp>
          </p:grpSp>
        </p:grpSp>
      </p:grpSp>
    </p:spTree>
    <p:extLst>
      <p:ext uri="{BB962C8B-B14F-4D97-AF65-F5344CB8AC3E}">
        <p14:creationId xmlns:p14="http://schemas.microsoft.com/office/powerpoint/2010/main" val="33884855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배열의 속성</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ndim</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size</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81</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표 8">
            <a:extLst>
              <a:ext uri="{FF2B5EF4-FFF2-40B4-BE49-F238E27FC236}">
                <a16:creationId xmlns:a16="http://schemas.microsoft.com/office/drawing/2014/main" id="{BDAC72CE-C895-4F8C-8E6D-F7AB9EB180F9}"/>
              </a:ext>
            </a:extLst>
          </p:cNvPr>
          <p:cNvGraphicFramePr>
            <a:graphicFrameLocks noGrp="1"/>
          </p:cNvGraphicFramePr>
          <p:nvPr/>
        </p:nvGraphicFramePr>
        <p:xfrm>
          <a:off x="627246" y="4651565"/>
          <a:ext cx="8640000" cy="640080"/>
        </p:xfrm>
        <a:graphic>
          <a:graphicData uri="http://schemas.openxmlformats.org/drawingml/2006/table">
            <a:tbl>
              <a:tblPr bandRow="1">
                <a:tableStyleId>{2D5ABB26-0587-4C30-8999-92F81FD0307C}</a:tableStyleId>
              </a:tblPr>
              <a:tblGrid>
                <a:gridCol w="2880000">
                  <a:extLst>
                    <a:ext uri="{9D8B030D-6E8A-4147-A177-3AD203B41FA5}">
                      <a16:colId xmlns:a16="http://schemas.microsoft.com/office/drawing/2014/main" val="3766712952"/>
                    </a:ext>
                  </a:extLst>
                </a:gridCol>
                <a:gridCol w="2880000">
                  <a:extLst>
                    <a:ext uri="{9D8B030D-6E8A-4147-A177-3AD203B41FA5}">
                      <a16:colId xmlns:a16="http://schemas.microsoft.com/office/drawing/2014/main" val="158049576"/>
                    </a:ext>
                  </a:extLst>
                </a:gridCol>
                <a:gridCol w="2880000">
                  <a:extLst>
                    <a:ext uri="{9D8B030D-6E8A-4147-A177-3AD203B41FA5}">
                      <a16:colId xmlns:a16="http://schemas.microsoft.com/office/drawing/2014/main" val="3161519693"/>
                    </a:ext>
                  </a:extLst>
                </a:gridCol>
              </a:tblGrid>
              <a:tr h="370840">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Vector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Matrix</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Tensor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extLst>
                  <a:ext uri="{0D108BD9-81ED-4DB2-BD59-A6C34878D82A}">
                    <a16:rowId xmlns:a16="http://schemas.microsoft.com/office/drawing/2014/main" val="1856046337"/>
                  </a:ext>
                </a:extLst>
              </a:tr>
            </a:tbl>
          </a:graphicData>
        </a:graphic>
      </p:graphicFrame>
      <p:grpSp>
        <p:nvGrpSpPr>
          <p:cNvPr id="507" name="그룹 506">
            <a:extLst>
              <a:ext uri="{FF2B5EF4-FFF2-40B4-BE49-F238E27FC236}">
                <a16:creationId xmlns:a16="http://schemas.microsoft.com/office/drawing/2014/main" id="{693E7646-EE54-4081-8997-31126F41191E}"/>
              </a:ext>
            </a:extLst>
          </p:cNvPr>
          <p:cNvGrpSpPr/>
          <p:nvPr/>
        </p:nvGrpSpPr>
        <p:grpSpPr>
          <a:xfrm>
            <a:off x="4152670" y="3002699"/>
            <a:ext cx="1600659" cy="1124733"/>
            <a:chOff x="5601072" y="2940277"/>
            <a:chExt cx="1465188" cy="1029542"/>
          </a:xfrm>
        </p:grpSpPr>
        <p:grpSp>
          <p:nvGrpSpPr>
            <p:cNvPr id="509" name="그룹 508">
              <a:extLst>
                <a:ext uri="{FF2B5EF4-FFF2-40B4-BE49-F238E27FC236}">
                  <a16:creationId xmlns:a16="http://schemas.microsoft.com/office/drawing/2014/main" id="{09A554BA-60DC-425F-92BB-9C2543015CC7}"/>
                </a:ext>
              </a:extLst>
            </p:cNvPr>
            <p:cNvGrpSpPr/>
            <p:nvPr/>
          </p:nvGrpSpPr>
          <p:grpSpPr>
            <a:xfrm>
              <a:off x="5601072" y="3380731"/>
              <a:ext cx="1465188" cy="589088"/>
              <a:chOff x="5870193" y="3807384"/>
              <a:chExt cx="1465188" cy="589088"/>
            </a:xfrm>
          </p:grpSpPr>
          <p:sp>
            <p:nvSpPr>
              <p:cNvPr id="514" name="정육면체 513">
                <a:extLst>
                  <a:ext uri="{FF2B5EF4-FFF2-40B4-BE49-F238E27FC236}">
                    <a16:creationId xmlns:a16="http://schemas.microsoft.com/office/drawing/2014/main" id="{D8173593-5696-4EE0-A2CF-6962A214BA7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15" name="정육면체 514">
                <a:extLst>
                  <a:ext uri="{FF2B5EF4-FFF2-40B4-BE49-F238E27FC236}">
                    <a16:creationId xmlns:a16="http://schemas.microsoft.com/office/drawing/2014/main" id="{59121FF1-C62C-48DF-8A7C-5D9464BB6BA4}"/>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516" name="정육면체 515">
                <a:extLst>
                  <a:ext uri="{FF2B5EF4-FFF2-40B4-BE49-F238E27FC236}">
                    <a16:creationId xmlns:a16="http://schemas.microsoft.com/office/drawing/2014/main" id="{28D0114E-AC8A-4B33-B617-866ABC9E388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510" name="그룹 509">
              <a:extLst>
                <a:ext uri="{FF2B5EF4-FFF2-40B4-BE49-F238E27FC236}">
                  <a16:creationId xmlns:a16="http://schemas.microsoft.com/office/drawing/2014/main" id="{B3AB8C90-A920-456C-92DE-178F6EE805AF}"/>
                </a:ext>
              </a:extLst>
            </p:cNvPr>
            <p:cNvGrpSpPr/>
            <p:nvPr/>
          </p:nvGrpSpPr>
          <p:grpSpPr>
            <a:xfrm>
              <a:off x="5601072" y="2940277"/>
              <a:ext cx="1465188" cy="589088"/>
              <a:chOff x="5870193" y="3807384"/>
              <a:chExt cx="1465188" cy="589088"/>
            </a:xfrm>
          </p:grpSpPr>
          <p:sp>
            <p:nvSpPr>
              <p:cNvPr id="511" name="정육면체 510">
                <a:extLst>
                  <a:ext uri="{FF2B5EF4-FFF2-40B4-BE49-F238E27FC236}">
                    <a16:creationId xmlns:a16="http://schemas.microsoft.com/office/drawing/2014/main" id="{2B70E4B9-5E28-4B0B-A7C8-2AFD6FA304A3}"/>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12" name="정육면체 511">
                <a:extLst>
                  <a:ext uri="{FF2B5EF4-FFF2-40B4-BE49-F238E27FC236}">
                    <a16:creationId xmlns:a16="http://schemas.microsoft.com/office/drawing/2014/main" id="{BF391AFC-179A-407E-8200-DA1ACBAB2453}"/>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513" name="정육면체 512">
                <a:extLst>
                  <a:ext uri="{FF2B5EF4-FFF2-40B4-BE49-F238E27FC236}">
                    <a16:creationId xmlns:a16="http://schemas.microsoft.com/office/drawing/2014/main" id="{2F9010FB-0007-48C7-86BF-D49EFB0838D9}"/>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533" name="그룹 532">
            <a:extLst>
              <a:ext uri="{FF2B5EF4-FFF2-40B4-BE49-F238E27FC236}">
                <a16:creationId xmlns:a16="http://schemas.microsoft.com/office/drawing/2014/main" id="{00F67283-74B2-4370-9C1E-3179FEE24B57}"/>
              </a:ext>
            </a:extLst>
          </p:cNvPr>
          <p:cNvGrpSpPr/>
          <p:nvPr/>
        </p:nvGrpSpPr>
        <p:grpSpPr>
          <a:xfrm>
            <a:off x="1041545" y="3498367"/>
            <a:ext cx="2084976" cy="643555"/>
            <a:chOff x="5870193" y="3807384"/>
            <a:chExt cx="1908515" cy="589088"/>
          </a:xfrm>
        </p:grpSpPr>
        <p:sp>
          <p:nvSpPr>
            <p:cNvPr id="534" name="정육면체 533">
              <a:extLst>
                <a:ext uri="{FF2B5EF4-FFF2-40B4-BE49-F238E27FC236}">
                  <a16:creationId xmlns:a16="http://schemas.microsoft.com/office/drawing/2014/main" id="{10407BAE-679F-42DB-9E3B-C21247CA02AC}"/>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535" name="정육면체 534">
              <a:extLst>
                <a:ext uri="{FF2B5EF4-FFF2-40B4-BE49-F238E27FC236}">
                  <a16:creationId xmlns:a16="http://schemas.microsoft.com/office/drawing/2014/main" id="{DE0CA04A-6FC0-4FA8-8DB6-AE4B32A37761}"/>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536" name="정육면체 535">
              <a:extLst>
                <a:ext uri="{FF2B5EF4-FFF2-40B4-BE49-F238E27FC236}">
                  <a16:creationId xmlns:a16="http://schemas.microsoft.com/office/drawing/2014/main" id="{8813969E-01E4-4CB6-B82C-DF6082101169}"/>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sp>
          <p:nvSpPr>
            <p:cNvPr id="97" name="정육면체 96">
              <a:extLst>
                <a:ext uri="{FF2B5EF4-FFF2-40B4-BE49-F238E27FC236}">
                  <a16:creationId xmlns:a16="http://schemas.microsoft.com/office/drawing/2014/main" id="{517DFC9C-8691-4F7B-9467-444D5F94813A}"/>
                </a:ext>
              </a:extLst>
            </p:cNvPr>
            <p:cNvSpPr/>
            <p:nvPr/>
          </p:nvSpPr>
          <p:spPr>
            <a:xfrm>
              <a:off x="7189620"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grpSp>
      <p:graphicFrame>
        <p:nvGraphicFramePr>
          <p:cNvPr id="82" name="표 81">
            <a:extLst>
              <a:ext uri="{FF2B5EF4-FFF2-40B4-BE49-F238E27FC236}">
                <a16:creationId xmlns:a16="http://schemas.microsoft.com/office/drawing/2014/main" id="{D7CF7617-459B-4872-B55C-0046E81C1D4A}"/>
              </a:ext>
            </a:extLst>
          </p:cNvPr>
          <p:cNvGraphicFramePr>
            <a:graphicFrameLocks noGrp="1"/>
          </p:cNvGraphicFramePr>
          <p:nvPr>
            <p:extLst>
              <p:ext uri="{D42A27DB-BD31-4B8C-83A1-F6EECF244321}">
                <p14:modId xmlns:p14="http://schemas.microsoft.com/office/powerpoint/2010/main" val="242333496"/>
              </p:ext>
            </p:extLst>
          </p:nvPr>
        </p:nvGraphicFramePr>
        <p:xfrm>
          <a:off x="3517944" y="5395507"/>
          <a:ext cx="2858604" cy="838200"/>
        </p:xfrm>
        <a:graphic>
          <a:graphicData uri="http://schemas.openxmlformats.org/drawingml/2006/table">
            <a:tbl>
              <a:tblPr>
                <a:tableStyleId>{2D5ABB26-0587-4C30-8999-92F81FD0307C}</a:tableStyleId>
              </a:tblPr>
              <a:tblGrid>
                <a:gridCol w="2858604">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차원의 수</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matrix</a:t>
                      </a:r>
                      <a:r>
                        <a:rPr lang="en-US" altLang="ko-KR" sz="1100" b="0" dirty="0" err="1">
                          <a:solidFill>
                            <a:srgbClr val="D4D4D4"/>
                          </a:solidFill>
                          <a:effectLst/>
                          <a:latin typeface="Consolas" panose="020B0609020204030204" pitchFamily="49" charset="0"/>
                        </a:rPr>
                        <a:t>.</a:t>
                      </a:r>
                      <a:r>
                        <a:rPr lang="en-US" altLang="ko-KR" sz="1100" b="0" dirty="0" err="1">
                          <a:solidFill>
                            <a:srgbClr val="9CDCFE"/>
                          </a:solidFill>
                          <a:effectLst/>
                          <a:latin typeface="Consolas" panose="020B0609020204030204" pitchFamily="49" charset="0"/>
                        </a:rPr>
                        <a:t>ndim</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데이터의 개수</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matrix</a:t>
                      </a:r>
                      <a:r>
                        <a:rPr lang="en-US" altLang="ko-KR" sz="1100" b="0" dirty="0" err="1">
                          <a:solidFill>
                            <a:srgbClr val="D4D4D4"/>
                          </a:solidFill>
                          <a:effectLst/>
                          <a:latin typeface="Consolas" panose="020B0609020204030204" pitchFamily="49" charset="0"/>
                        </a:rPr>
                        <a:t>.</a:t>
                      </a:r>
                      <a:r>
                        <a:rPr lang="en-US" altLang="ko-KR" sz="1100" b="0" dirty="0" err="1">
                          <a:solidFill>
                            <a:srgbClr val="9CDCFE"/>
                          </a:solidFill>
                          <a:effectLst/>
                          <a:latin typeface="Consolas" panose="020B0609020204030204" pitchFamily="49" charset="0"/>
                        </a:rPr>
                        <a:t>size</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050" b="0" i="0" dirty="0">
                          <a:solidFill>
                            <a:srgbClr val="D4D4D4"/>
                          </a:solidFill>
                          <a:effectLst/>
                          <a:latin typeface="Consolas" panose="020B0609020204030204" pitchFamily="49" charset="0"/>
                        </a:rPr>
                        <a:t>차원의 수</a:t>
                      </a:r>
                      <a:r>
                        <a:rPr lang="en-US" altLang="ko-KR" sz="1050" b="0" i="0" dirty="0">
                          <a:solidFill>
                            <a:srgbClr val="D4D4D4"/>
                          </a:solidFill>
                          <a:effectLst/>
                          <a:latin typeface="Consolas" panose="020B0609020204030204" pitchFamily="49" charset="0"/>
                        </a:rPr>
                        <a:t>: 2</a:t>
                      </a:r>
                    </a:p>
                    <a:p>
                      <a:r>
                        <a:rPr lang="ko-KR" altLang="en-US" sz="1050" b="0" i="0" dirty="0">
                          <a:solidFill>
                            <a:srgbClr val="D4D4D4"/>
                          </a:solidFill>
                          <a:effectLst/>
                          <a:latin typeface="Consolas" panose="020B0609020204030204" pitchFamily="49" charset="0"/>
                        </a:rPr>
                        <a:t>데이터의 개수</a:t>
                      </a:r>
                      <a:r>
                        <a:rPr lang="en-US" altLang="ko-KR" sz="1050" b="0" i="0" dirty="0">
                          <a:solidFill>
                            <a:srgbClr val="D4D4D4"/>
                          </a:solidFill>
                          <a:effectLst/>
                          <a:latin typeface="Consolas" panose="020B0609020204030204" pitchFamily="49" charset="0"/>
                        </a:rPr>
                        <a:t>: 6</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3" name="표 82">
            <a:extLst>
              <a:ext uri="{FF2B5EF4-FFF2-40B4-BE49-F238E27FC236}">
                <a16:creationId xmlns:a16="http://schemas.microsoft.com/office/drawing/2014/main" id="{290CEA83-F0C4-42C3-B0F6-4B9682EAFA64}"/>
              </a:ext>
            </a:extLst>
          </p:cNvPr>
          <p:cNvGraphicFramePr>
            <a:graphicFrameLocks noGrp="1"/>
          </p:cNvGraphicFramePr>
          <p:nvPr>
            <p:extLst>
              <p:ext uri="{D42A27DB-BD31-4B8C-83A1-F6EECF244321}">
                <p14:modId xmlns:p14="http://schemas.microsoft.com/office/powerpoint/2010/main" val="2219711187"/>
              </p:ext>
            </p:extLst>
          </p:nvPr>
        </p:nvGraphicFramePr>
        <p:xfrm>
          <a:off x="6404797" y="5395507"/>
          <a:ext cx="2791570" cy="838200"/>
        </p:xfrm>
        <a:graphic>
          <a:graphicData uri="http://schemas.openxmlformats.org/drawingml/2006/table">
            <a:tbl>
              <a:tblPr>
                <a:tableStyleId>{2D5ABB26-0587-4C30-8999-92F81FD0307C}</a:tableStyleId>
              </a:tblPr>
              <a:tblGrid>
                <a:gridCol w="2791570">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차원의 수</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tensor</a:t>
                      </a:r>
                      <a:r>
                        <a:rPr lang="en-US" altLang="ko-KR" sz="1100" b="0" dirty="0" err="1">
                          <a:solidFill>
                            <a:srgbClr val="D4D4D4"/>
                          </a:solidFill>
                          <a:effectLst/>
                          <a:latin typeface="Consolas" panose="020B0609020204030204" pitchFamily="49" charset="0"/>
                        </a:rPr>
                        <a:t>.</a:t>
                      </a:r>
                      <a:r>
                        <a:rPr lang="en-US" altLang="ko-KR" sz="1100" b="0" dirty="0" err="1">
                          <a:solidFill>
                            <a:srgbClr val="9CDCFE"/>
                          </a:solidFill>
                          <a:effectLst/>
                          <a:latin typeface="Consolas" panose="020B0609020204030204" pitchFamily="49" charset="0"/>
                        </a:rPr>
                        <a:t>ndim</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데이터의 개수</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tensor</a:t>
                      </a:r>
                      <a:r>
                        <a:rPr lang="en-US" altLang="ko-KR" sz="1100" b="0" dirty="0" err="1">
                          <a:solidFill>
                            <a:srgbClr val="D4D4D4"/>
                          </a:solidFill>
                          <a:effectLst/>
                          <a:latin typeface="Consolas" panose="020B0609020204030204" pitchFamily="49" charset="0"/>
                        </a:rPr>
                        <a:t>.</a:t>
                      </a:r>
                      <a:r>
                        <a:rPr lang="en-US" altLang="ko-KR" sz="1100" b="0" dirty="0" err="1">
                          <a:solidFill>
                            <a:srgbClr val="9CDCFE"/>
                          </a:solidFill>
                          <a:effectLst/>
                          <a:latin typeface="Consolas" panose="020B0609020204030204" pitchFamily="49" charset="0"/>
                        </a:rPr>
                        <a:t>size</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050" b="0" i="0" dirty="0">
                          <a:solidFill>
                            <a:srgbClr val="D4D4D4"/>
                          </a:solidFill>
                          <a:effectLst/>
                          <a:latin typeface="Consolas" panose="020B0609020204030204" pitchFamily="49" charset="0"/>
                        </a:rPr>
                        <a:t>차원의 수</a:t>
                      </a:r>
                      <a:r>
                        <a:rPr lang="en-US" altLang="ko-KR" sz="1050" b="0" i="0" dirty="0">
                          <a:solidFill>
                            <a:srgbClr val="D4D4D4"/>
                          </a:solidFill>
                          <a:effectLst/>
                          <a:latin typeface="Consolas" panose="020B0609020204030204" pitchFamily="49" charset="0"/>
                        </a:rPr>
                        <a:t>: 3</a:t>
                      </a:r>
                    </a:p>
                    <a:p>
                      <a:r>
                        <a:rPr lang="ko-KR" altLang="en-US" sz="1050" b="0" i="0" dirty="0">
                          <a:solidFill>
                            <a:srgbClr val="D4D4D4"/>
                          </a:solidFill>
                          <a:effectLst/>
                          <a:latin typeface="Consolas" panose="020B0609020204030204" pitchFamily="49" charset="0"/>
                        </a:rPr>
                        <a:t>데이터의 개수</a:t>
                      </a:r>
                      <a:r>
                        <a:rPr lang="en-US" altLang="ko-KR" sz="1050" b="0" i="0" dirty="0">
                          <a:solidFill>
                            <a:srgbClr val="D4D4D4"/>
                          </a:solidFill>
                          <a:effectLst/>
                          <a:latin typeface="Consolas" panose="020B0609020204030204" pitchFamily="49" charset="0"/>
                        </a:rPr>
                        <a:t>: 24</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4" name="표 83">
            <a:extLst>
              <a:ext uri="{FF2B5EF4-FFF2-40B4-BE49-F238E27FC236}">
                <a16:creationId xmlns:a16="http://schemas.microsoft.com/office/drawing/2014/main" id="{D0B7ECAD-A99D-4053-9472-D8E8B79C0B76}"/>
              </a:ext>
            </a:extLst>
          </p:cNvPr>
          <p:cNvGraphicFramePr>
            <a:graphicFrameLocks noGrp="1"/>
          </p:cNvGraphicFramePr>
          <p:nvPr>
            <p:extLst>
              <p:ext uri="{D42A27DB-BD31-4B8C-83A1-F6EECF244321}">
                <p14:modId xmlns:p14="http://schemas.microsoft.com/office/powerpoint/2010/main" val="3429128321"/>
              </p:ext>
            </p:extLst>
          </p:nvPr>
        </p:nvGraphicFramePr>
        <p:xfrm>
          <a:off x="687367" y="5395507"/>
          <a:ext cx="2803208" cy="838200"/>
        </p:xfrm>
        <a:graphic>
          <a:graphicData uri="http://schemas.openxmlformats.org/drawingml/2006/table">
            <a:tbl>
              <a:tblPr>
                <a:tableStyleId>{2D5ABB26-0587-4C30-8999-92F81FD0307C}</a:tableStyleId>
              </a:tblPr>
              <a:tblGrid>
                <a:gridCol w="2803208">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차원의 수</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vector</a:t>
                      </a:r>
                      <a:r>
                        <a:rPr lang="en-US" altLang="ko-KR" sz="1100" b="0" dirty="0" err="1">
                          <a:solidFill>
                            <a:srgbClr val="D4D4D4"/>
                          </a:solidFill>
                          <a:effectLst/>
                          <a:latin typeface="Consolas" panose="020B0609020204030204" pitchFamily="49" charset="0"/>
                        </a:rPr>
                        <a:t>.</a:t>
                      </a:r>
                      <a:r>
                        <a:rPr lang="en-US" altLang="ko-KR" sz="1100" b="0" dirty="0" err="1">
                          <a:solidFill>
                            <a:srgbClr val="9CDCFE"/>
                          </a:solidFill>
                          <a:effectLst/>
                          <a:latin typeface="Consolas" panose="020B0609020204030204" pitchFamily="49" charset="0"/>
                        </a:rPr>
                        <a:t>ndim</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데이터의 개수</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vector</a:t>
                      </a:r>
                      <a:r>
                        <a:rPr lang="en-US" altLang="ko-KR" sz="1100" b="0" dirty="0" err="1">
                          <a:solidFill>
                            <a:srgbClr val="D4D4D4"/>
                          </a:solidFill>
                          <a:effectLst/>
                          <a:latin typeface="Consolas" panose="020B0609020204030204" pitchFamily="49" charset="0"/>
                        </a:rPr>
                        <a:t>.</a:t>
                      </a:r>
                      <a:r>
                        <a:rPr lang="en-US" altLang="ko-KR" sz="1100" b="0" dirty="0" err="1">
                          <a:solidFill>
                            <a:srgbClr val="9CDCFE"/>
                          </a:solidFill>
                          <a:effectLst/>
                          <a:latin typeface="Consolas" panose="020B0609020204030204" pitchFamily="49" charset="0"/>
                        </a:rPr>
                        <a:t>size</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050" b="0" i="0" dirty="0">
                          <a:solidFill>
                            <a:srgbClr val="D4D4D4"/>
                          </a:solidFill>
                          <a:effectLst/>
                          <a:latin typeface="Consolas" panose="020B0609020204030204" pitchFamily="49" charset="0"/>
                        </a:rPr>
                        <a:t>차원의 수</a:t>
                      </a:r>
                      <a:r>
                        <a:rPr lang="en-US" altLang="ko-KR" sz="1050" b="0" i="0" dirty="0">
                          <a:solidFill>
                            <a:srgbClr val="D4D4D4"/>
                          </a:solidFill>
                          <a:effectLst/>
                          <a:latin typeface="Consolas" panose="020B0609020204030204" pitchFamily="49" charset="0"/>
                        </a:rPr>
                        <a:t>: 1</a:t>
                      </a:r>
                    </a:p>
                    <a:p>
                      <a:r>
                        <a:rPr lang="ko-KR" altLang="en-US" sz="1050" b="0" i="0" dirty="0">
                          <a:solidFill>
                            <a:srgbClr val="D4D4D4"/>
                          </a:solidFill>
                          <a:effectLst/>
                          <a:latin typeface="Consolas" panose="020B0609020204030204" pitchFamily="49" charset="0"/>
                        </a:rPr>
                        <a:t>데이터의 개수</a:t>
                      </a:r>
                      <a:r>
                        <a:rPr lang="en-US" altLang="ko-KR" sz="1050" b="0" i="0" dirty="0">
                          <a:solidFill>
                            <a:srgbClr val="D4D4D4"/>
                          </a:solidFill>
                          <a:effectLst/>
                          <a:latin typeface="Consolas" panose="020B0609020204030204" pitchFamily="49" charset="0"/>
                        </a:rPr>
                        <a:t>: 4 </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10" name="그룹 9">
            <a:extLst>
              <a:ext uri="{FF2B5EF4-FFF2-40B4-BE49-F238E27FC236}">
                <a16:creationId xmlns:a16="http://schemas.microsoft.com/office/drawing/2014/main" id="{A1748EC8-9C1C-4886-B319-9F81D81C94DB}"/>
              </a:ext>
            </a:extLst>
          </p:cNvPr>
          <p:cNvGrpSpPr/>
          <p:nvPr/>
        </p:nvGrpSpPr>
        <p:grpSpPr>
          <a:xfrm>
            <a:off x="1041545" y="4330547"/>
            <a:ext cx="540963" cy="317822"/>
            <a:chOff x="3111278" y="4298940"/>
            <a:chExt cx="540963" cy="317822"/>
          </a:xfrm>
        </p:grpSpPr>
        <p:cxnSp>
          <p:nvCxnSpPr>
            <p:cNvPr id="85" name="직선 화살표 연결선 84">
              <a:extLst>
                <a:ext uri="{FF2B5EF4-FFF2-40B4-BE49-F238E27FC236}">
                  <a16:creationId xmlns:a16="http://schemas.microsoft.com/office/drawing/2014/main" id="{D538E6B2-0324-4645-8167-AA50E8799AFA}"/>
                </a:ext>
              </a:extLst>
            </p:cNvPr>
            <p:cNvCxnSpPr>
              <a:cxnSpLocks/>
            </p:cNvCxnSpPr>
            <p:nvPr/>
          </p:nvCxnSpPr>
          <p:spPr>
            <a:xfrm>
              <a:off x="3111278" y="4298940"/>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6" name="직사각형 85">
              <a:extLst>
                <a:ext uri="{FF2B5EF4-FFF2-40B4-BE49-F238E27FC236}">
                  <a16:creationId xmlns:a16="http://schemas.microsoft.com/office/drawing/2014/main" id="{8A8BF41B-2D73-41CD-8F79-06E5CE38FBAE}"/>
                </a:ext>
              </a:extLst>
            </p:cNvPr>
            <p:cNvSpPr/>
            <p:nvPr/>
          </p:nvSpPr>
          <p:spPr>
            <a:xfrm>
              <a:off x="3116517" y="4308985"/>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8" name="그룹 7">
            <a:extLst>
              <a:ext uri="{FF2B5EF4-FFF2-40B4-BE49-F238E27FC236}">
                <a16:creationId xmlns:a16="http://schemas.microsoft.com/office/drawing/2014/main" id="{5BF52BA4-64DF-4C21-83A4-77F5583FCD67}"/>
              </a:ext>
            </a:extLst>
          </p:cNvPr>
          <p:cNvGrpSpPr/>
          <p:nvPr/>
        </p:nvGrpSpPr>
        <p:grpSpPr>
          <a:xfrm>
            <a:off x="4147431" y="4334095"/>
            <a:ext cx="540963" cy="317822"/>
            <a:chOff x="5188132" y="4769752"/>
            <a:chExt cx="540963" cy="317822"/>
          </a:xfrm>
        </p:grpSpPr>
        <p:cxnSp>
          <p:nvCxnSpPr>
            <p:cNvPr id="87" name="직선 화살표 연결선 86">
              <a:extLst>
                <a:ext uri="{FF2B5EF4-FFF2-40B4-BE49-F238E27FC236}">
                  <a16:creationId xmlns:a16="http://schemas.microsoft.com/office/drawing/2014/main" id="{94238AAD-52F6-4E8F-897D-DBD3CEA378DD}"/>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8" name="직사각형 87">
              <a:extLst>
                <a:ext uri="{FF2B5EF4-FFF2-40B4-BE49-F238E27FC236}">
                  <a16:creationId xmlns:a16="http://schemas.microsoft.com/office/drawing/2014/main" id="{32E59AE5-035E-4BF5-B9A8-5F30BB218E71}"/>
                </a:ext>
              </a:extLst>
            </p:cNvPr>
            <p:cNvSpPr/>
            <p:nvPr/>
          </p:nvSpPr>
          <p:spPr>
            <a:xfrm>
              <a:off x="5193371" y="4779797"/>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5" name="그룹 4">
            <a:extLst>
              <a:ext uri="{FF2B5EF4-FFF2-40B4-BE49-F238E27FC236}">
                <a16:creationId xmlns:a16="http://schemas.microsoft.com/office/drawing/2014/main" id="{304FF1A2-3D1C-4A0B-9919-E8D5780ACBA6}"/>
              </a:ext>
            </a:extLst>
          </p:cNvPr>
          <p:cNvGrpSpPr/>
          <p:nvPr/>
        </p:nvGrpSpPr>
        <p:grpSpPr>
          <a:xfrm rot="5400000">
            <a:off x="3551043" y="3271808"/>
            <a:ext cx="540964" cy="317823"/>
            <a:chOff x="4201001" y="3025577"/>
            <a:chExt cx="540964" cy="317823"/>
          </a:xfrm>
        </p:grpSpPr>
        <p:cxnSp>
          <p:nvCxnSpPr>
            <p:cNvPr id="89" name="직선 화살표 연결선 88">
              <a:extLst>
                <a:ext uri="{FF2B5EF4-FFF2-40B4-BE49-F238E27FC236}">
                  <a16:creationId xmlns:a16="http://schemas.microsoft.com/office/drawing/2014/main" id="{F0FBB480-B4ED-44C3-8F94-CB181D1F6979}"/>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0" name="직사각형 89">
              <a:extLst>
                <a:ext uri="{FF2B5EF4-FFF2-40B4-BE49-F238E27FC236}">
                  <a16:creationId xmlns:a16="http://schemas.microsoft.com/office/drawing/2014/main" id="{2227560A-FDF3-4F84-B2F9-729764F72F61}"/>
                </a:ext>
              </a:extLst>
            </p:cNvPr>
            <p:cNvSpPr/>
            <p:nvPr/>
          </p:nvSpPr>
          <p:spPr>
            <a:xfrm>
              <a:off x="4206241" y="3035623"/>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94" name="그룹 93">
            <a:extLst>
              <a:ext uri="{FF2B5EF4-FFF2-40B4-BE49-F238E27FC236}">
                <a16:creationId xmlns:a16="http://schemas.microsoft.com/office/drawing/2014/main" id="{3660569E-110A-4595-BCB7-6EFEEB334C86}"/>
              </a:ext>
            </a:extLst>
          </p:cNvPr>
          <p:cNvGrpSpPr/>
          <p:nvPr/>
        </p:nvGrpSpPr>
        <p:grpSpPr>
          <a:xfrm rot="5400000">
            <a:off x="6356199" y="2328052"/>
            <a:ext cx="540963" cy="317824"/>
            <a:chOff x="4201001" y="3025577"/>
            <a:chExt cx="540963" cy="317824"/>
          </a:xfrm>
        </p:grpSpPr>
        <p:cxnSp>
          <p:nvCxnSpPr>
            <p:cNvPr id="95" name="직선 화살표 연결선 94">
              <a:extLst>
                <a:ext uri="{FF2B5EF4-FFF2-40B4-BE49-F238E27FC236}">
                  <a16:creationId xmlns:a16="http://schemas.microsoft.com/office/drawing/2014/main" id="{A6A501E6-7A27-417B-93EF-4DA7985BA9C3}"/>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6" name="직사각형 95">
              <a:extLst>
                <a:ext uri="{FF2B5EF4-FFF2-40B4-BE49-F238E27FC236}">
                  <a16:creationId xmlns:a16="http://schemas.microsoft.com/office/drawing/2014/main" id="{86AACFC8-49BC-46E9-95CB-EE02619BDA18}"/>
                </a:ext>
              </a:extLst>
            </p:cNvPr>
            <p:cNvSpPr/>
            <p:nvPr/>
          </p:nvSpPr>
          <p:spPr>
            <a:xfrm>
              <a:off x="4221470" y="3035624"/>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100" name="그룹 99">
            <a:extLst>
              <a:ext uri="{FF2B5EF4-FFF2-40B4-BE49-F238E27FC236}">
                <a16:creationId xmlns:a16="http://schemas.microsoft.com/office/drawing/2014/main" id="{460B31F0-F51E-487E-87AE-8F6A6C30F48A}"/>
              </a:ext>
            </a:extLst>
          </p:cNvPr>
          <p:cNvGrpSpPr/>
          <p:nvPr/>
        </p:nvGrpSpPr>
        <p:grpSpPr>
          <a:xfrm>
            <a:off x="6975424" y="4348233"/>
            <a:ext cx="547375" cy="317822"/>
            <a:chOff x="5188132" y="4769752"/>
            <a:chExt cx="547375" cy="317822"/>
          </a:xfrm>
        </p:grpSpPr>
        <p:cxnSp>
          <p:nvCxnSpPr>
            <p:cNvPr id="101" name="직선 화살표 연결선 100">
              <a:extLst>
                <a:ext uri="{FF2B5EF4-FFF2-40B4-BE49-F238E27FC236}">
                  <a16:creationId xmlns:a16="http://schemas.microsoft.com/office/drawing/2014/main" id="{0BDA8F05-EA92-4B09-95C3-7024F242CAE2}"/>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직사각형 101">
              <a:extLst>
                <a:ext uri="{FF2B5EF4-FFF2-40B4-BE49-F238E27FC236}">
                  <a16:creationId xmlns:a16="http://schemas.microsoft.com/office/drawing/2014/main" id="{95EF314D-7B50-440E-B85D-BDC0E6032B02}"/>
                </a:ext>
              </a:extLst>
            </p:cNvPr>
            <p:cNvSpPr/>
            <p:nvPr/>
          </p:nvSpPr>
          <p:spPr>
            <a:xfrm>
              <a:off x="5193371" y="4779797"/>
              <a:ext cx="542136"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2</a:t>
              </a:r>
              <a:endParaRPr lang="ko-KR" altLang="en-US" sz="1400" dirty="0"/>
            </a:p>
          </p:txBody>
        </p:sp>
      </p:grpSp>
      <p:grpSp>
        <p:nvGrpSpPr>
          <p:cNvPr id="103" name="그룹 102">
            <a:extLst>
              <a:ext uri="{FF2B5EF4-FFF2-40B4-BE49-F238E27FC236}">
                <a16:creationId xmlns:a16="http://schemas.microsoft.com/office/drawing/2014/main" id="{FB9DB609-5011-4712-9561-6AAFFCA5F36D}"/>
              </a:ext>
            </a:extLst>
          </p:cNvPr>
          <p:cNvGrpSpPr/>
          <p:nvPr/>
        </p:nvGrpSpPr>
        <p:grpSpPr>
          <a:xfrm rot="18900000">
            <a:off x="8451822" y="4118525"/>
            <a:ext cx="550953" cy="317822"/>
            <a:chOff x="5178142" y="4769752"/>
            <a:chExt cx="550953" cy="317822"/>
          </a:xfrm>
        </p:grpSpPr>
        <p:cxnSp>
          <p:nvCxnSpPr>
            <p:cNvPr id="104" name="직선 화살표 연결선 103">
              <a:extLst>
                <a:ext uri="{FF2B5EF4-FFF2-40B4-BE49-F238E27FC236}">
                  <a16:creationId xmlns:a16="http://schemas.microsoft.com/office/drawing/2014/main" id="{AC70FDFF-03F7-4F7C-87CD-6FAD3AB7F913}"/>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직사각형 104">
              <a:extLst>
                <a:ext uri="{FF2B5EF4-FFF2-40B4-BE49-F238E27FC236}">
                  <a16:creationId xmlns:a16="http://schemas.microsoft.com/office/drawing/2014/main" id="{C93B2831-1A83-4FBC-AE65-B0DEA8A0E6F5}"/>
                </a:ext>
              </a:extLst>
            </p:cNvPr>
            <p:cNvSpPr/>
            <p:nvPr/>
          </p:nvSpPr>
          <p:spPr>
            <a:xfrm>
              <a:off x="5178142" y="4779797"/>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sp>
        <p:nvSpPr>
          <p:cNvPr id="91" name="사각형: 둥근 모서리 90">
            <a:extLst>
              <a:ext uri="{FF2B5EF4-FFF2-40B4-BE49-F238E27FC236}">
                <a16:creationId xmlns:a16="http://schemas.microsoft.com/office/drawing/2014/main" id="{AE2BBCEC-140B-499B-BDCE-4CEF553B1234}"/>
              </a:ext>
            </a:extLst>
          </p:cNvPr>
          <p:cNvSpPr/>
          <p:nvPr/>
        </p:nvSpPr>
        <p:spPr>
          <a:xfrm>
            <a:off x="632999" y="2215020"/>
            <a:ext cx="4476769" cy="646986"/>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err="1">
                <a:solidFill>
                  <a:srgbClr val="000000"/>
                </a:solidFill>
                <a:latin typeface="Consolas" panose="020B0609020204030204" pitchFamily="49" charset="0"/>
              </a:rPr>
              <a:t>arr.ndim</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배열</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차원</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구하는 함수</a:t>
            </a:r>
            <a:endParaRPr lang="en-US" altLang="ko-KR" sz="1600" b="1" dirty="0">
              <a:solidFill>
                <a:srgbClr val="000000"/>
              </a:solidFill>
              <a:latin typeface="Consolas" panose="020B0609020204030204" pitchFamily="49" charset="0"/>
            </a:endParaRPr>
          </a:p>
          <a:p>
            <a:r>
              <a:rPr lang="en-US" altLang="ko-KR" sz="1600" b="1" dirty="0" err="1">
                <a:solidFill>
                  <a:srgbClr val="000000"/>
                </a:solidFill>
                <a:latin typeface="Consolas" panose="020B0609020204030204" pitchFamily="49" charset="0"/>
              </a:rPr>
              <a:t>arr.size</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배열 요소</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개수</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구하는 함수</a:t>
            </a:r>
            <a:endParaRPr lang="ko-KR" altLang="en-US" sz="1600" b="1" dirty="0"/>
          </a:p>
        </p:txBody>
      </p:sp>
      <p:grpSp>
        <p:nvGrpSpPr>
          <p:cNvPr id="4" name="그룹 3">
            <a:extLst>
              <a:ext uri="{FF2B5EF4-FFF2-40B4-BE49-F238E27FC236}">
                <a16:creationId xmlns:a16="http://schemas.microsoft.com/office/drawing/2014/main" id="{E0D38C16-585D-46B3-8066-6680ACF7DCFD}"/>
              </a:ext>
            </a:extLst>
          </p:cNvPr>
          <p:cNvGrpSpPr/>
          <p:nvPr/>
        </p:nvGrpSpPr>
        <p:grpSpPr>
          <a:xfrm>
            <a:off x="6975424" y="1895181"/>
            <a:ext cx="1760830" cy="2246741"/>
            <a:chOff x="6975424" y="1895181"/>
            <a:chExt cx="1760830" cy="2246741"/>
          </a:xfrm>
        </p:grpSpPr>
        <p:grpSp>
          <p:nvGrpSpPr>
            <p:cNvPr id="107" name="그룹 106">
              <a:extLst>
                <a:ext uri="{FF2B5EF4-FFF2-40B4-BE49-F238E27FC236}">
                  <a16:creationId xmlns:a16="http://schemas.microsoft.com/office/drawing/2014/main" id="{EB9DDFA8-2086-4657-9F5F-71175216EF08}"/>
                </a:ext>
              </a:extLst>
            </p:cNvPr>
            <p:cNvGrpSpPr/>
            <p:nvPr/>
          </p:nvGrpSpPr>
          <p:grpSpPr>
            <a:xfrm>
              <a:off x="7135595" y="1895181"/>
              <a:ext cx="1600659" cy="2085757"/>
              <a:chOff x="5601072" y="2940277"/>
              <a:chExt cx="1465188" cy="1909231"/>
            </a:xfrm>
          </p:grpSpPr>
          <p:grpSp>
            <p:nvGrpSpPr>
              <p:cNvPr id="108" name="그룹 107">
                <a:extLst>
                  <a:ext uri="{FF2B5EF4-FFF2-40B4-BE49-F238E27FC236}">
                    <a16:creationId xmlns:a16="http://schemas.microsoft.com/office/drawing/2014/main" id="{80DA18E9-B545-4877-9A7C-D2A56F9130E2}"/>
                  </a:ext>
                </a:extLst>
              </p:cNvPr>
              <p:cNvGrpSpPr/>
              <p:nvPr/>
            </p:nvGrpSpPr>
            <p:grpSpPr>
              <a:xfrm>
                <a:off x="5601072" y="3826129"/>
                <a:ext cx="1465188" cy="1023379"/>
                <a:chOff x="5870193" y="3807384"/>
                <a:chExt cx="1465188" cy="1023379"/>
              </a:xfrm>
            </p:grpSpPr>
            <p:sp>
              <p:nvSpPr>
                <p:cNvPr id="117" name="정육면체 116">
                  <a:extLst>
                    <a:ext uri="{FF2B5EF4-FFF2-40B4-BE49-F238E27FC236}">
                      <a16:creationId xmlns:a16="http://schemas.microsoft.com/office/drawing/2014/main" id="{02AAECAE-5C87-4F30-BC22-D33AB8FF1430}"/>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22</a:t>
                  </a:r>
                  <a:endParaRPr lang="ko-KR" altLang="en-US" sz="2000" dirty="0"/>
                </a:p>
              </p:txBody>
            </p:sp>
            <p:sp>
              <p:nvSpPr>
                <p:cNvPr id="118" name="정육면체 117">
                  <a:extLst>
                    <a:ext uri="{FF2B5EF4-FFF2-40B4-BE49-F238E27FC236}">
                      <a16:creationId xmlns:a16="http://schemas.microsoft.com/office/drawing/2014/main" id="{D1107B6A-E171-4D55-803D-2D65C6B7A541}"/>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23</a:t>
                  </a:r>
                  <a:endParaRPr lang="ko-KR" altLang="en-US" sz="2000" dirty="0"/>
                </a:p>
              </p:txBody>
            </p:sp>
            <p:sp>
              <p:nvSpPr>
                <p:cNvPr id="119" name="정육면체 118">
                  <a:extLst>
                    <a:ext uri="{FF2B5EF4-FFF2-40B4-BE49-F238E27FC236}">
                      <a16:creationId xmlns:a16="http://schemas.microsoft.com/office/drawing/2014/main" id="{1D48F9CD-BE28-4699-9771-E0B01C5652A9}"/>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24</a:t>
                  </a:r>
                  <a:endParaRPr lang="ko-KR" altLang="en-US" sz="2000" dirty="0"/>
                </a:p>
              </p:txBody>
            </p:sp>
            <p:sp>
              <p:nvSpPr>
                <p:cNvPr id="120" name="정육면체 119">
                  <a:extLst>
                    <a:ext uri="{FF2B5EF4-FFF2-40B4-BE49-F238E27FC236}">
                      <a16:creationId xmlns:a16="http://schemas.microsoft.com/office/drawing/2014/main" id="{9A8E554A-5BF0-4920-9C03-F5ACC3042562}"/>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19</a:t>
                  </a:r>
                  <a:endParaRPr lang="ko-KR" altLang="en-US" sz="2000" dirty="0"/>
                </a:p>
              </p:txBody>
            </p:sp>
            <p:sp>
              <p:nvSpPr>
                <p:cNvPr id="121" name="정육면체 120">
                  <a:extLst>
                    <a:ext uri="{FF2B5EF4-FFF2-40B4-BE49-F238E27FC236}">
                      <a16:creationId xmlns:a16="http://schemas.microsoft.com/office/drawing/2014/main" id="{EDB80AB5-9769-40E3-9156-D74490FAD342}"/>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20</a:t>
                  </a:r>
                  <a:endParaRPr lang="ko-KR" altLang="en-US" sz="2000" dirty="0"/>
                </a:p>
              </p:txBody>
            </p:sp>
            <p:sp>
              <p:nvSpPr>
                <p:cNvPr id="122" name="정육면체 121">
                  <a:extLst>
                    <a:ext uri="{FF2B5EF4-FFF2-40B4-BE49-F238E27FC236}">
                      <a16:creationId xmlns:a16="http://schemas.microsoft.com/office/drawing/2014/main" id="{F9604720-C42C-473B-A271-96484F7283EC}"/>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21</a:t>
                  </a:r>
                  <a:endParaRPr lang="ko-KR" altLang="en-US" sz="2000" dirty="0"/>
                </a:p>
              </p:txBody>
            </p:sp>
          </p:grpSp>
          <p:grpSp>
            <p:nvGrpSpPr>
              <p:cNvPr id="109" name="그룹 108">
                <a:extLst>
                  <a:ext uri="{FF2B5EF4-FFF2-40B4-BE49-F238E27FC236}">
                    <a16:creationId xmlns:a16="http://schemas.microsoft.com/office/drawing/2014/main" id="{83D92495-6192-4D39-96D3-0B65E3DE7740}"/>
                  </a:ext>
                </a:extLst>
              </p:cNvPr>
              <p:cNvGrpSpPr/>
              <p:nvPr/>
            </p:nvGrpSpPr>
            <p:grpSpPr>
              <a:xfrm>
                <a:off x="5601072" y="3380731"/>
                <a:ext cx="1465188" cy="589088"/>
                <a:chOff x="5870193" y="3807384"/>
                <a:chExt cx="1465188" cy="589088"/>
              </a:xfrm>
            </p:grpSpPr>
            <p:sp>
              <p:nvSpPr>
                <p:cNvPr id="114" name="정육면체 113">
                  <a:extLst>
                    <a:ext uri="{FF2B5EF4-FFF2-40B4-BE49-F238E27FC236}">
                      <a16:creationId xmlns:a16="http://schemas.microsoft.com/office/drawing/2014/main" id="{05CBDDCF-D4E4-41D9-8DCC-17887180682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115" name="정육면체 114">
                  <a:extLst>
                    <a:ext uri="{FF2B5EF4-FFF2-40B4-BE49-F238E27FC236}">
                      <a16:creationId xmlns:a16="http://schemas.microsoft.com/office/drawing/2014/main" id="{8B7769CA-A972-4EF1-A3A5-BBB729239406}"/>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17</a:t>
                  </a:r>
                  <a:endParaRPr lang="ko-KR" altLang="en-US" sz="2000" dirty="0"/>
                </a:p>
              </p:txBody>
            </p:sp>
            <p:sp>
              <p:nvSpPr>
                <p:cNvPr id="116" name="정육면체 115">
                  <a:extLst>
                    <a:ext uri="{FF2B5EF4-FFF2-40B4-BE49-F238E27FC236}">
                      <a16:creationId xmlns:a16="http://schemas.microsoft.com/office/drawing/2014/main" id="{A26FA2AF-EFA5-40B1-A69F-DA402A61DA0E}"/>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110" name="그룹 109">
                <a:extLst>
                  <a:ext uri="{FF2B5EF4-FFF2-40B4-BE49-F238E27FC236}">
                    <a16:creationId xmlns:a16="http://schemas.microsoft.com/office/drawing/2014/main" id="{EB510DC0-534F-4EE0-9DE1-07A116FAE581}"/>
                  </a:ext>
                </a:extLst>
              </p:cNvPr>
              <p:cNvGrpSpPr/>
              <p:nvPr/>
            </p:nvGrpSpPr>
            <p:grpSpPr>
              <a:xfrm>
                <a:off x="5601072" y="2940277"/>
                <a:ext cx="1465188" cy="589088"/>
                <a:chOff x="5870193" y="3807384"/>
                <a:chExt cx="1465188" cy="589088"/>
              </a:xfrm>
            </p:grpSpPr>
            <p:sp>
              <p:nvSpPr>
                <p:cNvPr id="111" name="정육면체 110">
                  <a:extLst>
                    <a:ext uri="{FF2B5EF4-FFF2-40B4-BE49-F238E27FC236}">
                      <a16:creationId xmlns:a16="http://schemas.microsoft.com/office/drawing/2014/main" id="{A5EDA6A2-EDE5-43FF-A008-58D5AE9396CF}"/>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13</a:t>
                  </a:r>
                  <a:endParaRPr lang="ko-KR" altLang="en-US" sz="2000" dirty="0"/>
                </a:p>
              </p:txBody>
            </p:sp>
            <p:sp>
              <p:nvSpPr>
                <p:cNvPr id="112" name="정육면체 111">
                  <a:extLst>
                    <a:ext uri="{FF2B5EF4-FFF2-40B4-BE49-F238E27FC236}">
                      <a16:creationId xmlns:a16="http://schemas.microsoft.com/office/drawing/2014/main" id="{57E3A658-314F-4103-A592-DAABB659B27A}"/>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14</a:t>
                  </a:r>
                  <a:endParaRPr lang="ko-KR" altLang="en-US" sz="2000" dirty="0"/>
                </a:p>
              </p:txBody>
            </p:sp>
            <p:sp>
              <p:nvSpPr>
                <p:cNvPr id="113" name="정육면체 112">
                  <a:extLst>
                    <a:ext uri="{FF2B5EF4-FFF2-40B4-BE49-F238E27FC236}">
                      <a16:creationId xmlns:a16="http://schemas.microsoft.com/office/drawing/2014/main" id="{E3601006-359E-41AD-A9F1-670B313E7156}"/>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15</a:t>
                  </a:r>
                  <a:endParaRPr lang="ko-KR" altLang="en-US" sz="2000" dirty="0"/>
                </a:p>
              </p:txBody>
            </p:sp>
          </p:grpSp>
        </p:grpSp>
        <p:grpSp>
          <p:nvGrpSpPr>
            <p:cNvPr id="92" name="그룹 91">
              <a:extLst>
                <a:ext uri="{FF2B5EF4-FFF2-40B4-BE49-F238E27FC236}">
                  <a16:creationId xmlns:a16="http://schemas.microsoft.com/office/drawing/2014/main" id="{77E6003D-D1F3-4BFA-8299-85DF791CFC2C}"/>
                </a:ext>
              </a:extLst>
            </p:cNvPr>
            <p:cNvGrpSpPr/>
            <p:nvPr/>
          </p:nvGrpSpPr>
          <p:grpSpPr>
            <a:xfrm>
              <a:off x="6975424" y="2056165"/>
              <a:ext cx="1600659" cy="2085757"/>
              <a:chOff x="5601072" y="2940277"/>
              <a:chExt cx="1465188" cy="1909231"/>
            </a:xfrm>
          </p:grpSpPr>
          <p:grpSp>
            <p:nvGrpSpPr>
              <p:cNvPr id="93" name="그룹 92">
                <a:extLst>
                  <a:ext uri="{FF2B5EF4-FFF2-40B4-BE49-F238E27FC236}">
                    <a16:creationId xmlns:a16="http://schemas.microsoft.com/office/drawing/2014/main" id="{7BEDFE9D-66BE-4806-8727-9FC5C26A7E65}"/>
                  </a:ext>
                </a:extLst>
              </p:cNvPr>
              <p:cNvGrpSpPr/>
              <p:nvPr/>
            </p:nvGrpSpPr>
            <p:grpSpPr>
              <a:xfrm>
                <a:off x="5601072" y="3826129"/>
                <a:ext cx="1465188" cy="1023379"/>
                <a:chOff x="5870193" y="3807384"/>
                <a:chExt cx="1465188" cy="1023379"/>
              </a:xfrm>
            </p:grpSpPr>
            <p:sp>
              <p:nvSpPr>
                <p:cNvPr id="131" name="정육면체 130">
                  <a:extLst>
                    <a:ext uri="{FF2B5EF4-FFF2-40B4-BE49-F238E27FC236}">
                      <a16:creationId xmlns:a16="http://schemas.microsoft.com/office/drawing/2014/main" id="{1F3F84D6-FA4C-4C72-A43A-F1245612BFC3}"/>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132" name="정육면체 131">
                  <a:extLst>
                    <a:ext uri="{FF2B5EF4-FFF2-40B4-BE49-F238E27FC236}">
                      <a16:creationId xmlns:a16="http://schemas.microsoft.com/office/drawing/2014/main" id="{E8976AFF-618A-4277-9CAE-7FC70D3F640F}"/>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133" name="정육면체 132">
                  <a:extLst>
                    <a:ext uri="{FF2B5EF4-FFF2-40B4-BE49-F238E27FC236}">
                      <a16:creationId xmlns:a16="http://schemas.microsoft.com/office/drawing/2014/main" id="{1DA21D31-6BEC-4FB1-A89D-5BDE1DA40496}"/>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sp>
              <p:nvSpPr>
                <p:cNvPr id="134" name="정육면체 133">
                  <a:extLst>
                    <a:ext uri="{FF2B5EF4-FFF2-40B4-BE49-F238E27FC236}">
                      <a16:creationId xmlns:a16="http://schemas.microsoft.com/office/drawing/2014/main" id="{051BB3AB-0E3E-41D3-A193-F0C76C8E57E1}"/>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7</a:t>
                  </a:r>
                  <a:endParaRPr lang="ko-KR" altLang="en-US" sz="2000" dirty="0"/>
                </a:p>
              </p:txBody>
            </p:sp>
            <p:sp>
              <p:nvSpPr>
                <p:cNvPr id="135" name="정육면체 134">
                  <a:extLst>
                    <a:ext uri="{FF2B5EF4-FFF2-40B4-BE49-F238E27FC236}">
                      <a16:creationId xmlns:a16="http://schemas.microsoft.com/office/drawing/2014/main" id="{05275453-A84E-41A6-A633-C3A5A1F128C1}"/>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136" name="정육면체 135">
                  <a:extLst>
                    <a:ext uri="{FF2B5EF4-FFF2-40B4-BE49-F238E27FC236}">
                      <a16:creationId xmlns:a16="http://schemas.microsoft.com/office/drawing/2014/main" id="{BBB53694-50F9-489D-B8FF-506478D72CDE}"/>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123" name="그룹 122">
                <a:extLst>
                  <a:ext uri="{FF2B5EF4-FFF2-40B4-BE49-F238E27FC236}">
                    <a16:creationId xmlns:a16="http://schemas.microsoft.com/office/drawing/2014/main" id="{4EED50DE-7C46-47E7-878A-7021CFCE1D4D}"/>
                  </a:ext>
                </a:extLst>
              </p:cNvPr>
              <p:cNvGrpSpPr/>
              <p:nvPr/>
            </p:nvGrpSpPr>
            <p:grpSpPr>
              <a:xfrm>
                <a:off x="5601072" y="3380731"/>
                <a:ext cx="1465188" cy="589088"/>
                <a:chOff x="5870193" y="3807384"/>
                <a:chExt cx="1465188" cy="589088"/>
              </a:xfrm>
            </p:grpSpPr>
            <p:sp>
              <p:nvSpPr>
                <p:cNvPr id="128" name="정육면체 127">
                  <a:extLst>
                    <a:ext uri="{FF2B5EF4-FFF2-40B4-BE49-F238E27FC236}">
                      <a16:creationId xmlns:a16="http://schemas.microsoft.com/office/drawing/2014/main" id="{BEA5D553-F902-4DA4-891C-D13DF4478FF0}"/>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129" name="정육면체 128">
                  <a:extLst>
                    <a:ext uri="{FF2B5EF4-FFF2-40B4-BE49-F238E27FC236}">
                      <a16:creationId xmlns:a16="http://schemas.microsoft.com/office/drawing/2014/main" id="{5BA9C20D-E76B-4B53-83A0-A1DA1CD5E795}"/>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5</a:t>
                  </a:r>
                  <a:endParaRPr lang="ko-KR" altLang="en-US" sz="2000" dirty="0"/>
                </a:p>
              </p:txBody>
            </p:sp>
            <p:sp>
              <p:nvSpPr>
                <p:cNvPr id="130" name="정육면체 129">
                  <a:extLst>
                    <a:ext uri="{FF2B5EF4-FFF2-40B4-BE49-F238E27FC236}">
                      <a16:creationId xmlns:a16="http://schemas.microsoft.com/office/drawing/2014/main" id="{C39BF045-DBBA-4BA8-829C-2D6DFBB81B20}"/>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124" name="그룹 123">
                <a:extLst>
                  <a:ext uri="{FF2B5EF4-FFF2-40B4-BE49-F238E27FC236}">
                    <a16:creationId xmlns:a16="http://schemas.microsoft.com/office/drawing/2014/main" id="{5B0CB705-DF01-4C19-9C8E-1AD226728B7F}"/>
                  </a:ext>
                </a:extLst>
              </p:cNvPr>
              <p:cNvGrpSpPr/>
              <p:nvPr/>
            </p:nvGrpSpPr>
            <p:grpSpPr>
              <a:xfrm>
                <a:off x="5601072" y="2940277"/>
                <a:ext cx="1465188" cy="589088"/>
                <a:chOff x="5870193" y="3807384"/>
                <a:chExt cx="1465188" cy="589088"/>
              </a:xfrm>
            </p:grpSpPr>
            <p:sp>
              <p:nvSpPr>
                <p:cNvPr id="125" name="정육면체 124">
                  <a:extLst>
                    <a:ext uri="{FF2B5EF4-FFF2-40B4-BE49-F238E27FC236}">
                      <a16:creationId xmlns:a16="http://schemas.microsoft.com/office/drawing/2014/main" id="{92CA1339-E7C4-47BD-AB55-2D2F0095844B}"/>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126" name="정육면체 125">
                  <a:extLst>
                    <a:ext uri="{FF2B5EF4-FFF2-40B4-BE49-F238E27FC236}">
                      <a16:creationId xmlns:a16="http://schemas.microsoft.com/office/drawing/2014/main" id="{8AB3FCFE-9504-457D-96AC-C3CD9E4B9E0F}"/>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a:t>
                  </a:r>
                  <a:endParaRPr lang="ko-KR" altLang="en-US" sz="2000" dirty="0"/>
                </a:p>
              </p:txBody>
            </p:sp>
            <p:sp>
              <p:nvSpPr>
                <p:cNvPr id="127" name="정육면체 126">
                  <a:extLst>
                    <a:ext uri="{FF2B5EF4-FFF2-40B4-BE49-F238E27FC236}">
                      <a16:creationId xmlns:a16="http://schemas.microsoft.com/office/drawing/2014/main" id="{6FF7C0EB-E1F4-49D9-9255-97CA1D185ED5}"/>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3</a:t>
                  </a:r>
                  <a:endParaRPr lang="ko-KR" altLang="en-US" sz="2000" dirty="0"/>
                </a:p>
              </p:txBody>
            </p:sp>
          </p:grpSp>
        </p:grpSp>
      </p:grpSp>
    </p:spTree>
    <p:extLst>
      <p:ext uri="{BB962C8B-B14F-4D97-AF65-F5344CB8AC3E}">
        <p14:creationId xmlns:p14="http://schemas.microsoft.com/office/powerpoint/2010/main" val="8623213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인덱싱</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(indexing)</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82</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표 8">
            <a:extLst>
              <a:ext uri="{FF2B5EF4-FFF2-40B4-BE49-F238E27FC236}">
                <a16:creationId xmlns:a16="http://schemas.microsoft.com/office/drawing/2014/main" id="{BDAC72CE-C895-4F8C-8E6D-F7AB9EB180F9}"/>
              </a:ext>
            </a:extLst>
          </p:cNvPr>
          <p:cNvGraphicFramePr>
            <a:graphicFrameLocks noGrp="1"/>
          </p:cNvGraphicFramePr>
          <p:nvPr>
            <p:extLst>
              <p:ext uri="{D42A27DB-BD31-4B8C-83A1-F6EECF244321}">
                <p14:modId xmlns:p14="http://schemas.microsoft.com/office/powerpoint/2010/main" val="1649974481"/>
              </p:ext>
            </p:extLst>
          </p:nvPr>
        </p:nvGraphicFramePr>
        <p:xfrm>
          <a:off x="627246" y="4527654"/>
          <a:ext cx="8640000" cy="640080"/>
        </p:xfrm>
        <a:graphic>
          <a:graphicData uri="http://schemas.openxmlformats.org/drawingml/2006/table">
            <a:tbl>
              <a:tblPr bandRow="1">
                <a:tableStyleId>{2D5ABB26-0587-4C30-8999-92F81FD0307C}</a:tableStyleId>
              </a:tblPr>
              <a:tblGrid>
                <a:gridCol w="2880000">
                  <a:extLst>
                    <a:ext uri="{9D8B030D-6E8A-4147-A177-3AD203B41FA5}">
                      <a16:colId xmlns:a16="http://schemas.microsoft.com/office/drawing/2014/main" val="3766712952"/>
                    </a:ext>
                  </a:extLst>
                </a:gridCol>
                <a:gridCol w="2880000">
                  <a:extLst>
                    <a:ext uri="{9D8B030D-6E8A-4147-A177-3AD203B41FA5}">
                      <a16:colId xmlns:a16="http://schemas.microsoft.com/office/drawing/2014/main" val="158049576"/>
                    </a:ext>
                  </a:extLst>
                </a:gridCol>
                <a:gridCol w="2880000">
                  <a:extLst>
                    <a:ext uri="{9D8B030D-6E8A-4147-A177-3AD203B41FA5}">
                      <a16:colId xmlns:a16="http://schemas.microsoft.com/office/drawing/2014/main" val="3161519693"/>
                    </a:ext>
                  </a:extLst>
                </a:gridCol>
              </a:tblGrid>
              <a:tr h="370840">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Vector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Matrix</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Tensor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extLst>
                  <a:ext uri="{0D108BD9-81ED-4DB2-BD59-A6C34878D82A}">
                    <a16:rowId xmlns:a16="http://schemas.microsoft.com/office/drawing/2014/main" val="1856046337"/>
                  </a:ext>
                </a:extLst>
              </a:tr>
            </a:tbl>
          </a:graphicData>
        </a:graphic>
      </p:graphicFrame>
      <p:grpSp>
        <p:nvGrpSpPr>
          <p:cNvPr id="507" name="그룹 506">
            <a:extLst>
              <a:ext uri="{FF2B5EF4-FFF2-40B4-BE49-F238E27FC236}">
                <a16:creationId xmlns:a16="http://schemas.microsoft.com/office/drawing/2014/main" id="{693E7646-EE54-4081-8997-31126F41191E}"/>
              </a:ext>
            </a:extLst>
          </p:cNvPr>
          <p:cNvGrpSpPr/>
          <p:nvPr/>
        </p:nvGrpSpPr>
        <p:grpSpPr>
          <a:xfrm>
            <a:off x="4152670" y="3002699"/>
            <a:ext cx="1600659" cy="1124733"/>
            <a:chOff x="5601072" y="2940277"/>
            <a:chExt cx="1465188" cy="1029542"/>
          </a:xfrm>
        </p:grpSpPr>
        <p:grpSp>
          <p:nvGrpSpPr>
            <p:cNvPr id="509" name="그룹 508">
              <a:extLst>
                <a:ext uri="{FF2B5EF4-FFF2-40B4-BE49-F238E27FC236}">
                  <a16:creationId xmlns:a16="http://schemas.microsoft.com/office/drawing/2014/main" id="{09A554BA-60DC-425F-92BB-9C2543015CC7}"/>
                </a:ext>
              </a:extLst>
            </p:cNvPr>
            <p:cNvGrpSpPr/>
            <p:nvPr/>
          </p:nvGrpSpPr>
          <p:grpSpPr>
            <a:xfrm>
              <a:off x="5601072" y="3380731"/>
              <a:ext cx="1465188" cy="589088"/>
              <a:chOff x="5870193" y="3807384"/>
              <a:chExt cx="1465188" cy="589088"/>
            </a:xfrm>
          </p:grpSpPr>
          <p:sp>
            <p:nvSpPr>
              <p:cNvPr id="514" name="정육면체 513">
                <a:extLst>
                  <a:ext uri="{FF2B5EF4-FFF2-40B4-BE49-F238E27FC236}">
                    <a16:creationId xmlns:a16="http://schemas.microsoft.com/office/drawing/2014/main" id="{D8173593-5696-4EE0-A2CF-6962A214BA7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15" name="정육면체 514">
                <a:extLst>
                  <a:ext uri="{FF2B5EF4-FFF2-40B4-BE49-F238E27FC236}">
                    <a16:creationId xmlns:a16="http://schemas.microsoft.com/office/drawing/2014/main" id="{59121FF1-C62C-48DF-8A7C-5D9464BB6BA4}"/>
                  </a:ext>
                </a:extLst>
              </p:cNvPr>
              <p:cNvSpPr/>
              <p:nvPr/>
            </p:nvSpPr>
            <p:spPr>
              <a:xfrm>
                <a:off x="6308244" y="3807384"/>
                <a:ext cx="589087"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5</a:t>
                </a:r>
                <a:endParaRPr lang="ko-KR" altLang="en-US" sz="2000" dirty="0"/>
              </a:p>
            </p:txBody>
          </p:sp>
          <p:sp>
            <p:nvSpPr>
              <p:cNvPr id="516" name="정육면체 515">
                <a:extLst>
                  <a:ext uri="{FF2B5EF4-FFF2-40B4-BE49-F238E27FC236}">
                    <a16:creationId xmlns:a16="http://schemas.microsoft.com/office/drawing/2014/main" id="{28D0114E-AC8A-4B33-B617-866ABC9E388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510" name="그룹 509">
              <a:extLst>
                <a:ext uri="{FF2B5EF4-FFF2-40B4-BE49-F238E27FC236}">
                  <a16:creationId xmlns:a16="http://schemas.microsoft.com/office/drawing/2014/main" id="{B3AB8C90-A920-456C-92DE-178F6EE805AF}"/>
                </a:ext>
              </a:extLst>
            </p:cNvPr>
            <p:cNvGrpSpPr/>
            <p:nvPr/>
          </p:nvGrpSpPr>
          <p:grpSpPr>
            <a:xfrm>
              <a:off x="5601072" y="2940277"/>
              <a:ext cx="1465188" cy="589088"/>
              <a:chOff x="5870193" y="3807384"/>
              <a:chExt cx="1465188" cy="589088"/>
            </a:xfrm>
          </p:grpSpPr>
          <p:sp>
            <p:nvSpPr>
              <p:cNvPr id="511" name="정육면체 510">
                <a:extLst>
                  <a:ext uri="{FF2B5EF4-FFF2-40B4-BE49-F238E27FC236}">
                    <a16:creationId xmlns:a16="http://schemas.microsoft.com/office/drawing/2014/main" id="{2B70E4B9-5E28-4B0B-A7C8-2AFD6FA304A3}"/>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12" name="정육면체 511">
                <a:extLst>
                  <a:ext uri="{FF2B5EF4-FFF2-40B4-BE49-F238E27FC236}">
                    <a16:creationId xmlns:a16="http://schemas.microsoft.com/office/drawing/2014/main" id="{BF391AFC-179A-407E-8200-DA1ACBAB2453}"/>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513" name="정육면체 512">
                <a:extLst>
                  <a:ext uri="{FF2B5EF4-FFF2-40B4-BE49-F238E27FC236}">
                    <a16:creationId xmlns:a16="http://schemas.microsoft.com/office/drawing/2014/main" id="{2F9010FB-0007-48C7-86BF-D49EFB0838D9}"/>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533" name="그룹 532">
            <a:extLst>
              <a:ext uri="{FF2B5EF4-FFF2-40B4-BE49-F238E27FC236}">
                <a16:creationId xmlns:a16="http://schemas.microsoft.com/office/drawing/2014/main" id="{00F67283-74B2-4370-9C1E-3179FEE24B57}"/>
              </a:ext>
            </a:extLst>
          </p:cNvPr>
          <p:cNvGrpSpPr/>
          <p:nvPr/>
        </p:nvGrpSpPr>
        <p:grpSpPr>
          <a:xfrm>
            <a:off x="1041545" y="3498367"/>
            <a:ext cx="2084976" cy="643555"/>
            <a:chOff x="5870193" y="3807384"/>
            <a:chExt cx="1908515" cy="589088"/>
          </a:xfrm>
        </p:grpSpPr>
        <p:sp>
          <p:nvSpPr>
            <p:cNvPr id="534" name="정육면체 533">
              <a:extLst>
                <a:ext uri="{FF2B5EF4-FFF2-40B4-BE49-F238E27FC236}">
                  <a16:creationId xmlns:a16="http://schemas.microsoft.com/office/drawing/2014/main" id="{10407BAE-679F-42DB-9E3B-C21247CA02AC}"/>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535" name="정육면체 534">
              <a:extLst>
                <a:ext uri="{FF2B5EF4-FFF2-40B4-BE49-F238E27FC236}">
                  <a16:creationId xmlns:a16="http://schemas.microsoft.com/office/drawing/2014/main" id="{DE0CA04A-6FC0-4FA8-8DB6-AE4B32A37761}"/>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536" name="정육면체 535">
              <a:extLst>
                <a:ext uri="{FF2B5EF4-FFF2-40B4-BE49-F238E27FC236}">
                  <a16:creationId xmlns:a16="http://schemas.microsoft.com/office/drawing/2014/main" id="{8813969E-01E4-4CB6-B82C-DF6082101169}"/>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dirty="0"/>
                <a:t>3</a:t>
              </a:r>
              <a:endParaRPr lang="ko-KR" altLang="en-US" sz="2000" dirty="0"/>
            </a:p>
          </p:txBody>
        </p:sp>
        <p:sp>
          <p:nvSpPr>
            <p:cNvPr id="97" name="정육면체 96">
              <a:extLst>
                <a:ext uri="{FF2B5EF4-FFF2-40B4-BE49-F238E27FC236}">
                  <a16:creationId xmlns:a16="http://schemas.microsoft.com/office/drawing/2014/main" id="{517DFC9C-8691-4F7B-9467-444D5F94813A}"/>
                </a:ext>
              </a:extLst>
            </p:cNvPr>
            <p:cNvSpPr/>
            <p:nvPr/>
          </p:nvSpPr>
          <p:spPr>
            <a:xfrm>
              <a:off x="7189620"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grpSp>
      <p:graphicFrame>
        <p:nvGraphicFramePr>
          <p:cNvPr id="82" name="표 81">
            <a:extLst>
              <a:ext uri="{FF2B5EF4-FFF2-40B4-BE49-F238E27FC236}">
                <a16:creationId xmlns:a16="http://schemas.microsoft.com/office/drawing/2014/main" id="{D7CF7617-459B-4872-B55C-0046E81C1D4A}"/>
              </a:ext>
            </a:extLst>
          </p:cNvPr>
          <p:cNvGraphicFramePr>
            <a:graphicFrameLocks noGrp="1"/>
          </p:cNvGraphicFramePr>
          <p:nvPr>
            <p:extLst>
              <p:ext uri="{D42A27DB-BD31-4B8C-83A1-F6EECF244321}">
                <p14:modId xmlns:p14="http://schemas.microsoft.com/office/powerpoint/2010/main" val="1358540278"/>
              </p:ext>
            </p:extLst>
          </p:nvPr>
        </p:nvGraphicFramePr>
        <p:xfrm>
          <a:off x="3517944" y="5169190"/>
          <a:ext cx="2858604" cy="838200"/>
        </p:xfrm>
        <a:graphic>
          <a:graphicData uri="http://schemas.openxmlformats.org/drawingml/2006/table">
            <a:tbl>
              <a:tblPr>
                <a:tableStyleId>{2D5ABB26-0587-4C30-8999-92F81FD0307C}</a:tableStyleId>
              </a:tblPr>
              <a:tblGrid>
                <a:gridCol w="2858604">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9CDCFE"/>
                          </a:solidFill>
                          <a:effectLst/>
                          <a:latin typeface="Consolas" panose="020B0609020204030204" pitchFamily="49" charset="0"/>
                        </a:rPr>
                        <a:t>matrix</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0</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2</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9CDCFE"/>
                          </a:solidFill>
                          <a:effectLst/>
                          <a:latin typeface="Consolas" panose="020B0609020204030204" pitchFamily="49" charset="0"/>
                        </a:rPr>
                        <a:t>matrix</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1</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1</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050" b="0" i="0" dirty="0">
                          <a:solidFill>
                            <a:srgbClr val="D4D4D4"/>
                          </a:solidFill>
                          <a:effectLst/>
                          <a:latin typeface="Consolas" panose="020B0609020204030204" pitchFamily="49" charset="0"/>
                        </a:rPr>
                        <a:t>3</a:t>
                      </a:r>
                    </a:p>
                    <a:p>
                      <a:r>
                        <a:rPr lang="en-US" altLang="ko-KR" sz="1050" b="0" i="0" dirty="0">
                          <a:solidFill>
                            <a:srgbClr val="D4D4D4"/>
                          </a:solidFill>
                          <a:effectLst/>
                          <a:latin typeface="Consolas" panose="020B0609020204030204" pitchFamily="49" charset="0"/>
                        </a:rPr>
                        <a:t>5</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3" name="표 82">
            <a:extLst>
              <a:ext uri="{FF2B5EF4-FFF2-40B4-BE49-F238E27FC236}">
                <a16:creationId xmlns:a16="http://schemas.microsoft.com/office/drawing/2014/main" id="{290CEA83-F0C4-42C3-B0F6-4B9682EAFA64}"/>
              </a:ext>
            </a:extLst>
          </p:cNvPr>
          <p:cNvGraphicFramePr>
            <a:graphicFrameLocks noGrp="1"/>
          </p:cNvGraphicFramePr>
          <p:nvPr>
            <p:extLst>
              <p:ext uri="{D42A27DB-BD31-4B8C-83A1-F6EECF244321}">
                <p14:modId xmlns:p14="http://schemas.microsoft.com/office/powerpoint/2010/main" val="2575573567"/>
              </p:ext>
            </p:extLst>
          </p:nvPr>
        </p:nvGraphicFramePr>
        <p:xfrm>
          <a:off x="6404797" y="5169190"/>
          <a:ext cx="2791570" cy="1165860"/>
        </p:xfrm>
        <a:graphic>
          <a:graphicData uri="http://schemas.openxmlformats.org/drawingml/2006/table">
            <a:tbl>
              <a:tblPr>
                <a:tableStyleId>{2D5ABB26-0587-4C30-8999-92F81FD0307C}</a:tableStyleId>
              </a:tblPr>
              <a:tblGrid>
                <a:gridCol w="2791570">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9CDCFE"/>
                          </a:solidFill>
                          <a:effectLst/>
                          <a:latin typeface="Consolas" panose="020B0609020204030204" pitchFamily="49" charset="0"/>
                        </a:rPr>
                        <a:t>tensor</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0</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0</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2</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9CDCFE"/>
                          </a:solidFill>
                          <a:effectLst/>
                          <a:latin typeface="Consolas" panose="020B0609020204030204" pitchFamily="49" charset="0"/>
                        </a:rPr>
                        <a:t>tensor</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0</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2</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0</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9CDCFE"/>
                          </a:solidFill>
                          <a:effectLst/>
                          <a:latin typeface="Consolas" panose="020B0609020204030204" pitchFamily="49" charset="0"/>
                        </a:rPr>
                        <a:t>tensor</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1</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1</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2</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050" b="0" i="0" dirty="0">
                          <a:solidFill>
                            <a:srgbClr val="D4D4D4"/>
                          </a:solidFill>
                          <a:effectLst/>
                          <a:latin typeface="Consolas" panose="020B0609020204030204" pitchFamily="49" charset="0"/>
                        </a:rPr>
                        <a:t>3</a:t>
                      </a:r>
                    </a:p>
                    <a:p>
                      <a:r>
                        <a:rPr lang="en-US" altLang="ko-KR" sz="1050" b="0" i="0" dirty="0">
                          <a:solidFill>
                            <a:srgbClr val="D4D4D4"/>
                          </a:solidFill>
                          <a:effectLst/>
                          <a:latin typeface="Consolas" panose="020B0609020204030204" pitchFamily="49" charset="0"/>
                        </a:rPr>
                        <a:t>7</a:t>
                      </a:r>
                    </a:p>
                    <a:p>
                      <a:r>
                        <a:rPr lang="en-US" altLang="ko-KR" sz="1050" b="0" i="0" dirty="0">
                          <a:solidFill>
                            <a:srgbClr val="D4D4D4"/>
                          </a:solidFill>
                          <a:effectLst/>
                          <a:latin typeface="Consolas" panose="020B0609020204030204" pitchFamily="49" charset="0"/>
                        </a:rPr>
                        <a:t>18</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4" name="표 83">
            <a:extLst>
              <a:ext uri="{FF2B5EF4-FFF2-40B4-BE49-F238E27FC236}">
                <a16:creationId xmlns:a16="http://schemas.microsoft.com/office/drawing/2014/main" id="{D0B7ECAD-A99D-4053-9472-D8E8B79C0B76}"/>
              </a:ext>
            </a:extLst>
          </p:cNvPr>
          <p:cNvGraphicFramePr>
            <a:graphicFrameLocks noGrp="1"/>
          </p:cNvGraphicFramePr>
          <p:nvPr>
            <p:extLst>
              <p:ext uri="{D42A27DB-BD31-4B8C-83A1-F6EECF244321}">
                <p14:modId xmlns:p14="http://schemas.microsoft.com/office/powerpoint/2010/main" val="371126174"/>
              </p:ext>
            </p:extLst>
          </p:nvPr>
        </p:nvGraphicFramePr>
        <p:xfrm>
          <a:off x="687367" y="5169190"/>
          <a:ext cx="2803208" cy="642275"/>
        </p:xfrm>
        <a:graphic>
          <a:graphicData uri="http://schemas.openxmlformats.org/drawingml/2006/table">
            <a:tbl>
              <a:tblPr>
                <a:tableStyleId>{2D5ABB26-0587-4C30-8999-92F81FD0307C}</a:tableStyleId>
              </a:tblPr>
              <a:tblGrid>
                <a:gridCol w="2803208">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9CDCFE"/>
                          </a:solidFill>
                          <a:effectLst/>
                          <a:latin typeface="Consolas" panose="020B0609020204030204" pitchFamily="49" charset="0"/>
                        </a:rPr>
                        <a:t>vector</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2</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050" b="0" i="0" dirty="0">
                          <a:solidFill>
                            <a:srgbClr val="D4D4D4"/>
                          </a:solidFill>
                          <a:effectLst/>
                          <a:latin typeface="Consolas" panose="020B0609020204030204" pitchFamily="49" charset="0"/>
                        </a:rPr>
                        <a:t>3</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10" name="그룹 9">
            <a:extLst>
              <a:ext uri="{FF2B5EF4-FFF2-40B4-BE49-F238E27FC236}">
                <a16:creationId xmlns:a16="http://schemas.microsoft.com/office/drawing/2014/main" id="{A1748EC8-9C1C-4886-B319-9F81D81C94DB}"/>
              </a:ext>
            </a:extLst>
          </p:cNvPr>
          <p:cNvGrpSpPr/>
          <p:nvPr/>
        </p:nvGrpSpPr>
        <p:grpSpPr>
          <a:xfrm>
            <a:off x="1041545" y="4330547"/>
            <a:ext cx="540963" cy="317822"/>
            <a:chOff x="3111278" y="4298940"/>
            <a:chExt cx="540963" cy="317822"/>
          </a:xfrm>
        </p:grpSpPr>
        <p:cxnSp>
          <p:nvCxnSpPr>
            <p:cNvPr id="85" name="직선 화살표 연결선 84">
              <a:extLst>
                <a:ext uri="{FF2B5EF4-FFF2-40B4-BE49-F238E27FC236}">
                  <a16:creationId xmlns:a16="http://schemas.microsoft.com/office/drawing/2014/main" id="{D538E6B2-0324-4645-8167-AA50E8799AFA}"/>
                </a:ext>
              </a:extLst>
            </p:cNvPr>
            <p:cNvCxnSpPr>
              <a:cxnSpLocks/>
            </p:cNvCxnSpPr>
            <p:nvPr/>
          </p:nvCxnSpPr>
          <p:spPr>
            <a:xfrm>
              <a:off x="3111278" y="4298940"/>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6" name="직사각형 85">
              <a:extLst>
                <a:ext uri="{FF2B5EF4-FFF2-40B4-BE49-F238E27FC236}">
                  <a16:creationId xmlns:a16="http://schemas.microsoft.com/office/drawing/2014/main" id="{8A8BF41B-2D73-41CD-8F79-06E5CE38FBAE}"/>
                </a:ext>
              </a:extLst>
            </p:cNvPr>
            <p:cNvSpPr/>
            <p:nvPr/>
          </p:nvSpPr>
          <p:spPr>
            <a:xfrm>
              <a:off x="3116517" y="4308985"/>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8" name="그룹 7">
            <a:extLst>
              <a:ext uri="{FF2B5EF4-FFF2-40B4-BE49-F238E27FC236}">
                <a16:creationId xmlns:a16="http://schemas.microsoft.com/office/drawing/2014/main" id="{5BF52BA4-64DF-4C21-83A4-77F5583FCD67}"/>
              </a:ext>
            </a:extLst>
          </p:cNvPr>
          <p:cNvGrpSpPr/>
          <p:nvPr/>
        </p:nvGrpSpPr>
        <p:grpSpPr>
          <a:xfrm>
            <a:off x="4147431" y="4334095"/>
            <a:ext cx="540963" cy="317822"/>
            <a:chOff x="5188132" y="4769752"/>
            <a:chExt cx="540963" cy="317822"/>
          </a:xfrm>
        </p:grpSpPr>
        <p:cxnSp>
          <p:nvCxnSpPr>
            <p:cNvPr id="87" name="직선 화살표 연결선 86">
              <a:extLst>
                <a:ext uri="{FF2B5EF4-FFF2-40B4-BE49-F238E27FC236}">
                  <a16:creationId xmlns:a16="http://schemas.microsoft.com/office/drawing/2014/main" id="{94238AAD-52F6-4E8F-897D-DBD3CEA378DD}"/>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8" name="직사각형 87">
              <a:extLst>
                <a:ext uri="{FF2B5EF4-FFF2-40B4-BE49-F238E27FC236}">
                  <a16:creationId xmlns:a16="http://schemas.microsoft.com/office/drawing/2014/main" id="{32E59AE5-035E-4BF5-B9A8-5F30BB218E71}"/>
                </a:ext>
              </a:extLst>
            </p:cNvPr>
            <p:cNvSpPr/>
            <p:nvPr/>
          </p:nvSpPr>
          <p:spPr>
            <a:xfrm>
              <a:off x="5193371" y="4779797"/>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5" name="그룹 4">
            <a:extLst>
              <a:ext uri="{FF2B5EF4-FFF2-40B4-BE49-F238E27FC236}">
                <a16:creationId xmlns:a16="http://schemas.microsoft.com/office/drawing/2014/main" id="{304FF1A2-3D1C-4A0B-9919-E8D5780ACBA6}"/>
              </a:ext>
            </a:extLst>
          </p:cNvPr>
          <p:cNvGrpSpPr/>
          <p:nvPr/>
        </p:nvGrpSpPr>
        <p:grpSpPr>
          <a:xfrm rot="5400000">
            <a:off x="3551043" y="3271808"/>
            <a:ext cx="540964" cy="317823"/>
            <a:chOff x="4201001" y="3025577"/>
            <a:chExt cx="540964" cy="317823"/>
          </a:xfrm>
        </p:grpSpPr>
        <p:cxnSp>
          <p:nvCxnSpPr>
            <p:cNvPr id="89" name="직선 화살표 연결선 88">
              <a:extLst>
                <a:ext uri="{FF2B5EF4-FFF2-40B4-BE49-F238E27FC236}">
                  <a16:creationId xmlns:a16="http://schemas.microsoft.com/office/drawing/2014/main" id="{F0FBB480-B4ED-44C3-8F94-CB181D1F6979}"/>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0" name="직사각형 89">
              <a:extLst>
                <a:ext uri="{FF2B5EF4-FFF2-40B4-BE49-F238E27FC236}">
                  <a16:creationId xmlns:a16="http://schemas.microsoft.com/office/drawing/2014/main" id="{2227560A-FDF3-4F84-B2F9-729764F72F61}"/>
                </a:ext>
              </a:extLst>
            </p:cNvPr>
            <p:cNvSpPr/>
            <p:nvPr/>
          </p:nvSpPr>
          <p:spPr>
            <a:xfrm>
              <a:off x="4206241" y="3035623"/>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94" name="그룹 93">
            <a:extLst>
              <a:ext uri="{FF2B5EF4-FFF2-40B4-BE49-F238E27FC236}">
                <a16:creationId xmlns:a16="http://schemas.microsoft.com/office/drawing/2014/main" id="{3660569E-110A-4595-BCB7-6EFEEB334C86}"/>
              </a:ext>
            </a:extLst>
          </p:cNvPr>
          <p:cNvGrpSpPr/>
          <p:nvPr/>
        </p:nvGrpSpPr>
        <p:grpSpPr>
          <a:xfrm rot="5400000">
            <a:off x="6356199" y="2328052"/>
            <a:ext cx="540963" cy="317824"/>
            <a:chOff x="4201001" y="3025577"/>
            <a:chExt cx="540963" cy="317824"/>
          </a:xfrm>
        </p:grpSpPr>
        <p:cxnSp>
          <p:nvCxnSpPr>
            <p:cNvPr id="95" name="직선 화살표 연결선 94">
              <a:extLst>
                <a:ext uri="{FF2B5EF4-FFF2-40B4-BE49-F238E27FC236}">
                  <a16:creationId xmlns:a16="http://schemas.microsoft.com/office/drawing/2014/main" id="{A6A501E6-7A27-417B-93EF-4DA7985BA9C3}"/>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6" name="직사각형 95">
              <a:extLst>
                <a:ext uri="{FF2B5EF4-FFF2-40B4-BE49-F238E27FC236}">
                  <a16:creationId xmlns:a16="http://schemas.microsoft.com/office/drawing/2014/main" id="{86AACFC8-49BC-46E9-95CB-EE02619BDA18}"/>
                </a:ext>
              </a:extLst>
            </p:cNvPr>
            <p:cNvSpPr/>
            <p:nvPr/>
          </p:nvSpPr>
          <p:spPr>
            <a:xfrm>
              <a:off x="4221470" y="3035624"/>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100" name="그룹 99">
            <a:extLst>
              <a:ext uri="{FF2B5EF4-FFF2-40B4-BE49-F238E27FC236}">
                <a16:creationId xmlns:a16="http://schemas.microsoft.com/office/drawing/2014/main" id="{460B31F0-F51E-487E-87AE-8F6A6C30F48A}"/>
              </a:ext>
            </a:extLst>
          </p:cNvPr>
          <p:cNvGrpSpPr/>
          <p:nvPr/>
        </p:nvGrpSpPr>
        <p:grpSpPr>
          <a:xfrm>
            <a:off x="6975424" y="4348233"/>
            <a:ext cx="547375" cy="317822"/>
            <a:chOff x="5188132" y="4769752"/>
            <a:chExt cx="547375" cy="317822"/>
          </a:xfrm>
        </p:grpSpPr>
        <p:cxnSp>
          <p:nvCxnSpPr>
            <p:cNvPr id="101" name="직선 화살표 연결선 100">
              <a:extLst>
                <a:ext uri="{FF2B5EF4-FFF2-40B4-BE49-F238E27FC236}">
                  <a16:creationId xmlns:a16="http://schemas.microsoft.com/office/drawing/2014/main" id="{0BDA8F05-EA92-4B09-95C3-7024F242CAE2}"/>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직사각형 101">
              <a:extLst>
                <a:ext uri="{FF2B5EF4-FFF2-40B4-BE49-F238E27FC236}">
                  <a16:creationId xmlns:a16="http://schemas.microsoft.com/office/drawing/2014/main" id="{95EF314D-7B50-440E-B85D-BDC0E6032B02}"/>
                </a:ext>
              </a:extLst>
            </p:cNvPr>
            <p:cNvSpPr/>
            <p:nvPr/>
          </p:nvSpPr>
          <p:spPr>
            <a:xfrm>
              <a:off x="5193371" y="4779797"/>
              <a:ext cx="542136"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2</a:t>
              </a:r>
              <a:endParaRPr lang="ko-KR" altLang="en-US" sz="1400" dirty="0"/>
            </a:p>
          </p:txBody>
        </p:sp>
      </p:grpSp>
      <p:grpSp>
        <p:nvGrpSpPr>
          <p:cNvPr id="103" name="그룹 102">
            <a:extLst>
              <a:ext uri="{FF2B5EF4-FFF2-40B4-BE49-F238E27FC236}">
                <a16:creationId xmlns:a16="http://schemas.microsoft.com/office/drawing/2014/main" id="{FB9DB609-5011-4712-9561-6AAFFCA5F36D}"/>
              </a:ext>
            </a:extLst>
          </p:cNvPr>
          <p:cNvGrpSpPr/>
          <p:nvPr/>
        </p:nvGrpSpPr>
        <p:grpSpPr>
          <a:xfrm rot="18900000">
            <a:off x="8451822" y="4118525"/>
            <a:ext cx="550953" cy="317822"/>
            <a:chOff x="5178142" y="4769752"/>
            <a:chExt cx="550953" cy="317822"/>
          </a:xfrm>
        </p:grpSpPr>
        <p:cxnSp>
          <p:nvCxnSpPr>
            <p:cNvPr id="104" name="직선 화살표 연결선 103">
              <a:extLst>
                <a:ext uri="{FF2B5EF4-FFF2-40B4-BE49-F238E27FC236}">
                  <a16:creationId xmlns:a16="http://schemas.microsoft.com/office/drawing/2014/main" id="{AC70FDFF-03F7-4F7C-87CD-6FAD3AB7F913}"/>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직사각형 104">
              <a:extLst>
                <a:ext uri="{FF2B5EF4-FFF2-40B4-BE49-F238E27FC236}">
                  <a16:creationId xmlns:a16="http://schemas.microsoft.com/office/drawing/2014/main" id="{C93B2831-1A83-4FBC-AE65-B0DEA8A0E6F5}"/>
                </a:ext>
              </a:extLst>
            </p:cNvPr>
            <p:cNvSpPr/>
            <p:nvPr/>
          </p:nvSpPr>
          <p:spPr>
            <a:xfrm>
              <a:off x="5178142" y="4779797"/>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sp>
        <p:nvSpPr>
          <p:cNvPr id="91" name="사각형: 둥근 모서리 90">
            <a:extLst>
              <a:ext uri="{FF2B5EF4-FFF2-40B4-BE49-F238E27FC236}">
                <a16:creationId xmlns:a16="http://schemas.microsoft.com/office/drawing/2014/main" id="{AE2BBCEC-140B-499B-BDCE-4CEF553B1234}"/>
              </a:ext>
            </a:extLst>
          </p:cNvPr>
          <p:cNvSpPr/>
          <p:nvPr/>
        </p:nvSpPr>
        <p:spPr>
          <a:xfrm>
            <a:off x="632999" y="2215020"/>
            <a:ext cx="4824055"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ko-KR" altLang="en-US" sz="1600" b="1" dirty="0">
                <a:solidFill>
                  <a:srgbClr val="000000"/>
                </a:solidFill>
                <a:latin typeface="Consolas" panose="020B0609020204030204" pitchFamily="49" charset="0"/>
              </a:rPr>
              <a:t>인덱싱</a:t>
            </a:r>
            <a:r>
              <a:rPr lang="en-US" altLang="ko-KR" sz="1600" b="1" dirty="0">
                <a:solidFill>
                  <a:srgbClr val="000000"/>
                </a:solidFill>
                <a:latin typeface="Consolas" panose="020B0609020204030204" pitchFamily="49" charset="0"/>
              </a:rPr>
              <a:t>(indexing)</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인덱스</a:t>
            </a:r>
            <a:r>
              <a:rPr lang="ko-KR" altLang="en-US" sz="1600" dirty="0">
                <a:solidFill>
                  <a:srgbClr val="000000"/>
                </a:solidFill>
                <a:latin typeface="Consolas" panose="020B0609020204030204" pitchFamily="49" charset="0"/>
              </a:rPr>
              <a:t>로 </a:t>
            </a:r>
            <a:r>
              <a:rPr lang="ko-KR" altLang="en-US" sz="1600" b="1" dirty="0">
                <a:solidFill>
                  <a:srgbClr val="000000"/>
                </a:solidFill>
                <a:latin typeface="Consolas" panose="020B0609020204030204" pitchFamily="49" charset="0"/>
              </a:rPr>
              <a:t>값을 찾아내는 것</a:t>
            </a:r>
            <a:endParaRPr lang="ko-KR" altLang="en-US" sz="1600" b="1" dirty="0"/>
          </a:p>
        </p:txBody>
      </p:sp>
      <p:sp>
        <p:nvSpPr>
          <p:cNvPr id="11" name="TextBox 10">
            <a:extLst>
              <a:ext uri="{FF2B5EF4-FFF2-40B4-BE49-F238E27FC236}">
                <a16:creationId xmlns:a16="http://schemas.microsoft.com/office/drawing/2014/main" id="{BE3D53DA-AAD4-42BB-B56A-BA011017CB5A}"/>
              </a:ext>
            </a:extLst>
          </p:cNvPr>
          <p:cNvSpPr txBox="1"/>
          <p:nvPr/>
        </p:nvSpPr>
        <p:spPr>
          <a:xfrm>
            <a:off x="2031064" y="3380947"/>
            <a:ext cx="439544" cy="276999"/>
          </a:xfrm>
          <a:prstGeom prst="rect">
            <a:avLst/>
          </a:prstGeom>
          <a:noFill/>
        </p:spPr>
        <p:txBody>
          <a:bodyPr wrap="none" rtlCol="0">
            <a:spAutoFit/>
          </a:bodyPr>
          <a:lstStyle/>
          <a:p>
            <a:r>
              <a:rPr lang="en-US" altLang="ko-KR"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rPr>
              <a:t>[2]</a:t>
            </a:r>
            <a:endParaRPr lang="ko-KR" altLang="en-US"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endParaRPr>
          </a:p>
        </p:txBody>
      </p:sp>
      <p:sp>
        <p:nvSpPr>
          <p:cNvPr id="123" name="TextBox 122">
            <a:extLst>
              <a:ext uri="{FF2B5EF4-FFF2-40B4-BE49-F238E27FC236}">
                <a16:creationId xmlns:a16="http://schemas.microsoft.com/office/drawing/2014/main" id="{29F78260-EA32-4A84-BB9C-964A3C02049D}"/>
              </a:ext>
            </a:extLst>
          </p:cNvPr>
          <p:cNvSpPr txBox="1"/>
          <p:nvPr/>
        </p:nvSpPr>
        <p:spPr>
          <a:xfrm>
            <a:off x="5014678" y="2884468"/>
            <a:ext cx="694421" cy="276999"/>
          </a:xfrm>
          <a:prstGeom prst="rect">
            <a:avLst/>
          </a:prstGeom>
          <a:noFill/>
        </p:spPr>
        <p:txBody>
          <a:bodyPr wrap="none" rtlCol="0">
            <a:spAutoFit/>
          </a:bodyPr>
          <a:lstStyle/>
          <a:p>
            <a:r>
              <a:rPr lang="en-US" altLang="ko-KR"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rPr>
              <a:t>[0][2]</a:t>
            </a:r>
            <a:endParaRPr lang="ko-KR" altLang="en-US"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endParaRPr>
          </a:p>
        </p:txBody>
      </p:sp>
      <p:sp>
        <p:nvSpPr>
          <p:cNvPr id="124" name="TextBox 123">
            <a:extLst>
              <a:ext uri="{FF2B5EF4-FFF2-40B4-BE49-F238E27FC236}">
                <a16:creationId xmlns:a16="http://schemas.microsoft.com/office/drawing/2014/main" id="{1253AAF1-3E1F-4EE5-9BD9-982FBCFD156B}"/>
              </a:ext>
            </a:extLst>
          </p:cNvPr>
          <p:cNvSpPr txBox="1"/>
          <p:nvPr/>
        </p:nvSpPr>
        <p:spPr>
          <a:xfrm>
            <a:off x="4528923" y="4070811"/>
            <a:ext cx="694421" cy="276999"/>
          </a:xfrm>
          <a:prstGeom prst="rect">
            <a:avLst/>
          </a:prstGeom>
          <a:noFill/>
        </p:spPr>
        <p:txBody>
          <a:bodyPr wrap="none" rtlCol="0">
            <a:spAutoFit/>
          </a:bodyPr>
          <a:lstStyle/>
          <a:p>
            <a:r>
              <a:rPr lang="en-US" altLang="ko-KR"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rPr>
              <a:t>[1][1]</a:t>
            </a:r>
            <a:endParaRPr lang="ko-KR" altLang="en-US"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endParaRPr>
          </a:p>
        </p:txBody>
      </p:sp>
      <p:grpSp>
        <p:nvGrpSpPr>
          <p:cNvPr id="12" name="그룹 11">
            <a:extLst>
              <a:ext uri="{FF2B5EF4-FFF2-40B4-BE49-F238E27FC236}">
                <a16:creationId xmlns:a16="http://schemas.microsoft.com/office/drawing/2014/main" id="{032169F7-9A9A-4E3F-B2F5-7FE6C5A90D23}"/>
              </a:ext>
            </a:extLst>
          </p:cNvPr>
          <p:cNvGrpSpPr/>
          <p:nvPr/>
        </p:nvGrpSpPr>
        <p:grpSpPr>
          <a:xfrm>
            <a:off x="6975424" y="1895181"/>
            <a:ext cx="1760830" cy="2246741"/>
            <a:chOff x="6975424" y="1895181"/>
            <a:chExt cx="1760830" cy="2246741"/>
          </a:xfrm>
        </p:grpSpPr>
        <p:grpSp>
          <p:nvGrpSpPr>
            <p:cNvPr id="107" name="그룹 106">
              <a:extLst>
                <a:ext uri="{FF2B5EF4-FFF2-40B4-BE49-F238E27FC236}">
                  <a16:creationId xmlns:a16="http://schemas.microsoft.com/office/drawing/2014/main" id="{EB9DDFA8-2086-4657-9F5F-71175216EF08}"/>
                </a:ext>
              </a:extLst>
            </p:cNvPr>
            <p:cNvGrpSpPr/>
            <p:nvPr/>
          </p:nvGrpSpPr>
          <p:grpSpPr>
            <a:xfrm>
              <a:off x="7135595" y="1895181"/>
              <a:ext cx="1600659" cy="2085757"/>
              <a:chOff x="5601072" y="2940277"/>
              <a:chExt cx="1465188" cy="1909231"/>
            </a:xfrm>
          </p:grpSpPr>
          <p:grpSp>
            <p:nvGrpSpPr>
              <p:cNvPr id="108" name="그룹 107">
                <a:extLst>
                  <a:ext uri="{FF2B5EF4-FFF2-40B4-BE49-F238E27FC236}">
                    <a16:creationId xmlns:a16="http://schemas.microsoft.com/office/drawing/2014/main" id="{80DA18E9-B545-4877-9A7C-D2A56F9130E2}"/>
                  </a:ext>
                </a:extLst>
              </p:cNvPr>
              <p:cNvGrpSpPr/>
              <p:nvPr/>
            </p:nvGrpSpPr>
            <p:grpSpPr>
              <a:xfrm>
                <a:off x="5601072" y="3826129"/>
                <a:ext cx="1465188" cy="1023379"/>
                <a:chOff x="5870193" y="3807384"/>
                <a:chExt cx="1465188" cy="1023379"/>
              </a:xfrm>
            </p:grpSpPr>
            <p:sp>
              <p:nvSpPr>
                <p:cNvPr id="117" name="정육면체 116">
                  <a:extLst>
                    <a:ext uri="{FF2B5EF4-FFF2-40B4-BE49-F238E27FC236}">
                      <a16:creationId xmlns:a16="http://schemas.microsoft.com/office/drawing/2014/main" id="{02AAECAE-5C87-4F30-BC22-D33AB8FF1430}"/>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22</a:t>
                  </a:r>
                  <a:endParaRPr lang="ko-KR" altLang="en-US" sz="2000" dirty="0"/>
                </a:p>
              </p:txBody>
            </p:sp>
            <p:sp>
              <p:nvSpPr>
                <p:cNvPr id="118" name="정육면체 117">
                  <a:extLst>
                    <a:ext uri="{FF2B5EF4-FFF2-40B4-BE49-F238E27FC236}">
                      <a16:creationId xmlns:a16="http://schemas.microsoft.com/office/drawing/2014/main" id="{D1107B6A-E171-4D55-803D-2D65C6B7A541}"/>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23</a:t>
                  </a:r>
                  <a:endParaRPr lang="ko-KR" altLang="en-US" sz="2000" dirty="0"/>
                </a:p>
              </p:txBody>
            </p:sp>
            <p:sp>
              <p:nvSpPr>
                <p:cNvPr id="119" name="정육면체 118">
                  <a:extLst>
                    <a:ext uri="{FF2B5EF4-FFF2-40B4-BE49-F238E27FC236}">
                      <a16:creationId xmlns:a16="http://schemas.microsoft.com/office/drawing/2014/main" id="{1D48F9CD-BE28-4699-9771-E0B01C5652A9}"/>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24</a:t>
                  </a:r>
                  <a:endParaRPr lang="ko-KR" altLang="en-US" sz="2000" dirty="0"/>
                </a:p>
              </p:txBody>
            </p:sp>
            <p:sp>
              <p:nvSpPr>
                <p:cNvPr id="120" name="정육면체 119">
                  <a:extLst>
                    <a:ext uri="{FF2B5EF4-FFF2-40B4-BE49-F238E27FC236}">
                      <a16:creationId xmlns:a16="http://schemas.microsoft.com/office/drawing/2014/main" id="{9A8E554A-5BF0-4920-9C03-F5ACC3042562}"/>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19</a:t>
                  </a:r>
                  <a:endParaRPr lang="ko-KR" altLang="en-US" sz="2000" dirty="0"/>
                </a:p>
              </p:txBody>
            </p:sp>
            <p:sp>
              <p:nvSpPr>
                <p:cNvPr id="121" name="정육면체 120">
                  <a:extLst>
                    <a:ext uri="{FF2B5EF4-FFF2-40B4-BE49-F238E27FC236}">
                      <a16:creationId xmlns:a16="http://schemas.microsoft.com/office/drawing/2014/main" id="{EDB80AB5-9769-40E3-9156-D74490FAD342}"/>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20</a:t>
                  </a:r>
                  <a:endParaRPr lang="ko-KR" altLang="en-US" sz="2000" dirty="0"/>
                </a:p>
              </p:txBody>
            </p:sp>
            <p:sp>
              <p:nvSpPr>
                <p:cNvPr id="122" name="정육면체 121">
                  <a:extLst>
                    <a:ext uri="{FF2B5EF4-FFF2-40B4-BE49-F238E27FC236}">
                      <a16:creationId xmlns:a16="http://schemas.microsoft.com/office/drawing/2014/main" id="{F9604720-C42C-473B-A271-96484F7283EC}"/>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21</a:t>
                  </a:r>
                  <a:endParaRPr lang="ko-KR" altLang="en-US" sz="2000" dirty="0"/>
                </a:p>
              </p:txBody>
            </p:sp>
          </p:grpSp>
          <p:grpSp>
            <p:nvGrpSpPr>
              <p:cNvPr id="109" name="그룹 108">
                <a:extLst>
                  <a:ext uri="{FF2B5EF4-FFF2-40B4-BE49-F238E27FC236}">
                    <a16:creationId xmlns:a16="http://schemas.microsoft.com/office/drawing/2014/main" id="{83D92495-6192-4D39-96D3-0B65E3DE7740}"/>
                  </a:ext>
                </a:extLst>
              </p:cNvPr>
              <p:cNvGrpSpPr/>
              <p:nvPr/>
            </p:nvGrpSpPr>
            <p:grpSpPr>
              <a:xfrm>
                <a:off x="5601072" y="3380731"/>
                <a:ext cx="1465188" cy="589088"/>
                <a:chOff x="5870193" y="3807384"/>
                <a:chExt cx="1465188" cy="589088"/>
              </a:xfrm>
            </p:grpSpPr>
            <p:sp>
              <p:nvSpPr>
                <p:cNvPr id="114" name="정육면체 113">
                  <a:extLst>
                    <a:ext uri="{FF2B5EF4-FFF2-40B4-BE49-F238E27FC236}">
                      <a16:creationId xmlns:a16="http://schemas.microsoft.com/office/drawing/2014/main" id="{05CBDDCF-D4E4-41D9-8DCC-17887180682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115" name="정육면체 114">
                  <a:extLst>
                    <a:ext uri="{FF2B5EF4-FFF2-40B4-BE49-F238E27FC236}">
                      <a16:creationId xmlns:a16="http://schemas.microsoft.com/office/drawing/2014/main" id="{8B7769CA-A972-4EF1-A3A5-BBB729239406}"/>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17</a:t>
                  </a:r>
                  <a:endParaRPr lang="ko-KR" altLang="en-US" sz="2000" dirty="0"/>
                </a:p>
              </p:txBody>
            </p:sp>
            <p:sp>
              <p:nvSpPr>
                <p:cNvPr id="116" name="정육면체 115">
                  <a:extLst>
                    <a:ext uri="{FF2B5EF4-FFF2-40B4-BE49-F238E27FC236}">
                      <a16:creationId xmlns:a16="http://schemas.microsoft.com/office/drawing/2014/main" id="{A26FA2AF-EFA5-40B1-A69F-DA402A61DA0E}"/>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110" name="그룹 109">
                <a:extLst>
                  <a:ext uri="{FF2B5EF4-FFF2-40B4-BE49-F238E27FC236}">
                    <a16:creationId xmlns:a16="http://schemas.microsoft.com/office/drawing/2014/main" id="{EB510DC0-534F-4EE0-9DE1-07A116FAE581}"/>
                  </a:ext>
                </a:extLst>
              </p:cNvPr>
              <p:cNvGrpSpPr/>
              <p:nvPr/>
            </p:nvGrpSpPr>
            <p:grpSpPr>
              <a:xfrm>
                <a:off x="5601072" y="2940277"/>
                <a:ext cx="1465188" cy="589088"/>
                <a:chOff x="5870193" y="3807384"/>
                <a:chExt cx="1465188" cy="589088"/>
              </a:xfrm>
            </p:grpSpPr>
            <p:sp>
              <p:nvSpPr>
                <p:cNvPr id="111" name="정육면체 110">
                  <a:extLst>
                    <a:ext uri="{FF2B5EF4-FFF2-40B4-BE49-F238E27FC236}">
                      <a16:creationId xmlns:a16="http://schemas.microsoft.com/office/drawing/2014/main" id="{A5EDA6A2-EDE5-43FF-A008-58D5AE9396CF}"/>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13</a:t>
                  </a:r>
                  <a:endParaRPr lang="ko-KR" altLang="en-US" sz="2000" dirty="0"/>
                </a:p>
              </p:txBody>
            </p:sp>
            <p:sp>
              <p:nvSpPr>
                <p:cNvPr id="112" name="정육면체 111">
                  <a:extLst>
                    <a:ext uri="{FF2B5EF4-FFF2-40B4-BE49-F238E27FC236}">
                      <a16:creationId xmlns:a16="http://schemas.microsoft.com/office/drawing/2014/main" id="{57E3A658-314F-4103-A592-DAABB659B27A}"/>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14</a:t>
                  </a:r>
                  <a:endParaRPr lang="ko-KR" altLang="en-US" sz="2000" dirty="0"/>
                </a:p>
              </p:txBody>
            </p:sp>
            <p:sp>
              <p:nvSpPr>
                <p:cNvPr id="113" name="정육면체 112">
                  <a:extLst>
                    <a:ext uri="{FF2B5EF4-FFF2-40B4-BE49-F238E27FC236}">
                      <a16:creationId xmlns:a16="http://schemas.microsoft.com/office/drawing/2014/main" id="{E3601006-359E-41AD-A9F1-670B313E7156}"/>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15</a:t>
                  </a:r>
                  <a:endParaRPr lang="ko-KR" altLang="en-US" sz="2000" dirty="0"/>
                </a:p>
              </p:txBody>
            </p:sp>
          </p:grpSp>
        </p:grpSp>
        <p:grpSp>
          <p:nvGrpSpPr>
            <p:cNvPr id="128" name="그룹 127">
              <a:extLst>
                <a:ext uri="{FF2B5EF4-FFF2-40B4-BE49-F238E27FC236}">
                  <a16:creationId xmlns:a16="http://schemas.microsoft.com/office/drawing/2014/main" id="{08ADE7ED-0902-47F3-A12C-9A4345E58C36}"/>
                </a:ext>
              </a:extLst>
            </p:cNvPr>
            <p:cNvGrpSpPr/>
            <p:nvPr/>
          </p:nvGrpSpPr>
          <p:grpSpPr>
            <a:xfrm>
              <a:off x="6975424" y="2056165"/>
              <a:ext cx="1600659" cy="2085757"/>
              <a:chOff x="5601072" y="2940277"/>
              <a:chExt cx="1465188" cy="1909231"/>
            </a:xfrm>
          </p:grpSpPr>
          <p:grpSp>
            <p:nvGrpSpPr>
              <p:cNvPr id="129" name="그룹 128">
                <a:extLst>
                  <a:ext uri="{FF2B5EF4-FFF2-40B4-BE49-F238E27FC236}">
                    <a16:creationId xmlns:a16="http://schemas.microsoft.com/office/drawing/2014/main" id="{B4A244D8-3933-4370-8AA8-F7A05FE66D35}"/>
                  </a:ext>
                </a:extLst>
              </p:cNvPr>
              <p:cNvGrpSpPr/>
              <p:nvPr/>
            </p:nvGrpSpPr>
            <p:grpSpPr>
              <a:xfrm>
                <a:off x="5601072" y="3826129"/>
                <a:ext cx="1465188" cy="1023379"/>
                <a:chOff x="5870193" y="3807384"/>
                <a:chExt cx="1465188" cy="1023379"/>
              </a:xfrm>
            </p:grpSpPr>
            <p:sp>
              <p:nvSpPr>
                <p:cNvPr id="138" name="정육면체 137">
                  <a:extLst>
                    <a:ext uri="{FF2B5EF4-FFF2-40B4-BE49-F238E27FC236}">
                      <a16:creationId xmlns:a16="http://schemas.microsoft.com/office/drawing/2014/main" id="{D8F40AEA-218D-4891-B22A-C1881071C3F8}"/>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139" name="정육면체 138">
                  <a:extLst>
                    <a:ext uri="{FF2B5EF4-FFF2-40B4-BE49-F238E27FC236}">
                      <a16:creationId xmlns:a16="http://schemas.microsoft.com/office/drawing/2014/main" id="{33D6BB94-D4E4-4C0C-98C5-B043EEEE82BF}"/>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140" name="정육면체 139">
                  <a:extLst>
                    <a:ext uri="{FF2B5EF4-FFF2-40B4-BE49-F238E27FC236}">
                      <a16:creationId xmlns:a16="http://schemas.microsoft.com/office/drawing/2014/main" id="{D705C944-F07A-440C-BD03-38E63544E9CD}"/>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sp>
              <p:nvSpPr>
                <p:cNvPr id="141" name="정육면체 140">
                  <a:extLst>
                    <a:ext uri="{FF2B5EF4-FFF2-40B4-BE49-F238E27FC236}">
                      <a16:creationId xmlns:a16="http://schemas.microsoft.com/office/drawing/2014/main" id="{7E8D6950-D745-4610-A73F-C8C0E1FBDE61}"/>
                    </a:ext>
                  </a:extLst>
                </p:cNvPr>
                <p:cNvSpPr/>
                <p:nvPr/>
              </p:nvSpPr>
              <p:spPr>
                <a:xfrm>
                  <a:off x="58701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7</a:t>
                  </a:r>
                  <a:endParaRPr lang="ko-KR" altLang="en-US" sz="2000" dirty="0"/>
                </a:p>
              </p:txBody>
            </p:sp>
            <p:sp>
              <p:nvSpPr>
                <p:cNvPr id="142" name="정육면체 141">
                  <a:extLst>
                    <a:ext uri="{FF2B5EF4-FFF2-40B4-BE49-F238E27FC236}">
                      <a16:creationId xmlns:a16="http://schemas.microsoft.com/office/drawing/2014/main" id="{FD04E7B1-FC24-4D38-AE33-A9DB1EDFE334}"/>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143" name="정육면체 142">
                  <a:extLst>
                    <a:ext uri="{FF2B5EF4-FFF2-40B4-BE49-F238E27FC236}">
                      <a16:creationId xmlns:a16="http://schemas.microsoft.com/office/drawing/2014/main" id="{69483984-AAE5-4C1A-8ACF-FA24E4F39D21}"/>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130" name="그룹 129">
                <a:extLst>
                  <a:ext uri="{FF2B5EF4-FFF2-40B4-BE49-F238E27FC236}">
                    <a16:creationId xmlns:a16="http://schemas.microsoft.com/office/drawing/2014/main" id="{8166D05C-4267-4548-8AA4-48FAF3E57B3B}"/>
                  </a:ext>
                </a:extLst>
              </p:cNvPr>
              <p:cNvGrpSpPr/>
              <p:nvPr/>
            </p:nvGrpSpPr>
            <p:grpSpPr>
              <a:xfrm>
                <a:off x="5601072" y="3380731"/>
                <a:ext cx="1465188" cy="589088"/>
                <a:chOff x="5870193" y="3807384"/>
                <a:chExt cx="1465188" cy="589088"/>
              </a:xfrm>
            </p:grpSpPr>
            <p:sp>
              <p:nvSpPr>
                <p:cNvPr id="135" name="정육면체 134">
                  <a:extLst>
                    <a:ext uri="{FF2B5EF4-FFF2-40B4-BE49-F238E27FC236}">
                      <a16:creationId xmlns:a16="http://schemas.microsoft.com/office/drawing/2014/main" id="{A0F2B004-96EE-4715-978D-E1263CF12888}"/>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136" name="정육면체 135">
                  <a:extLst>
                    <a:ext uri="{FF2B5EF4-FFF2-40B4-BE49-F238E27FC236}">
                      <a16:creationId xmlns:a16="http://schemas.microsoft.com/office/drawing/2014/main" id="{37834E87-5CE6-43B7-9482-A52CF244592B}"/>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5</a:t>
                  </a:r>
                  <a:endParaRPr lang="ko-KR" altLang="en-US" sz="2000" dirty="0"/>
                </a:p>
              </p:txBody>
            </p:sp>
            <p:sp>
              <p:nvSpPr>
                <p:cNvPr id="137" name="정육면체 136">
                  <a:extLst>
                    <a:ext uri="{FF2B5EF4-FFF2-40B4-BE49-F238E27FC236}">
                      <a16:creationId xmlns:a16="http://schemas.microsoft.com/office/drawing/2014/main" id="{431FE141-AA7B-4847-842A-11D9B48929EC}"/>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131" name="그룹 130">
                <a:extLst>
                  <a:ext uri="{FF2B5EF4-FFF2-40B4-BE49-F238E27FC236}">
                    <a16:creationId xmlns:a16="http://schemas.microsoft.com/office/drawing/2014/main" id="{E5509546-9CF4-42D7-90CA-854FAB53D7B8}"/>
                  </a:ext>
                </a:extLst>
              </p:cNvPr>
              <p:cNvGrpSpPr/>
              <p:nvPr/>
            </p:nvGrpSpPr>
            <p:grpSpPr>
              <a:xfrm>
                <a:off x="5601072" y="2940277"/>
                <a:ext cx="1465188" cy="589088"/>
                <a:chOff x="5870193" y="3807384"/>
                <a:chExt cx="1465188" cy="589088"/>
              </a:xfrm>
            </p:grpSpPr>
            <p:sp>
              <p:nvSpPr>
                <p:cNvPr id="132" name="정육면체 131">
                  <a:extLst>
                    <a:ext uri="{FF2B5EF4-FFF2-40B4-BE49-F238E27FC236}">
                      <a16:creationId xmlns:a16="http://schemas.microsoft.com/office/drawing/2014/main" id="{4EB5DBC2-20C8-4CE4-8480-8F500E9E5F83}"/>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133" name="정육면체 132">
                  <a:extLst>
                    <a:ext uri="{FF2B5EF4-FFF2-40B4-BE49-F238E27FC236}">
                      <a16:creationId xmlns:a16="http://schemas.microsoft.com/office/drawing/2014/main" id="{DC9CC1C8-5E00-419E-A66A-E73AC600FE13}"/>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a:t>
                  </a:r>
                  <a:endParaRPr lang="ko-KR" altLang="en-US" sz="2000" dirty="0"/>
                </a:p>
              </p:txBody>
            </p:sp>
            <p:sp>
              <p:nvSpPr>
                <p:cNvPr id="134" name="정육면체 133">
                  <a:extLst>
                    <a:ext uri="{FF2B5EF4-FFF2-40B4-BE49-F238E27FC236}">
                      <a16:creationId xmlns:a16="http://schemas.microsoft.com/office/drawing/2014/main" id="{EC9586C0-CAEF-4C5C-A5CC-2084E8DE3F67}"/>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3</a:t>
                  </a:r>
                  <a:endParaRPr lang="ko-KR" altLang="en-US" sz="2000" dirty="0"/>
                </a:p>
              </p:txBody>
            </p:sp>
          </p:grpSp>
        </p:grpSp>
      </p:grpSp>
      <p:sp>
        <p:nvSpPr>
          <p:cNvPr id="125" name="TextBox 124">
            <a:extLst>
              <a:ext uri="{FF2B5EF4-FFF2-40B4-BE49-F238E27FC236}">
                <a16:creationId xmlns:a16="http://schemas.microsoft.com/office/drawing/2014/main" id="{CCD8D476-454A-481E-B263-D640E1B9E5FF}"/>
              </a:ext>
            </a:extLst>
          </p:cNvPr>
          <p:cNvSpPr txBox="1"/>
          <p:nvPr/>
        </p:nvSpPr>
        <p:spPr>
          <a:xfrm>
            <a:off x="7696619" y="1960722"/>
            <a:ext cx="949299" cy="276999"/>
          </a:xfrm>
          <a:prstGeom prst="rect">
            <a:avLst/>
          </a:prstGeom>
          <a:noFill/>
        </p:spPr>
        <p:txBody>
          <a:bodyPr wrap="none" rtlCol="0">
            <a:spAutoFit/>
          </a:bodyPr>
          <a:lstStyle/>
          <a:p>
            <a:r>
              <a:rPr lang="en-US" altLang="ko-KR"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rPr>
              <a:t>[0][0][2]</a:t>
            </a:r>
            <a:endParaRPr lang="ko-KR" altLang="en-US"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endParaRPr>
          </a:p>
        </p:txBody>
      </p:sp>
      <p:sp>
        <p:nvSpPr>
          <p:cNvPr id="126" name="TextBox 125">
            <a:extLst>
              <a:ext uri="{FF2B5EF4-FFF2-40B4-BE49-F238E27FC236}">
                <a16:creationId xmlns:a16="http://schemas.microsoft.com/office/drawing/2014/main" id="{C5E38D1A-4B7F-41C1-834C-C0E4B0BDB557}"/>
              </a:ext>
            </a:extLst>
          </p:cNvPr>
          <p:cNvSpPr txBox="1"/>
          <p:nvPr/>
        </p:nvSpPr>
        <p:spPr>
          <a:xfrm>
            <a:off x="6129003" y="3289631"/>
            <a:ext cx="949299" cy="276999"/>
          </a:xfrm>
          <a:prstGeom prst="rect">
            <a:avLst/>
          </a:prstGeom>
          <a:noFill/>
        </p:spPr>
        <p:txBody>
          <a:bodyPr wrap="none" rtlCol="0">
            <a:spAutoFit/>
          </a:bodyPr>
          <a:lstStyle/>
          <a:p>
            <a:r>
              <a:rPr lang="en-US" altLang="ko-KR"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rPr>
              <a:t>[0][2][0]</a:t>
            </a:r>
            <a:endParaRPr lang="ko-KR" altLang="en-US"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endParaRPr>
          </a:p>
        </p:txBody>
      </p:sp>
      <p:sp>
        <p:nvSpPr>
          <p:cNvPr id="127" name="TextBox 126">
            <a:extLst>
              <a:ext uri="{FF2B5EF4-FFF2-40B4-BE49-F238E27FC236}">
                <a16:creationId xmlns:a16="http://schemas.microsoft.com/office/drawing/2014/main" id="{BFCC8DBD-71AF-4F2B-BF21-9540BF2C7E96}"/>
              </a:ext>
            </a:extLst>
          </p:cNvPr>
          <p:cNvSpPr txBox="1"/>
          <p:nvPr/>
        </p:nvSpPr>
        <p:spPr>
          <a:xfrm>
            <a:off x="8662699" y="2519834"/>
            <a:ext cx="949299" cy="276999"/>
          </a:xfrm>
          <a:prstGeom prst="rect">
            <a:avLst/>
          </a:prstGeom>
          <a:noFill/>
        </p:spPr>
        <p:txBody>
          <a:bodyPr wrap="none" rtlCol="0">
            <a:spAutoFit/>
          </a:bodyPr>
          <a:lstStyle/>
          <a:p>
            <a:r>
              <a:rPr lang="en-US" altLang="ko-KR"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rPr>
              <a:t>[1][1][2]</a:t>
            </a:r>
            <a:endParaRPr lang="ko-KR" altLang="en-US"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endParaRPr>
          </a:p>
        </p:txBody>
      </p:sp>
    </p:spTree>
    <p:extLst>
      <p:ext uri="{BB962C8B-B14F-4D97-AF65-F5344CB8AC3E}">
        <p14:creationId xmlns:p14="http://schemas.microsoft.com/office/powerpoint/2010/main" val="39347616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a:t>
            </a:r>
            <a:r>
              <a:rPr lang="ko-KR" altLang="en-US"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슬라이싱</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(slicing)</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83</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표 8">
            <a:extLst>
              <a:ext uri="{FF2B5EF4-FFF2-40B4-BE49-F238E27FC236}">
                <a16:creationId xmlns:a16="http://schemas.microsoft.com/office/drawing/2014/main" id="{BDAC72CE-C895-4F8C-8E6D-F7AB9EB180F9}"/>
              </a:ext>
            </a:extLst>
          </p:cNvPr>
          <p:cNvGraphicFramePr>
            <a:graphicFrameLocks noGrp="1"/>
          </p:cNvGraphicFramePr>
          <p:nvPr/>
        </p:nvGraphicFramePr>
        <p:xfrm>
          <a:off x="627246" y="4527654"/>
          <a:ext cx="8640000" cy="640080"/>
        </p:xfrm>
        <a:graphic>
          <a:graphicData uri="http://schemas.openxmlformats.org/drawingml/2006/table">
            <a:tbl>
              <a:tblPr bandRow="1">
                <a:tableStyleId>{2D5ABB26-0587-4C30-8999-92F81FD0307C}</a:tableStyleId>
              </a:tblPr>
              <a:tblGrid>
                <a:gridCol w="2880000">
                  <a:extLst>
                    <a:ext uri="{9D8B030D-6E8A-4147-A177-3AD203B41FA5}">
                      <a16:colId xmlns:a16="http://schemas.microsoft.com/office/drawing/2014/main" val="3766712952"/>
                    </a:ext>
                  </a:extLst>
                </a:gridCol>
                <a:gridCol w="2880000">
                  <a:extLst>
                    <a:ext uri="{9D8B030D-6E8A-4147-A177-3AD203B41FA5}">
                      <a16:colId xmlns:a16="http://schemas.microsoft.com/office/drawing/2014/main" val="158049576"/>
                    </a:ext>
                  </a:extLst>
                </a:gridCol>
                <a:gridCol w="2880000">
                  <a:extLst>
                    <a:ext uri="{9D8B030D-6E8A-4147-A177-3AD203B41FA5}">
                      <a16:colId xmlns:a16="http://schemas.microsoft.com/office/drawing/2014/main" val="3161519693"/>
                    </a:ext>
                  </a:extLst>
                </a:gridCol>
              </a:tblGrid>
              <a:tr h="370840">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Vector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Matrix</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Tensor</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(3-D Tensor)</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extLst>
                  <a:ext uri="{0D108BD9-81ED-4DB2-BD59-A6C34878D82A}">
                    <a16:rowId xmlns:a16="http://schemas.microsoft.com/office/drawing/2014/main" val="1856046337"/>
                  </a:ext>
                </a:extLst>
              </a:tr>
            </a:tbl>
          </a:graphicData>
        </a:graphic>
      </p:graphicFrame>
      <p:grpSp>
        <p:nvGrpSpPr>
          <p:cNvPr id="108" name="그룹 107">
            <a:extLst>
              <a:ext uri="{FF2B5EF4-FFF2-40B4-BE49-F238E27FC236}">
                <a16:creationId xmlns:a16="http://schemas.microsoft.com/office/drawing/2014/main" id="{80DA18E9-B545-4877-9A7C-D2A56F9130E2}"/>
              </a:ext>
            </a:extLst>
          </p:cNvPr>
          <p:cNvGrpSpPr/>
          <p:nvPr/>
        </p:nvGrpSpPr>
        <p:grpSpPr>
          <a:xfrm>
            <a:off x="7135595" y="2862938"/>
            <a:ext cx="1600659" cy="1118000"/>
            <a:chOff x="5870193" y="3807384"/>
            <a:chExt cx="1465188" cy="1023379"/>
          </a:xfrm>
        </p:grpSpPr>
        <p:sp>
          <p:nvSpPr>
            <p:cNvPr id="117" name="정육면체 116">
              <a:extLst>
                <a:ext uri="{FF2B5EF4-FFF2-40B4-BE49-F238E27FC236}">
                  <a16:creationId xmlns:a16="http://schemas.microsoft.com/office/drawing/2014/main" id="{02AAECAE-5C87-4F30-BC22-D33AB8FF1430}"/>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22</a:t>
              </a:r>
              <a:endParaRPr lang="ko-KR" altLang="en-US" sz="2000" dirty="0"/>
            </a:p>
          </p:txBody>
        </p:sp>
        <p:sp>
          <p:nvSpPr>
            <p:cNvPr id="118" name="정육면체 117">
              <a:extLst>
                <a:ext uri="{FF2B5EF4-FFF2-40B4-BE49-F238E27FC236}">
                  <a16:creationId xmlns:a16="http://schemas.microsoft.com/office/drawing/2014/main" id="{D1107B6A-E171-4D55-803D-2D65C6B7A541}"/>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23</a:t>
              </a:r>
              <a:endParaRPr lang="ko-KR" altLang="en-US" sz="2000" dirty="0"/>
            </a:p>
          </p:txBody>
        </p:sp>
        <p:sp>
          <p:nvSpPr>
            <p:cNvPr id="119" name="정육면체 118">
              <a:extLst>
                <a:ext uri="{FF2B5EF4-FFF2-40B4-BE49-F238E27FC236}">
                  <a16:creationId xmlns:a16="http://schemas.microsoft.com/office/drawing/2014/main" id="{1D48F9CD-BE28-4699-9771-E0B01C5652A9}"/>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24</a:t>
              </a:r>
              <a:endParaRPr lang="ko-KR" altLang="en-US" sz="2000" dirty="0"/>
            </a:p>
          </p:txBody>
        </p:sp>
        <p:sp>
          <p:nvSpPr>
            <p:cNvPr id="120" name="정육면체 119">
              <a:extLst>
                <a:ext uri="{FF2B5EF4-FFF2-40B4-BE49-F238E27FC236}">
                  <a16:creationId xmlns:a16="http://schemas.microsoft.com/office/drawing/2014/main" id="{9A8E554A-5BF0-4920-9C03-F5ACC3042562}"/>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19</a:t>
              </a:r>
              <a:endParaRPr lang="ko-KR" altLang="en-US" sz="2000" dirty="0"/>
            </a:p>
          </p:txBody>
        </p:sp>
        <p:sp>
          <p:nvSpPr>
            <p:cNvPr id="121" name="정육면체 120">
              <a:extLst>
                <a:ext uri="{FF2B5EF4-FFF2-40B4-BE49-F238E27FC236}">
                  <a16:creationId xmlns:a16="http://schemas.microsoft.com/office/drawing/2014/main" id="{EDB80AB5-9769-40E3-9156-D74490FAD342}"/>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20</a:t>
              </a:r>
              <a:endParaRPr lang="ko-KR" altLang="en-US" sz="2000" dirty="0"/>
            </a:p>
          </p:txBody>
        </p:sp>
        <p:sp>
          <p:nvSpPr>
            <p:cNvPr id="122" name="정육면체 121">
              <a:extLst>
                <a:ext uri="{FF2B5EF4-FFF2-40B4-BE49-F238E27FC236}">
                  <a16:creationId xmlns:a16="http://schemas.microsoft.com/office/drawing/2014/main" id="{F9604720-C42C-473B-A271-96484F7283EC}"/>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21</a:t>
              </a:r>
              <a:endParaRPr lang="ko-KR" altLang="en-US" sz="2000" dirty="0"/>
            </a:p>
          </p:txBody>
        </p:sp>
      </p:grpSp>
      <p:grpSp>
        <p:nvGrpSpPr>
          <p:cNvPr id="109" name="그룹 108">
            <a:extLst>
              <a:ext uri="{FF2B5EF4-FFF2-40B4-BE49-F238E27FC236}">
                <a16:creationId xmlns:a16="http://schemas.microsoft.com/office/drawing/2014/main" id="{83D92495-6192-4D39-96D3-0B65E3DE7740}"/>
              </a:ext>
            </a:extLst>
          </p:cNvPr>
          <p:cNvGrpSpPr/>
          <p:nvPr/>
        </p:nvGrpSpPr>
        <p:grpSpPr>
          <a:xfrm>
            <a:off x="7135595" y="2376359"/>
            <a:ext cx="1600659" cy="643555"/>
            <a:chOff x="5870193" y="3807384"/>
            <a:chExt cx="1465188" cy="589088"/>
          </a:xfrm>
        </p:grpSpPr>
        <p:sp>
          <p:nvSpPr>
            <p:cNvPr id="114" name="정육면체 113">
              <a:extLst>
                <a:ext uri="{FF2B5EF4-FFF2-40B4-BE49-F238E27FC236}">
                  <a16:creationId xmlns:a16="http://schemas.microsoft.com/office/drawing/2014/main" id="{05CBDDCF-D4E4-41D9-8DCC-17887180682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115" name="정육면체 114">
              <a:extLst>
                <a:ext uri="{FF2B5EF4-FFF2-40B4-BE49-F238E27FC236}">
                  <a16:creationId xmlns:a16="http://schemas.microsoft.com/office/drawing/2014/main" id="{8B7769CA-A972-4EF1-A3A5-BBB729239406}"/>
                </a:ext>
              </a:extLst>
            </p:cNvPr>
            <p:cNvSpPr/>
            <p:nvPr/>
          </p:nvSpPr>
          <p:spPr>
            <a:xfrm>
              <a:off x="6308244" y="3807384"/>
              <a:ext cx="589087"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17</a:t>
              </a:r>
              <a:endParaRPr lang="ko-KR" altLang="en-US" sz="2000" dirty="0"/>
            </a:p>
          </p:txBody>
        </p:sp>
        <p:sp>
          <p:nvSpPr>
            <p:cNvPr id="116" name="정육면체 115">
              <a:extLst>
                <a:ext uri="{FF2B5EF4-FFF2-40B4-BE49-F238E27FC236}">
                  <a16:creationId xmlns:a16="http://schemas.microsoft.com/office/drawing/2014/main" id="{A26FA2AF-EFA5-40B1-A69F-DA402A61DA0E}"/>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110" name="그룹 109">
            <a:extLst>
              <a:ext uri="{FF2B5EF4-FFF2-40B4-BE49-F238E27FC236}">
                <a16:creationId xmlns:a16="http://schemas.microsoft.com/office/drawing/2014/main" id="{EB510DC0-534F-4EE0-9DE1-07A116FAE581}"/>
              </a:ext>
            </a:extLst>
          </p:cNvPr>
          <p:cNvGrpSpPr/>
          <p:nvPr/>
        </p:nvGrpSpPr>
        <p:grpSpPr>
          <a:xfrm>
            <a:off x="7135595" y="1895181"/>
            <a:ext cx="1600659" cy="643555"/>
            <a:chOff x="5870193" y="3807384"/>
            <a:chExt cx="1465188" cy="589088"/>
          </a:xfrm>
        </p:grpSpPr>
        <p:sp>
          <p:nvSpPr>
            <p:cNvPr id="111" name="정육면체 110">
              <a:extLst>
                <a:ext uri="{FF2B5EF4-FFF2-40B4-BE49-F238E27FC236}">
                  <a16:creationId xmlns:a16="http://schemas.microsoft.com/office/drawing/2014/main" id="{A5EDA6A2-EDE5-43FF-A008-58D5AE9396CF}"/>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13</a:t>
              </a:r>
              <a:endParaRPr lang="ko-KR" altLang="en-US" sz="2000" dirty="0"/>
            </a:p>
          </p:txBody>
        </p:sp>
        <p:sp>
          <p:nvSpPr>
            <p:cNvPr id="112" name="정육면체 111">
              <a:extLst>
                <a:ext uri="{FF2B5EF4-FFF2-40B4-BE49-F238E27FC236}">
                  <a16:creationId xmlns:a16="http://schemas.microsoft.com/office/drawing/2014/main" id="{57E3A658-314F-4103-A592-DAABB659B27A}"/>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14</a:t>
              </a:r>
              <a:endParaRPr lang="ko-KR" altLang="en-US" sz="2000" dirty="0"/>
            </a:p>
          </p:txBody>
        </p:sp>
        <p:sp>
          <p:nvSpPr>
            <p:cNvPr id="113" name="정육면체 112">
              <a:extLst>
                <a:ext uri="{FF2B5EF4-FFF2-40B4-BE49-F238E27FC236}">
                  <a16:creationId xmlns:a16="http://schemas.microsoft.com/office/drawing/2014/main" id="{E3601006-359E-41AD-A9F1-670B313E7156}"/>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15</a:t>
              </a:r>
              <a:endParaRPr lang="ko-KR" altLang="en-US" sz="2000" dirty="0"/>
            </a:p>
          </p:txBody>
        </p:sp>
      </p:grpSp>
      <p:grpSp>
        <p:nvGrpSpPr>
          <p:cNvPr id="507" name="그룹 506">
            <a:extLst>
              <a:ext uri="{FF2B5EF4-FFF2-40B4-BE49-F238E27FC236}">
                <a16:creationId xmlns:a16="http://schemas.microsoft.com/office/drawing/2014/main" id="{693E7646-EE54-4081-8997-31126F41191E}"/>
              </a:ext>
            </a:extLst>
          </p:cNvPr>
          <p:cNvGrpSpPr/>
          <p:nvPr/>
        </p:nvGrpSpPr>
        <p:grpSpPr>
          <a:xfrm>
            <a:off x="4152670" y="3002699"/>
            <a:ext cx="1600659" cy="1124733"/>
            <a:chOff x="5601072" y="2940277"/>
            <a:chExt cx="1465188" cy="1029542"/>
          </a:xfrm>
        </p:grpSpPr>
        <p:grpSp>
          <p:nvGrpSpPr>
            <p:cNvPr id="509" name="그룹 508">
              <a:extLst>
                <a:ext uri="{FF2B5EF4-FFF2-40B4-BE49-F238E27FC236}">
                  <a16:creationId xmlns:a16="http://schemas.microsoft.com/office/drawing/2014/main" id="{09A554BA-60DC-425F-92BB-9C2543015CC7}"/>
                </a:ext>
              </a:extLst>
            </p:cNvPr>
            <p:cNvGrpSpPr/>
            <p:nvPr/>
          </p:nvGrpSpPr>
          <p:grpSpPr>
            <a:xfrm>
              <a:off x="5601072" y="3380731"/>
              <a:ext cx="1465188" cy="589088"/>
              <a:chOff x="5870193" y="3807384"/>
              <a:chExt cx="1465188" cy="589088"/>
            </a:xfrm>
          </p:grpSpPr>
          <p:sp>
            <p:nvSpPr>
              <p:cNvPr id="514" name="정육면체 513">
                <a:extLst>
                  <a:ext uri="{FF2B5EF4-FFF2-40B4-BE49-F238E27FC236}">
                    <a16:creationId xmlns:a16="http://schemas.microsoft.com/office/drawing/2014/main" id="{D8173593-5696-4EE0-A2CF-6962A214BA7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15" name="정육면체 514">
                <a:extLst>
                  <a:ext uri="{FF2B5EF4-FFF2-40B4-BE49-F238E27FC236}">
                    <a16:creationId xmlns:a16="http://schemas.microsoft.com/office/drawing/2014/main" id="{59121FF1-C62C-48DF-8A7C-5D9464BB6BA4}"/>
                  </a:ext>
                </a:extLst>
              </p:cNvPr>
              <p:cNvSpPr/>
              <p:nvPr/>
            </p:nvSpPr>
            <p:spPr>
              <a:xfrm>
                <a:off x="6308244" y="3807384"/>
                <a:ext cx="589087"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5</a:t>
                </a:r>
                <a:endParaRPr lang="ko-KR" altLang="en-US" sz="2000" dirty="0"/>
              </a:p>
            </p:txBody>
          </p:sp>
          <p:sp>
            <p:nvSpPr>
              <p:cNvPr id="516" name="정육면체 515">
                <a:extLst>
                  <a:ext uri="{FF2B5EF4-FFF2-40B4-BE49-F238E27FC236}">
                    <a16:creationId xmlns:a16="http://schemas.microsoft.com/office/drawing/2014/main" id="{28D0114E-AC8A-4B33-B617-866ABC9E388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510" name="그룹 509">
              <a:extLst>
                <a:ext uri="{FF2B5EF4-FFF2-40B4-BE49-F238E27FC236}">
                  <a16:creationId xmlns:a16="http://schemas.microsoft.com/office/drawing/2014/main" id="{B3AB8C90-A920-456C-92DE-178F6EE805AF}"/>
                </a:ext>
              </a:extLst>
            </p:cNvPr>
            <p:cNvGrpSpPr/>
            <p:nvPr/>
          </p:nvGrpSpPr>
          <p:grpSpPr>
            <a:xfrm>
              <a:off x="5601072" y="2940277"/>
              <a:ext cx="1465188" cy="589088"/>
              <a:chOff x="5870193" y="3807384"/>
              <a:chExt cx="1465188" cy="589088"/>
            </a:xfrm>
          </p:grpSpPr>
          <p:sp>
            <p:nvSpPr>
              <p:cNvPr id="511" name="정육면체 510">
                <a:extLst>
                  <a:ext uri="{FF2B5EF4-FFF2-40B4-BE49-F238E27FC236}">
                    <a16:creationId xmlns:a16="http://schemas.microsoft.com/office/drawing/2014/main" id="{2B70E4B9-5E28-4B0B-A7C8-2AFD6FA304A3}"/>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12" name="정육면체 511">
                <a:extLst>
                  <a:ext uri="{FF2B5EF4-FFF2-40B4-BE49-F238E27FC236}">
                    <a16:creationId xmlns:a16="http://schemas.microsoft.com/office/drawing/2014/main" id="{BF391AFC-179A-407E-8200-DA1ACBAB2453}"/>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2</a:t>
                </a:r>
                <a:endParaRPr lang="ko-KR" altLang="en-US" sz="2000" dirty="0"/>
              </a:p>
            </p:txBody>
          </p:sp>
          <p:sp>
            <p:nvSpPr>
              <p:cNvPr id="513" name="정육면체 512">
                <a:extLst>
                  <a:ext uri="{FF2B5EF4-FFF2-40B4-BE49-F238E27FC236}">
                    <a16:creationId xmlns:a16="http://schemas.microsoft.com/office/drawing/2014/main" id="{2F9010FB-0007-48C7-86BF-D49EFB0838D9}"/>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533" name="그룹 532">
            <a:extLst>
              <a:ext uri="{FF2B5EF4-FFF2-40B4-BE49-F238E27FC236}">
                <a16:creationId xmlns:a16="http://schemas.microsoft.com/office/drawing/2014/main" id="{00F67283-74B2-4370-9C1E-3179FEE24B57}"/>
              </a:ext>
            </a:extLst>
          </p:cNvPr>
          <p:cNvGrpSpPr/>
          <p:nvPr/>
        </p:nvGrpSpPr>
        <p:grpSpPr>
          <a:xfrm>
            <a:off x="1041545" y="3498367"/>
            <a:ext cx="2084976" cy="643555"/>
            <a:chOff x="5870193" y="3807384"/>
            <a:chExt cx="1908515" cy="589088"/>
          </a:xfrm>
        </p:grpSpPr>
        <p:sp>
          <p:nvSpPr>
            <p:cNvPr id="534" name="정육면체 533">
              <a:extLst>
                <a:ext uri="{FF2B5EF4-FFF2-40B4-BE49-F238E27FC236}">
                  <a16:creationId xmlns:a16="http://schemas.microsoft.com/office/drawing/2014/main" id="{10407BAE-679F-42DB-9E3B-C21247CA02AC}"/>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535" name="정육면체 534">
              <a:extLst>
                <a:ext uri="{FF2B5EF4-FFF2-40B4-BE49-F238E27FC236}">
                  <a16:creationId xmlns:a16="http://schemas.microsoft.com/office/drawing/2014/main" id="{DE0CA04A-6FC0-4FA8-8DB6-AE4B32A37761}"/>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2</a:t>
              </a:r>
              <a:endParaRPr lang="ko-KR" altLang="en-US" sz="2000" dirty="0"/>
            </a:p>
          </p:txBody>
        </p:sp>
        <p:sp>
          <p:nvSpPr>
            <p:cNvPr id="536" name="정육면체 535">
              <a:extLst>
                <a:ext uri="{FF2B5EF4-FFF2-40B4-BE49-F238E27FC236}">
                  <a16:creationId xmlns:a16="http://schemas.microsoft.com/office/drawing/2014/main" id="{8813969E-01E4-4CB6-B82C-DF6082101169}"/>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dirty="0"/>
                <a:t>3</a:t>
              </a:r>
              <a:endParaRPr lang="ko-KR" altLang="en-US" sz="2000" dirty="0"/>
            </a:p>
          </p:txBody>
        </p:sp>
        <p:sp>
          <p:nvSpPr>
            <p:cNvPr id="97" name="정육면체 96">
              <a:extLst>
                <a:ext uri="{FF2B5EF4-FFF2-40B4-BE49-F238E27FC236}">
                  <a16:creationId xmlns:a16="http://schemas.microsoft.com/office/drawing/2014/main" id="{517DFC9C-8691-4F7B-9467-444D5F94813A}"/>
                </a:ext>
              </a:extLst>
            </p:cNvPr>
            <p:cNvSpPr/>
            <p:nvPr/>
          </p:nvSpPr>
          <p:spPr>
            <a:xfrm>
              <a:off x="7189620"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grpSp>
      <p:graphicFrame>
        <p:nvGraphicFramePr>
          <p:cNvPr id="82" name="표 81">
            <a:extLst>
              <a:ext uri="{FF2B5EF4-FFF2-40B4-BE49-F238E27FC236}">
                <a16:creationId xmlns:a16="http://schemas.microsoft.com/office/drawing/2014/main" id="{D7CF7617-459B-4872-B55C-0046E81C1D4A}"/>
              </a:ext>
            </a:extLst>
          </p:cNvPr>
          <p:cNvGraphicFramePr>
            <a:graphicFrameLocks noGrp="1"/>
          </p:cNvGraphicFramePr>
          <p:nvPr>
            <p:extLst>
              <p:ext uri="{D42A27DB-BD31-4B8C-83A1-F6EECF244321}">
                <p14:modId xmlns:p14="http://schemas.microsoft.com/office/powerpoint/2010/main" val="1268752276"/>
              </p:ext>
            </p:extLst>
          </p:nvPr>
        </p:nvGraphicFramePr>
        <p:xfrm>
          <a:off x="3517944" y="5160015"/>
          <a:ext cx="2858604" cy="782320"/>
        </p:xfrm>
        <a:graphic>
          <a:graphicData uri="http://schemas.openxmlformats.org/drawingml/2006/table">
            <a:tbl>
              <a:tblPr>
                <a:tableStyleId>{2D5ABB26-0587-4C30-8999-92F81FD0307C}</a:tableStyleId>
              </a:tblPr>
              <a:tblGrid>
                <a:gridCol w="2858604">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9CDCFE"/>
                          </a:solidFill>
                          <a:effectLst/>
                          <a:latin typeface="Consolas" panose="020B0609020204030204" pitchFamily="49" charset="0"/>
                        </a:rPr>
                        <a:t>matrix</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0</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2</a:t>
                      </a:r>
                      <a:r>
                        <a:rPr lang="en-US" altLang="ko-KR" sz="1100" b="0" dirty="0">
                          <a:solidFill>
                            <a:srgbClr val="D4D4D4"/>
                          </a:solidFill>
                          <a:effectLst/>
                          <a:latin typeface="Consolas" panose="020B0609020204030204" pitchFamily="49" charset="0"/>
                        </a:rPr>
                        <a:t>, </a:t>
                      </a:r>
                      <a:r>
                        <a:rPr lang="en-US" altLang="ko-KR" sz="1100" b="0" dirty="0">
                          <a:solidFill>
                            <a:srgbClr val="B5CEA8"/>
                          </a:solidFill>
                          <a:effectLst/>
                          <a:latin typeface="Consolas" panose="020B0609020204030204" pitchFamily="49" charset="0"/>
                        </a:rPr>
                        <a:t>1</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2</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050" b="0" i="0" dirty="0">
                          <a:solidFill>
                            <a:srgbClr val="D4D4D4"/>
                          </a:solidFill>
                          <a:effectLst/>
                          <a:latin typeface="Consolas" panose="020B0609020204030204" pitchFamily="49" charset="0"/>
                        </a:rPr>
                        <a:t>[[2]</a:t>
                      </a:r>
                    </a:p>
                    <a:p>
                      <a:r>
                        <a:rPr lang="en-US" altLang="ko-KR" sz="1050" b="0" i="0" dirty="0">
                          <a:solidFill>
                            <a:srgbClr val="D4D4D4"/>
                          </a:solidFill>
                          <a:effectLst/>
                          <a:latin typeface="Consolas" panose="020B0609020204030204" pitchFamily="49" charset="0"/>
                        </a:rPr>
                        <a:t> [5]]</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3" name="표 82">
            <a:extLst>
              <a:ext uri="{FF2B5EF4-FFF2-40B4-BE49-F238E27FC236}">
                <a16:creationId xmlns:a16="http://schemas.microsoft.com/office/drawing/2014/main" id="{290CEA83-F0C4-42C3-B0F6-4B9682EAFA64}"/>
              </a:ext>
            </a:extLst>
          </p:cNvPr>
          <p:cNvGraphicFramePr>
            <a:graphicFrameLocks noGrp="1"/>
          </p:cNvGraphicFramePr>
          <p:nvPr>
            <p:extLst>
              <p:ext uri="{D42A27DB-BD31-4B8C-83A1-F6EECF244321}">
                <p14:modId xmlns:p14="http://schemas.microsoft.com/office/powerpoint/2010/main" val="4031231622"/>
              </p:ext>
            </p:extLst>
          </p:nvPr>
        </p:nvGraphicFramePr>
        <p:xfrm>
          <a:off x="6404797" y="5160015"/>
          <a:ext cx="2791570" cy="1262380"/>
        </p:xfrm>
        <a:graphic>
          <a:graphicData uri="http://schemas.openxmlformats.org/drawingml/2006/table">
            <a:tbl>
              <a:tblPr>
                <a:tableStyleId>{2D5ABB26-0587-4C30-8999-92F81FD0307C}</a:tableStyleId>
              </a:tblPr>
              <a:tblGrid>
                <a:gridCol w="2791570">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9CDCFE"/>
                          </a:solidFill>
                          <a:effectLst/>
                          <a:latin typeface="Consolas" panose="020B0609020204030204" pitchFamily="49" charset="0"/>
                        </a:rPr>
                        <a:t>tensor</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0</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2</a:t>
                      </a:r>
                      <a:r>
                        <a:rPr lang="en-US" altLang="ko-KR" sz="1100" b="0" dirty="0">
                          <a:solidFill>
                            <a:srgbClr val="D4D4D4"/>
                          </a:solidFill>
                          <a:effectLst/>
                          <a:latin typeface="Consolas" panose="020B0609020204030204" pitchFamily="49" charset="0"/>
                        </a:rPr>
                        <a:t>, </a:t>
                      </a:r>
                      <a:r>
                        <a:rPr lang="en-US" altLang="ko-KR" sz="1100" b="0" dirty="0">
                          <a:solidFill>
                            <a:srgbClr val="B5CEA8"/>
                          </a:solidFill>
                          <a:effectLst/>
                          <a:latin typeface="Consolas" panose="020B0609020204030204" pitchFamily="49" charset="0"/>
                        </a:rPr>
                        <a:t>0</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2</a:t>
                      </a:r>
                      <a:r>
                        <a:rPr lang="en-US" altLang="ko-KR" sz="1100" b="0" dirty="0">
                          <a:solidFill>
                            <a:srgbClr val="D4D4D4"/>
                          </a:solidFill>
                          <a:effectLst/>
                          <a:latin typeface="Consolas" panose="020B0609020204030204" pitchFamily="49" charset="0"/>
                        </a:rPr>
                        <a:t>, </a:t>
                      </a:r>
                      <a:r>
                        <a:rPr lang="en-US" altLang="ko-KR" sz="1100" b="0" dirty="0">
                          <a:solidFill>
                            <a:srgbClr val="B5CEA8"/>
                          </a:solidFill>
                          <a:effectLst/>
                          <a:latin typeface="Consolas" panose="020B0609020204030204" pitchFamily="49" charset="0"/>
                        </a:rPr>
                        <a:t>1</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3</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050" b="0" i="0" dirty="0">
                          <a:solidFill>
                            <a:srgbClr val="D4D4D4"/>
                          </a:solidFill>
                          <a:effectLst/>
                          <a:latin typeface="Consolas" panose="020B0609020204030204" pitchFamily="49" charset="0"/>
                        </a:rPr>
                        <a:t>[[[ 2 3]</a:t>
                      </a:r>
                    </a:p>
                    <a:p>
                      <a:r>
                        <a:rPr lang="en-US" altLang="ko-KR" sz="1050" b="0" i="0" dirty="0">
                          <a:solidFill>
                            <a:srgbClr val="D4D4D4"/>
                          </a:solidFill>
                          <a:effectLst/>
                          <a:latin typeface="Consolas" panose="020B0609020204030204" pitchFamily="49" charset="0"/>
                        </a:rPr>
                        <a:t>  [ 5 6]]</a:t>
                      </a:r>
                    </a:p>
                    <a:p>
                      <a:r>
                        <a:rPr lang="en-US" altLang="ko-KR" sz="1050" b="0" i="0" dirty="0">
                          <a:solidFill>
                            <a:srgbClr val="D4D4D4"/>
                          </a:solidFill>
                          <a:effectLst/>
                          <a:latin typeface="Consolas" panose="020B0609020204030204" pitchFamily="49" charset="0"/>
                        </a:rPr>
                        <a:t> </a:t>
                      </a:r>
                    </a:p>
                    <a:p>
                      <a:r>
                        <a:rPr lang="en-US" altLang="ko-KR" sz="1050" b="0" i="0" dirty="0">
                          <a:solidFill>
                            <a:srgbClr val="D4D4D4"/>
                          </a:solidFill>
                          <a:effectLst/>
                          <a:latin typeface="Consolas" panose="020B0609020204030204" pitchFamily="49" charset="0"/>
                        </a:rPr>
                        <a:t> [[14 15]</a:t>
                      </a:r>
                    </a:p>
                    <a:p>
                      <a:r>
                        <a:rPr lang="en-US" altLang="ko-KR" sz="1050" b="0" i="0" dirty="0">
                          <a:solidFill>
                            <a:srgbClr val="D4D4D4"/>
                          </a:solidFill>
                          <a:effectLst/>
                          <a:latin typeface="Consolas" panose="020B0609020204030204" pitchFamily="49" charset="0"/>
                        </a:rPr>
                        <a:t>  [17 18]]]</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4" name="표 83">
            <a:extLst>
              <a:ext uri="{FF2B5EF4-FFF2-40B4-BE49-F238E27FC236}">
                <a16:creationId xmlns:a16="http://schemas.microsoft.com/office/drawing/2014/main" id="{D0B7ECAD-A99D-4053-9472-D8E8B79C0B76}"/>
              </a:ext>
            </a:extLst>
          </p:cNvPr>
          <p:cNvGraphicFramePr>
            <a:graphicFrameLocks noGrp="1"/>
          </p:cNvGraphicFramePr>
          <p:nvPr>
            <p:extLst>
              <p:ext uri="{D42A27DB-BD31-4B8C-83A1-F6EECF244321}">
                <p14:modId xmlns:p14="http://schemas.microsoft.com/office/powerpoint/2010/main" val="3964449993"/>
              </p:ext>
            </p:extLst>
          </p:nvPr>
        </p:nvGraphicFramePr>
        <p:xfrm>
          <a:off x="687367" y="5160015"/>
          <a:ext cx="2803208" cy="642275"/>
        </p:xfrm>
        <a:graphic>
          <a:graphicData uri="http://schemas.openxmlformats.org/drawingml/2006/table">
            <a:tbl>
              <a:tblPr>
                <a:tableStyleId>{2D5ABB26-0587-4C30-8999-92F81FD0307C}</a:tableStyleId>
              </a:tblPr>
              <a:tblGrid>
                <a:gridCol w="2803208">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9CDCFE"/>
                          </a:solidFill>
                          <a:effectLst/>
                          <a:latin typeface="Consolas" panose="020B0609020204030204" pitchFamily="49" charset="0"/>
                        </a:rPr>
                        <a:t>vector</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1</a:t>
                      </a:r>
                      <a:r>
                        <a:rPr lang="en-US" altLang="ko-KR" sz="1100" b="0" dirty="0">
                          <a:solidFill>
                            <a:srgbClr val="D4D4D4"/>
                          </a:solidFill>
                          <a:effectLst/>
                          <a:latin typeface="Consolas" panose="020B0609020204030204" pitchFamily="49" charset="0"/>
                        </a:rPr>
                        <a:t>:</a:t>
                      </a:r>
                      <a:r>
                        <a:rPr lang="en-US" altLang="ko-KR" sz="1100" b="0" dirty="0">
                          <a:solidFill>
                            <a:srgbClr val="B5CEA8"/>
                          </a:solidFill>
                          <a:effectLst/>
                          <a:latin typeface="Consolas" panose="020B0609020204030204" pitchFamily="49" charset="0"/>
                        </a:rPr>
                        <a:t>3</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050" b="0" i="0" dirty="0">
                          <a:solidFill>
                            <a:srgbClr val="D4D4D4"/>
                          </a:solidFill>
                          <a:effectLst/>
                          <a:latin typeface="Consolas" panose="020B0609020204030204" pitchFamily="49" charset="0"/>
                        </a:rPr>
                        <a:t>[2 3]</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10" name="그룹 9">
            <a:extLst>
              <a:ext uri="{FF2B5EF4-FFF2-40B4-BE49-F238E27FC236}">
                <a16:creationId xmlns:a16="http://schemas.microsoft.com/office/drawing/2014/main" id="{A1748EC8-9C1C-4886-B319-9F81D81C94DB}"/>
              </a:ext>
            </a:extLst>
          </p:cNvPr>
          <p:cNvGrpSpPr/>
          <p:nvPr/>
        </p:nvGrpSpPr>
        <p:grpSpPr>
          <a:xfrm>
            <a:off x="1041545" y="4330547"/>
            <a:ext cx="540963" cy="317822"/>
            <a:chOff x="3111278" y="4298940"/>
            <a:chExt cx="540963" cy="317822"/>
          </a:xfrm>
        </p:grpSpPr>
        <p:cxnSp>
          <p:nvCxnSpPr>
            <p:cNvPr id="85" name="직선 화살표 연결선 84">
              <a:extLst>
                <a:ext uri="{FF2B5EF4-FFF2-40B4-BE49-F238E27FC236}">
                  <a16:creationId xmlns:a16="http://schemas.microsoft.com/office/drawing/2014/main" id="{D538E6B2-0324-4645-8167-AA50E8799AFA}"/>
                </a:ext>
              </a:extLst>
            </p:cNvPr>
            <p:cNvCxnSpPr>
              <a:cxnSpLocks/>
            </p:cNvCxnSpPr>
            <p:nvPr/>
          </p:nvCxnSpPr>
          <p:spPr>
            <a:xfrm>
              <a:off x="3111278" y="4298940"/>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6" name="직사각형 85">
              <a:extLst>
                <a:ext uri="{FF2B5EF4-FFF2-40B4-BE49-F238E27FC236}">
                  <a16:creationId xmlns:a16="http://schemas.microsoft.com/office/drawing/2014/main" id="{8A8BF41B-2D73-41CD-8F79-06E5CE38FBAE}"/>
                </a:ext>
              </a:extLst>
            </p:cNvPr>
            <p:cNvSpPr/>
            <p:nvPr/>
          </p:nvSpPr>
          <p:spPr>
            <a:xfrm>
              <a:off x="3116517" y="4308985"/>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8" name="그룹 7">
            <a:extLst>
              <a:ext uri="{FF2B5EF4-FFF2-40B4-BE49-F238E27FC236}">
                <a16:creationId xmlns:a16="http://schemas.microsoft.com/office/drawing/2014/main" id="{5BF52BA4-64DF-4C21-83A4-77F5583FCD67}"/>
              </a:ext>
            </a:extLst>
          </p:cNvPr>
          <p:cNvGrpSpPr/>
          <p:nvPr/>
        </p:nvGrpSpPr>
        <p:grpSpPr>
          <a:xfrm>
            <a:off x="4147431" y="4334095"/>
            <a:ext cx="540963" cy="317822"/>
            <a:chOff x="5188132" y="4769752"/>
            <a:chExt cx="540963" cy="317822"/>
          </a:xfrm>
        </p:grpSpPr>
        <p:cxnSp>
          <p:nvCxnSpPr>
            <p:cNvPr id="87" name="직선 화살표 연결선 86">
              <a:extLst>
                <a:ext uri="{FF2B5EF4-FFF2-40B4-BE49-F238E27FC236}">
                  <a16:creationId xmlns:a16="http://schemas.microsoft.com/office/drawing/2014/main" id="{94238AAD-52F6-4E8F-897D-DBD3CEA378DD}"/>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8" name="직사각형 87">
              <a:extLst>
                <a:ext uri="{FF2B5EF4-FFF2-40B4-BE49-F238E27FC236}">
                  <a16:creationId xmlns:a16="http://schemas.microsoft.com/office/drawing/2014/main" id="{32E59AE5-035E-4BF5-B9A8-5F30BB218E71}"/>
                </a:ext>
              </a:extLst>
            </p:cNvPr>
            <p:cNvSpPr/>
            <p:nvPr/>
          </p:nvSpPr>
          <p:spPr>
            <a:xfrm>
              <a:off x="5193371" y="4779797"/>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5" name="그룹 4">
            <a:extLst>
              <a:ext uri="{FF2B5EF4-FFF2-40B4-BE49-F238E27FC236}">
                <a16:creationId xmlns:a16="http://schemas.microsoft.com/office/drawing/2014/main" id="{304FF1A2-3D1C-4A0B-9919-E8D5780ACBA6}"/>
              </a:ext>
            </a:extLst>
          </p:cNvPr>
          <p:cNvGrpSpPr/>
          <p:nvPr/>
        </p:nvGrpSpPr>
        <p:grpSpPr>
          <a:xfrm rot="5400000">
            <a:off x="3551043" y="3271808"/>
            <a:ext cx="540964" cy="317823"/>
            <a:chOff x="4201001" y="3025577"/>
            <a:chExt cx="540964" cy="317823"/>
          </a:xfrm>
        </p:grpSpPr>
        <p:cxnSp>
          <p:nvCxnSpPr>
            <p:cNvPr id="89" name="직선 화살표 연결선 88">
              <a:extLst>
                <a:ext uri="{FF2B5EF4-FFF2-40B4-BE49-F238E27FC236}">
                  <a16:creationId xmlns:a16="http://schemas.microsoft.com/office/drawing/2014/main" id="{F0FBB480-B4ED-44C3-8F94-CB181D1F6979}"/>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0" name="직사각형 89">
              <a:extLst>
                <a:ext uri="{FF2B5EF4-FFF2-40B4-BE49-F238E27FC236}">
                  <a16:creationId xmlns:a16="http://schemas.microsoft.com/office/drawing/2014/main" id="{2227560A-FDF3-4F84-B2F9-729764F72F61}"/>
                </a:ext>
              </a:extLst>
            </p:cNvPr>
            <p:cNvSpPr/>
            <p:nvPr/>
          </p:nvSpPr>
          <p:spPr>
            <a:xfrm>
              <a:off x="4206241" y="3035623"/>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94" name="그룹 93">
            <a:extLst>
              <a:ext uri="{FF2B5EF4-FFF2-40B4-BE49-F238E27FC236}">
                <a16:creationId xmlns:a16="http://schemas.microsoft.com/office/drawing/2014/main" id="{3660569E-110A-4595-BCB7-6EFEEB334C86}"/>
              </a:ext>
            </a:extLst>
          </p:cNvPr>
          <p:cNvGrpSpPr/>
          <p:nvPr/>
        </p:nvGrpSpPr>
        <p:grpSpPr>
          <a:xfrm rot="5400000">
            <a:off x="6356199" y="2328052"/>
            <a:ext cx="540963" cy="317824"/>
            <a:chOff x="4201001" y="3025577"/>
            <a:chExt cx="540963" cy="317824"/>
          </a:xfrm>
        </p:grpSpPr>
        <p:cxnSp>
          <p:nvCxnSpPr>
            <p:cNvPr id="95" name="직선 화살표 연결선 94">
              <a:extLst>
                <a:ext uri="{FF2B5EF4-FFF2-40B4-BE49-F238E27FC236}">
                  <a16:creationId xmlns:a16="http://schemas.microsoft.com/office/drawing/2014/main" id="{A6A501E6-7A27-417B-93EF-4DA7985BA9C3}"/>
                </a:ext>
              </a:extLst>
            </p:cNvPr>
            <p:cNvCxnSpPr>
              <a:cxnSpLocks/>
            </p:cNvCxnSpPr>
            <p:nvPr/>
          </p:nvCxnSpPr>
          <p:spPr>
            <a:xfrm>
              <a:off x="4201001" y="3025577"/>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96" name="직사각형 95">
              <a:extLst>
                <a:ext uri="{FF2B5EF4-FFF2-40B4-BE49-F238E27FC236}">
                  <a16:creationId xmlns:a16="http://schemas.microsoft.com/office/drawing/2014/main" id="{86AACFC8-49BC-46E9-95CB-EE02619BDA18}"/>
                </a:ext>
              </a:extLst>
            </p:cNvPr>
            <p:cNvSpPr/>
            <p:nvPr/>
          </p:nvSpPr>
          <p:spPr>
            <a:xfrm>
              <a:off x="4221470" y="3035624"/>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100" name="그룹 99">
            <a:extLst>
              <a:ext uri="{FF2B5EF4-FFF2-40B4-BE49-F238E27FC236}">
                <a16:creationId xmlns:a16="http://schemas.microsoft.com/office/drawing/2014/main" id="{460B31F0-F51E-487E-87AE-8F6A6C30F48A}"/>
              </a:ext>
            </a:extLst>
          </p:cNvPr>
          <p:cNvGrpSpPr/>
          <p:nvPr/>
        </p:nvGrpSpPr>
        <p:grpSpPr>
          <a:xfrm>
            <a:off x="6975424" y="4348233"/>
            <a:ext cx="547375" cy="317822"/>
            <a:chOff x="5188132" y="4769752"/>
            <a:chExt cx="547375" cy="317822"/>
          </a:xfrm>
        </p:grpSpPr>
        <p:cxnSp>
          <p:nvCxnSpPr>
            <p:cNvPr id="101" name="직선 화살표 연결선 100">
              <a:extLst>
                <a:ext uri="{FF2B5EF4-FFF2-40B4-BE49-F238E27FC236}">
                  <a16:creationId xmlns:a16="http://schemas.microsoft.com/office/drawing/2014/main" id="{0BDA8F05-EA92-4B09-95C3-7024F242CAE2}"/>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2" name="직사각형 101">
              <a:extLst>
                <a:ext uri="{FF2B5EF4-FFF2-40B4-BE49-F238E27FC236}">
                  <a16:creationId xmlns:a16="http://schemas.microsoft.com/office/drawing/2014/main" id="{95EF314D-7B50-440E-B85D-BDC0E6032B02}"/>
                </a:ext>
              </a:extLst>
            </p:cNvPr>
            <p:cNvSpPr/>
            <p:nvPr/>
          </p:nvSpPr>
          <p:spPr>
            <a:xfrm>
              <a:off x="5193371" y="4779797"/>
              <a:ext cx="542136"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2</a:t>
              </a:r>
              <a:endParaRPr lang="ko-KR" altLang="en-US" sz="1400" dirty="0"/>
            </a:p>
          </p:txBody>
        </p:sp>
      </p:grpSp>
      <p:grpSp>
        <p:nvGrpSpPr>
          <p:cNvPr id="103" name="그룹 102">
            <a:extLst>
              <a:ext uri="{FF2B5EF4-FFF2-40B4-BE49-F238E27FC236}">
                <a16:creationId xmlns:a16="http://schemas.microsoft.com/office/drawing/2014/main" id="{FB9DB609-5011-4712-9561-6AAFFCA5F36D}"/>
              </a:ext>
            </a:extLst>
          </p:cNvPr>
          <p:cNvGrpSpPr/>
          <p:nvPr/>
        </p:nvGrpSpPr>
        <p:grpSpPr>
          <a:xfrm rot="18900000">
            <a:off x="8451822" y="4118525"/>
            <a:ext cx="550953" cy="317822"/>
            <a:chOff x="5178142" y="4769752"/>
            <a:chExt cx="550953" cy="317822"/>
          </a:xfrm>
        </p:grpSpPr>
        <p:cxnSp>
          <p:nvCxnSpPr>
            <p:cNvPr id="104" name="직선 화살표 연결선 103">
              <a:extLst>
                <a:ext uri="{FF2B5EF4-FFF2-40B4-BE49-F238E27FC236}">
                  <a16:creationId xmlns:a16="http://schemas.microsoft.com/office/drawing/2014/main" id="{AC70FDFF-03F7-4F7C-87CD-6FAD3AB7F913}"/>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5" name="직사각형 104">
              <a:extLst>
                <a:ext uri="{FF2B5EF4-FFF2-40B4-BE49-F238E27FC236}">
                  <a16:creationId xmlns:a16="http://schemas.microsoft.com/office/drawing/2014/main" id="{C93B2831-1A83-4FBC-AE65-B0DEA8A0E6F5}"/>
                </a:ext>
              </a:extLst>
            </p:cNvPr>
            <p:cNvSpPr/>
            <p:nvPr/>
          </p:nvSpPr>
          <p:spPr>
            <a:xfrm>
              <a:off x="5178142" y="4779797"/>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sp>
        <p:nvSpPr>
          <p:cNvPr id="91" name="사각형: 둥근 모서리 90">
            <a:extLst>
              <a:ext uri="{FF2B5EF4-FFF2-40B4-BE49-F238E27FC236}">
                <a16:creationId xmlns:a16="http://schemas.microsoft.com/office/drawing/2014/main" id="{AE2BBCEC-140B-499B-BDCE-4CEF553B1234}"/>
              </a:ext>
            </a:extLst>
          </p:cNvPr>
          <p:cNvSpPr/>
          <p:nvPr/>
        </p:nvSpPr>
        <p:spPr>
          <a:xfrm>
            <a:off x="633000" y="2215020"/>
            <a:ext cx="575713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ko-KR" altLang="en-US" sz="1600" b="1" dirty="0" err="1">
                <a:solidFill>
                  <a:srgbClr val="000000"/>
                </a:solidFill>
                <a:latin typeface="Consolas" panose="020B0609020204030204" pitchFamily="49" charset="0"/>
              </a:rPr>
              <a:t>슬라이싱</a:t>
            </a:r>
            <a:r>
              <a:rPr lang="en-US" altLang="ko-KR" sz="1600" b="1" dirty="0">
                <a:solidFill>
                  <a:srgbClr val="000000"/>
                </a:solidFill>
                <a:latin typeface="Consolas" panose="020B0609020204030204" pitchFamily="49" charset="0"/>
              </a:rPr>
              <a:t>(slicing)</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인덱스로 배열 일부분을 가져오는 것</a:t>
            </a:r>
            <a:endParaRPr lang="ko-KR" altLang="en-US" sz="1600" b="1" dirty="0"/>
          </a:p>
        </p:txBody>
      </p:sp>
      <p:sp>
        <p:nvSpPr>
          <p:cNvPr id="11" name="TextBox 10">
            <a:extLst>
              <a:ext uri="{FF2B5EF4-FFF2-40B4-BE49-F238E27FC236}">
                <a16:creationId xmlns:a16="http://schemas.microsoft.com/office/drawing/2014/main" id="{BE3D53DA-AAD4-42BB-B56A-BA011017CB5A}"/>
              </a:ext>
            </a:extLst>
          </p:cNvPr>
          <p:cNvSpPr txBox="1"/>
          <p:nvPr/>
        </p:nvSpPr>
        <p:spPr>
          <a:xfrm>
            <a:off x="1696211" y="3380947"/>
            <a:ext cx="609462" cy="276999"/>
          </a:xfrm>
          <a:prstGeom prst="rect">
            <a:avLst/>
          </a:prstGeom>
          <a:noFill/>
        </p:spPr>
        <p:txBody>
          <a:bodyPr wrap="none" rtlCol="0">
            <a:spAutoFit/>
          </a:bodyPr>
          <a:lstStyle/>
          <a:p>
            <a:r>
              <a:rPr lang="en-US" altLang="ko-KR"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rPr>
              <a:t>[1:3]</a:t>
            </a:r>
            <a:endParaRPr lang="ko-KR" altLang="en-US"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endParaRPr>
          </a:p>
        </p:txBody>
      </p:sp>
      <p:sp>
        <p:nvSpPr>
          <p:cNvPr id="123" name="TextBox 122">
            <a:extLst>
              <a:ext uri="{FF2B5EF4-FFF2-40B4-BE49-F238E27FC236}">
                <a16:creationId xmlns:a16="http://schemas.microsoft.com/office/drawing/2014/main" id="{29F78260-EA32-4A84-BB9C-964A3C02049D}"/>
              </a:ext>
            </a:extLst>
          </p:cNvPr>
          <p:cNvSpPr txBox="1"/>
          <p:nvPr/>
        </p:nvSpPr>
        <p:spPr>
          <a:xfrm>
            <a:off x="4384907" y="2884468"/>
            <a:ext cx="1034257" cy="276999"/>
          </a:xfrm>
          <a:prstGeom prst="rect">
            <a:avLst/>
          </a:prstGeom>
          <a:noFill/>
        </p:spPr>
        <p:txBody>
          <a:bodyPr wrap="none" rtlCol="0">
            <a:spAutoFit/>
          </a:bodyPr>
          <a:lstStyle/>
          <a:p>
            <a:r>
              <a:rPr lang="en-US" altLang="ko-KR"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rPr>
              <a:t>[0:2, 1:2]</a:t>
            </a:r>
            <a:endParaRPr lang="ko-KR" altLang="en-US"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endParaRPr>
          </a:p>
        </p:txBody>
      </p:sp>
      <p:sp>
        <p:nvSpPr>
          <p:cNvPr id="125" name="TextBox 124">
            <a:extLst>
              <a:ext uri="{FF2B5EF4-FFF2-40B4-BE49-F238E27FC236}">
                <a16:creationId xmlns:a16="http://schemas.microsoft.com/office/drawing/2014/main" id="{CCD8D476-454A-481E-B263-D640E1B9E5FF}"/>
              </a:ext>
            </a:extLst>
          </p:cNvPr>
          <p:cNvSpPr txBox="1"/>
          <p:nvPr/>
        </p:nvSpPr>
        <p:spPr>
          <a:xfrm>
            <a:off x="7523702" y="1609072"/>
            <a:ext cx="1459054" cy="276999"/>
          </a:xfrm>
          <a:prstGeom prst="rect">
            <a:avLst/>
          </a:prstGeom>
          <a:noFill/>
        </p:spPr>
        <p:txBody>
          <a:bodyPr wrap="none" rtlCol="0">
            <a:spAutoFit/>
          </a:bodyPr>
          <a:lstStyle/>
          <a:p>
            <a:r>
              <a:rPr lang="en-US" altLang="ko-KR"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rPr>
              <a:t>[0:2, 0:2, 1:3]</a:t>
            </a:r>
            <a:endParaRPr lang="ko-KR" altLang="en-US" sz="1200" b="1" dirty="0">
              <a:ln w="6600">
                <a:solidFill>
                  <a:schemeClr val="accent2"/>
                </a:solidFill>
                <a:prstDash val="solid"/>
              </a:ln>
              <a:solidFill>
                <a:srgbClr val="FFFFFF"/>
              </a:solidFill>
              <a:effectLst>
                <a:outerShdw dist="38100" dir="2700000" algn="tl" rotWithShape="0">
                  <a:schemeClr val="accent2"/>
                </a:outerShdw>
              </a:effectLst>
              <a:latin typeface="Consolas" panose="020B0609020204030204" pitchFamily="49" charset="0"/>
            </a:endParaRPr>
          </a:p>
        </p:txBody>
      </p:sp>
      <p:grpSp>
        <p:nvGrpSpPr>
          <p:cNvPr id="93" name="그룹 92">
            <a:extLst>
              <a:ext uri="{FF2B5EF4-FFF2-40B4-BE49-F238E27FC236}">
                <a16:creationId xmlns:a16="http://schemas.microsoft.com/office/drawing/2014/main" id="{469689FF-40CC-445E-AA37-C9C3F4CDF136}"/>
              </a:ext>
            </a:extLst>
          </p:cNvPr>
          <p:cNvGrpSpPr/>
          <p:nvPr/>
        </p:nvGrpSpPr>
        <p:grpSpPr>
          <a:xfrm>
            <a:off x="6975424" y="3023922"/>
            <a:ext cx="1600659" cy="1118000"/>
            <a:chOff x="5870193" y="3807384"/>
            <a:chExt cx="1465188" cy="1023379"/>
          </a:xfrm>
        </p:grpSpPr>
        <p:sp>
          <p:nvSpPr>
            <p:cNvPr id="136" name="정육면체 135">
              <a:extLst>
                <a:ext uri="{FF2B5EF4-FFF2-40B4-BE49-F238E27FC236}">
                  <a16:creationId xmlns:a16="http://schemas.microsoft.com/office/drawing/2014/main" id="{8F7A701E-9355-4BC2-91AB-BF4CD0B850EA}"/>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137" name="정육면체 136">
              <a:extLst>
                <a:ext uri="{FF2B5EF4-FFF2-40B4-BE49-F238E27FC236}">
                  <a16:creationId xmlns:a16="http://schemas.microsoft.com/office/drawing/2014/main" id="{00AB1643-D0A1-47A3-86D9-689949218E0E}"/>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138" name="정육면체 137">
              <a:extLst>
                <a:ext uri="{FF2B5EF4-FFF2-40B4-BE49-F238E27FC236}">
                  <a16:creationId xmlns:a16="http://schemas.microsoft.com/office/drawing/2014/main" id="{87AA0B39-6522-4C80-B42A-DB58AC0915CB}"/>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sp>
          <p:nvSpPr>
            <p:cNvPr id="139" name="정육면체 138">
              <a:extLst>
                <a:ext uri="{FF2B5EF4-FFF2-40B4-BE49-F238E27FC236}">
                  <a16:creationId xmlns:a16="http://schemas.microsoft.com/office/drawing/2014/main" id="{28D3978E-E4F2-42E4-B4FE-BA6B16CEA0A3}"/>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7</a:t>
              </a:r>
              <a:endParaRPr lang="ko-KR" altLang="en-US" sz="2000" dirty="0"/>
            </a:p>
          </p:txBody>
        </p:sp>
        <p:sp>
          <p:nvSpPr>
            <p:cNvPr id="140" name="정육면체 139">
              <a:extLst>
                <a:ext uri="{FF2B5EF4-FFF2-40B4-BE49-F238E27FC236}">
                  <a16:creationId xmlns:a16="http://schemas.microsoft.com/office/drawing/2014/main" id="{EBC3AF74-EC45-4102-AC99-AC80E499B72F}"/>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141" name="정육면체 140">
              <a:extLst>
                <a:ext uri="{FF2B5EF4-FFF2-40B4-BE49-F238E27FC236}">
                  <a16:creationId xmlns:a16="http://schemas.microsoft.com/office/drawing/2014/main" id="{CBCE4003-7C07-440C-97F7-EF3F51418FF2}"/>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128" name="그룹 127">
            <a:extLst>
              <a:ext uri="{FF2B5EF4-FFF2-40B4-BE49-F238E27FC236}">
                <a16:creationId xmlns:a16="http://schemas.microsoft.com/office/drawing/2014/main" id="{23ADE819-FADA-4819-B0B6-77424744845C}"/>
              </a:ext>
            </a:extLst>
          </p:cNvPr>
          <p:cNvGrpSpPr/>
          <p:nvPr/>
        </p:nvGrpSpPr>
        <p:grpSpPr>
          <a:xfrm>
            <a:off x="6975424" y="2537343"/>
            <a:ext cx="1600659" cy="643555"/>
            <a:chOff x="5870193" y="3807384"/>
            <a:chExt cx="1465188" cy="589088"/>
          </a:xfrm>
        </p:grpSpPr>
        <p:sp>
          <p:nvSpPr>
            <p:cNvPr id="133" name="정육면체 132">
              <a:extLst>
                <a:ext uri="{FF2B5EF4-FFF2-40B4-BE49-F238E27FC236}">
                  <a16:creationId xmlns:a16="http://schemas.microsoft.com/office/drawing/2014/main" id="{015688BB-8ECE-44A7-B327-E363680D181F}"/>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134" name="정육면체 133">
              <a:extLst>
                <a:ext uri="{FF2B5EF4-FFF2-40B4-BE49-F238E27FC236}">
                  <a16:creationId xmlns:a16="http://schemas.microsoft.com/office/drawing/2014/main" id="{736DFAF7-3CE0-45EE-969F-EA353D5A765B}"/>
                </a:ext>
              </a:extLst>
            </p:cNvPr>
            <p:cNvSpPr/>
            <p:nvPr/>
          </p:nvSpPr>
          <p:spPr>
            <a:xfrm>
              <a:off x="6308244" y="3807384"/>
              <a:ext cx="589087"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5</a:t>
              </a:r>
              <a:endParaRPr lang="ko-KR" altLang="en-US" sz="2000" dirty="0"/>
            </a:p>
          </p:txBody>
        </p:sp>
        <p:sp>
          <p:nvSpPr>
            <p:cNvPr id="135" name="정육면체 134">
              <a:extLst>
                <a:ext uri="{FF2B5EF4-FFF2-40B4-BE49-F238E27FC236}">
                  <a16:creationId xmlns:a16="http://schemas.microsoft.com/office/drawing/2014/main" id="{58AD91F2-E598-4877-AE54-83E7EA9CA52C}"/>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129" name="그룹 128">
            <a:extLst>
              <a:ext uri="{FF2B5EF4-FFF2-40B4-BE49-F238E27FC236}">
                <a16:creationId xmlns:a16="http://schemas.microsoft.com/office/drawing/2014/main" id="{2BC94BF5-E13B-4E81-A981-DAA819617AB1}"/>
              </a:ext>
            </a:extLst>
          </p:cNvPr>
          <p:cNvGrpSpPr/>
          <p:nvPr/>
        </p:nvGrpSpPr>
        <p:grpSpPr>
          <a:xfrm>
            <a:off x="6975424" y="2056165"/>
            <a:ext cx="1600659" cy="643555"/>
            <a:chOff x="5870193" y="3807384"/>
            <a:chExt cx="1465188" cy="589088"/>
          </a:xfrm>
        </p:grpSpPr>
        <p:sp>
          <p:nvSpPr>
            <p:cNvPr id="130" name="정육면체 129">
              <a:extLst>
                <a:ext uri="{FF2B5EF4-FFF2-40B4-BE49-F238E27FC236}">
                  <a16:creationId xmlns:a16="http://schemas.microsoft.com/office/drawing/2014/main" id="{7EA5CEF5-CE1A-48A0-82B0-46EA581C45F0}"/>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131" name="정육면체 130">
              <a:extLst>
                <a:ext uri="{FF2B5EF4-FFF2-40B4-BE49-F238E27FC236}">
                  <a16:creationId xmlns:a16="http://schemas.microsoft.com/office/drawing/2014/main" id="{CFF7C9BC-8DE4-42E7-BA24-55580E5C97AF}"/>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2</a:t>
              </a:r>
              <a:endParaRPr lang="ko-KR" altLang="en-US" sz="2000" dirty="0"/>
            </a:p>
          </p:txBody>
        </p:sp>
        <p:sp>
          <p:nvSpPr>
            <p:cNvPr id="132" name="정육면체 131">
              <a:extLst>
                <a:ext uri="{FF2B5EF4-FFF2-40B4-BE49-F238E27FC236}">
                  <a16:creationId xmlns:a16="http://schemas.microsoft.com/office/drawing/2014/main" id="{150CDF31-3390-4844-ABA9-7BA2686247CD}"/>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3</a:t>
              </a:r>
              <a:endParaRPr lang="ko-KR" altLang="en-US" sz="2000" dirty="0"/>
            </a:p>
          </p:txBody>
        </p:sp>
      </p:grpSp>
    </p:spTree>
    <p:extLst>
      <p:ext uri="{BB962C8B-B14F-4D97-AF65-F5344CB8AC3E}">
        <p14:creationId xmlns:p14="http://schemas.microsoft.com/office/powerpoint/2010/main" val="6886618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84</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pSp>
        <p:nvGrpSpPr>
          <p:cNvPr id="533" name="그룹 532">
            <a:extLst>
              <a:ext uri="{FF2B5EF4-FFF2-40B4-BE49-F238E27FC236}">
                <a16:creationId xmlns:a16="http://schemas.microsoft.com/office/drawing/2014/main" id="{00F67283-74B2-4370-9C1E-3179FEE24B57}"/>
              </a:ext>
            </a:extLst>
          </p:cNvPr>
          <p:cNvGrpSpPr/>
          <p:nvPr/>
        </p:nvGrpSpPr>
        <p:grpSpPr>
          <a:xfrm>
            <a:off x="1041545" y="2443288"/>
            <a:ext cx="2084976" cy="643555"/>
            <a:chOff x="5870193" y="3807384"/>
            <a:chExt cx="1908515" cy="589088"/>
          </a:xfrm>
        </p:grpSpPr>
        <p:sp>
          <p:nvSpPr>
            <p:cNvPr id="534" name="정육면체 533">
              <a:extLst>
                <a:ext uri="{FF2B5EF4-FFF2-40B4-BE49-F238E27FC236}">
                  <a16:creationId xmlns:a16="http://schemas.microsoft.com/office/drawing/2014/main" id="{10407BAE-679F-42DB-9E3B-C21247CA02AC}"/>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535" name="정육면체 534">
              <a:extLst>
                <a:ext uri="{FF2B5EF4-FFF2-40B4-BE49-F238E27FC236}">
                  <a16:creationId xmlns:a16="http://schemas.microsoft.com/office/drawing/2014/main" id="{DE0CA04A-6FC0-4FA8-8DB6-AE4B32A37761}"/>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536" name="정육면체 535">
              <a:extLst>
                <a:ext uri="{FF2B5EF4-FFF2-40B4-BE49-F238E27FC236}">
                  <a16:creationId xmlns:a16="http://schemas.microsoft.com/office/drawing/2014/main" id="{8813969E-01E4-4CB6-B82C-DF6082101169}"/>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sp>
          <p:nvSpPr>
            <p:cNvPr id="97" name="정육면체 96">
              <a:extLst>
                <a:ext uri="{FF2B5EF4-FFF2-40B4-BE49-F238E27FC236}">
                  <a16:creationId xmlns:a16="http://schemas.microsoft.com/office/drawing/2014/main" id="{517DFC9C-8691-4F7B-9467-444D5F94813A}"/>
                </a:ext>
              </a:extLst>
            </p:cNvPr>
            <p:cNvSpPr/>
            <p:nvPr/>
          </p:nvSpPr>
          <p:spPr>
            <a:xfrm>
              <a:off x="7189620"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grpSp>
      <p:graphicFrame>
        <p:nvGraphicFramePr>
          <p:cNvPr id="82" name="표 81">
            <a:extLst>
              <a:ext uri="{FF2B5EF4-FFF2-40B4-BE49-F238E27FC236}">
                <a16:creationId xmlns:a16="http://schemas.microsoft.com/office/drawing/2014/main" id="{D7CF7617-459B-4872-B55C-0046E81C1D4A}"/>
              </a:ext>
            </a:extLst>
          </p:cNvPr>
          <p:cNvGraphicFramePr>
            <a:graphicFrameLocks noGrp="1"/>
          </p:cNvGraphicFramePr>
          <p:nvPr>
            <p:extLst>
              <p:ext uri="{D42A27DB-BD31-4B8C-83A1-F6EECF244321}">
                <p14:modId xmlns:p14="http://schemas.microsoft.com/office/powerpoint/2010/main" val="958963191"/>
              </p:ext>
            </p:extLst>
          </p:nvPr>
        </p:nvGraphicFramePr>
        <p:xfrm>
          <a:off x="6143240" y="3732246"/>
          <a:ext cx="2666749" cy="797560"/>
        </p:xfrm>
        <a:graphic>
          <a:graphicData uri="http://schemas.openxmlformats.org/drawingml/2006/table">
            <a:tbl>
              <a:tblPr>
                <a:tableStyleId>{2D5ABB26-0587-4C30-8999-92F81FD0307C}</a:tableStyleId>
              </a:tblPr>
              <a:tblGrid>
                <a:gridCol w="2666749">
                  <a:extLst>
                    <a:ext uri="{9D8B030D-6E8A-4147-A177-3AD203B41FA5}">
                      <a16:colId xmlns:a16="http://schemas.microsoft.com/office/drawing/2014/main" val="1015189617"/>
                    </a:ext>
                  </a:extLst>
                </a:gridCol>
              </a:tblGrid>
              <a:tr h="370840">
                <a:tc>
                  <a:txBody>
                    <a:bodyPr/>
                    <a:lstStyle/>
                    <a:p>
                      <a:r>
                        <a:rPr lang="fr-FR" altLang="ko-KR" sz="1200" b="0" dirty="0">
                          <a:solidFill>
                            <a:srgbClr val="DCDCAA"/>
                          </a:solidFill>
                          <a:effectLst/>
                          <a:latin typeface="Consolas" panose="020B0609020204030204" pitchFamily="49" charset="0"/>
                        </a:rPr>
                        <a:t>print</a:t>
                      </a:r>
                      <a:r>
                        <a:rPr lang="fr-FR" altLang="ko-KR" sz="1200" b="0" dirty="0">
                          <a:solidFill>
                            <a:srgbClr val="D4D4D4"/>
                          </a:solidFill>
                          <a:effectLst/>
                          <a:latin typeface="Consolas" panose="020B0609020204030204" pitchFamily="49" charset="0"/>
                        </a:rPr>
                        <a:t>(</a:t>
                      </a:r>
                      <a:r>
                        <a:rPr lang="fr-FR" altLang="ko-KR" sz="1200" b="0" dirty="0">
                          <a:solidFill>
                            <a:srgbClr val="9CDCFE"/>
                          </a:solidFill>
                          <a:effectLst/>
                          <a:latin typeface="Consolas" panose="020B0609020204030204" pitchFamily="49" charset="0"/>
                        </a:rPr>
                        <a:t>matrix</a:t>
                      </a:r>
                      <a:r>
                        <a:rPr lang="fr-FR" altLang="ko-KR" sz="1200" b="0" dirty="0">
                          <a:solidFill>
                            <a:srgbClr val="D4D4D4"/>
                          </a:solidFill>
                          <a:effectLst/>
                          <a:latin typeface="Consolas" panose="020B0609020204030204" pitchFamily="49" charset="0"/>
                        </a:rPr>
                        <a:t>.</a:t>
                      </a:r>
                      <a:r>
                        <a:rPr lang="fr-FR" altLang="ko-KR" sz="1200" b="0" dirty="0">
                          <a:solidFill>
                            <a:srgbClr val="DCDCAA"/>
                          </a:solidFill>
                          <a:effectLst/>
                          <a:latin typeface="Consolas" panose="020B0609020204030204" pitchFamily="49" charset="0"/>
                        </a:rPr>
                        <a:t>reshape</a:t>
                      </a:r>
                      <a:r>
                        <a:rPr lang="fr-FR" altLang="ko-KR" sz="1200" b="0" dirty="0">
                          <a:solidFill>
                            <a:srgbClr val="D4D4D4"/>
                          </a:solidFill>
                          <a:effectLst/>
                          <a:latin typeface="Consolas" panose="020B0609020204030204" pitchFamily="49" charset="0"/>
                        </a:rPr>
                        <a:t>(</a:t>
                      </a:r>
                      <a:r>
                        <a:rPr lang="fr-FR" altLang="ko-KR" sz="1200" b="0" dirty="0">
                          <a:solidFill>
                            <a:srgbClr val="B5CEA8"/>
                          </a:solidFill>
                          <a:effectLst/>
                          <a:latin typeface="Consolas" panose="020B0609020204030204" pitchFamily="49" charset="0"/>
                        </a:rPr>
                        <a:t>2</a:t>
                      </a:r>
                      <a:r>
                        <a:rPr lang="fr-FR" altLang="ko-KR" sz="1200" b="0" dirty="0">
                          <a:solidFill>
                            <a:srgbClr val="D4D4D4"/>
                          </a:solidFill>
                          <a:effectLst/>
                          <a:latin typeface="Consolas" panose="020B0609020204030204" pitchFamily="49" charset="0"/>
                        </a:rPr>
                        <a:t>, </a:t>
                      </a:r>
                      <a:r>
                        <a:rPr lang="fr-FR" altLang="ko-KR" sz="1200" b="0" dirty="0">
                          <a:solidFill>
                            <a:srgbClr val="B5CEA8"/>
                          </a:solidFill>
                          <a:effectLst/>
                          <a:latin typeface="Consolas" panose="020B0609020204030204" pitchFamily="49" charset="0"/>
                        </a:rPr>
                        <a:t>6</a:t>
                      </a:r>
                      <a:r>
                        <a:rPr lang="fr-FR"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[[ 1 2 3 4 5 6]</a:t>
                      </a:r>
                    </a:p>
                    <a:p>
                      <a:r>
                        <a:rPr lang="en-US" altLang="ko-KR" sz="1100" b="0" i="0" dirty="0">
                          <a:solidFill>
                            <a:srgbClr val="D4D4D4"/>
                          </a:solidFill>
                          <a:effectLst/>
                          <a:latin typeface="Consolas" panose="020B0609020204030204" pitchFamily="49" charset="0"/>
                        </a:rPr>
                        <a:t> [ 7 8 9 10 11 12]]</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84" name="표 83">
            <a:extLst>
              <a:ext uri="{FF2B5EF4-FFF2-40B4-BE49-F238E27FC236}">
                <a16:creationId xmlns:a16="http://schemas.microsoft.com/office/drawing/2014/main" id="{D0B7ECAD-A99D-4053-9472-D8E8B79C0B76}"/>
              </a:ext>
            </a:extLst>
          </p:cNvPr>
          <p:cNvGraphicFramePr>
            <a:graphicFrameLocks noGrp="1"/>
          </p:cNvGraphicFramePr>
          <p:nvPr>
            <p:extLst>
              <p:ext uri="{D42A27DB-BD31-4B8C-83A1-F6EECF244321}">
                <p14:modId xmlns:p14="http://schemas.microsoft.com/office/powerpoint/2010/main" val="1578354322"/>
              </p:ext>
            </p:extLst>
          </p:nvPr>
        </p:nvGraphicFramePr>
        <p:xfrm>
          <a:off x="1056724" y="5161219"/>
          <a:ext cx="1883849" cy="797560"/>
        </p:xfrm>
        <a:graphic>
          <a:graphicData uri="http://schemas.openxmlformats.org/drawingml/2006/table">
            <a:tbl>
              <a:tblPr>
                <a:tableStyleId>{2D5ABB26-0587-4C30-8999-92F81FD0307C}</a:tableStyleId>
              </a:tblPr>
              <a:tblGrid>
                <a:gridCol w="1883849">
                  <a:extLst>
                    <a:ext uri="{9D8B030D-6E8A-4147-A177-3AD203B41FA5}">
                      <a16:colId xmlns:a16="http://schemas.microsoft.com/office/drawing/2014/main" val="1015189617"/>
                    </a:ext>
                  </a:extLst>
                </a:gridCol>
              </a:tblGrid>
              <a:tr h="370840">
                <a:tc>
                  <a:txBody>
                    <a:bodyPr/>
                    <a:lstStyle/>
                    <a:p>
                      <a:r>
                        <a:rPr lang="en-US" altLang="ko-KR" sz="1200" b="0" dirty="0" err="1">
                          <a:solidFill>
                            <a:srgbClr val="9CDCFE"/>
                          </a:solidFill>
                          <a:effectLst/>
                          <a:latin typeface="Consolas" panose="020B0609020204030204" pitchFamily="49" charset="0"/>
                        </a:rPr>
                        <a:t>vector</a:t>
                      </a:r>
                      <a:r>
                        <a:rPr lang="en-US" altLang="ko-KR" sz="1200" b="0" dirty="0" err="1">
                          <a:solidFill>
                            <a:srgbClr val="D4D4D4"/>
                          </a:solidFill>
                          <a:effectLst/>
                          <a:latin typeface="Consolas" panose="020B0609020204030204" pitchFamily="49" charset="0"/>
                        </a:rPr>
                        <a:t>.</a:t>
                      </a:r>
                      <a:r>
                        <a:rPr lang="en-US" altLang="ko-KR" sz="1200" b="0" dirty="0" err="1">
                          <a:solidFill>
                            <a:srgbClr val="DCDCAA"/>
                          </a:solidFill>
                          <a:effectLst/>
                          <a:latin typeface="Consolas" panose="020B0609020204030204" pitchFamily="49" charset="0"/>
                        </a:rPr>
                        <a:t>reshape</a:t>
                      </a:r>
                      <a:r>
                        <a:rPr lang="en-US" altLang="ko-KR" sz="1200" b="0" dirty="0">
                          <a:solidFill>
                            <a:srgbClr val="D4D4D4"/>
                          </a:solidFill>
                          <a:effectLst/>
                          <a:latin typeface="Consolas" panose="020B0609020204030204" pitchFamily="49" charset="0"/>
                        </a:rPr>
                        <a:t>(</a:t>
                      </a:r>
                      <a:r>
                        <a:rPr lang="en-US" altLang="ko-KR" sz="1200" b="0" dirty="0">
                          <a:solidFill>
                            <a:srgbClr val="B5CEA8"/>
                          </a:solidFill>
                          <a:effectLst/>
                          <a:latin typeface="Consolas" panose="020B0609020204030204" pitchFamily="49" charset="0"/>
                        </a:rPr>
                        <a:t>2</a:t>
                      </a:r>
                      <a:r>
                        <a:rPr lang="en-US" altLang="ko-KR" sz="1200" b="0" dirty="0">
                          <a:solidFill>
                            <a:srgbClr val="D4D4D4"/>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2</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[[1 2]</a:t>
                      </a:r>
                    </a:p>
                    <a:p>
                      <a:r>
                        <a:rPr lang="en-US" altLang="ko-KR" sz="1100" b="0" i="0" dirty="0">
                          <a:solidFill>
                            <a:srgbClr val="D4D4D4"/>
                          </a:solidFill>
                          <a:effectLst/>
                          <a:latin typeface="Consolas" panose="020B0609020204030204" pitchFamily="49" charset="0"/>
                        </a:rPr>
                        <a:t> [3 4]]</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125" name="TextBox 124">
            <a:extLst>
              <a:ext uri="{FF2B5EF4-FFF2-40B4-BE49-F238E27FC236}">
                <a16:creationId xmlns:a16="http://schemas.microsoft.com/office/drawing/2014/main" id="{C9359E31-747B-4668-8DEF-5F8CFE0550CC}"/>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명령어</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sp>
        <p:nvSpPr>
          <p:cNvPr id="92" name="사각형: 둥근 모서리 91">
            <a:extLst>
              <a:ext uri="{FF2B5EF4-FFF2-40B4-BE49-F238E27FC236}">
                <a16:creationId xmlns:a16="http://schemas.microsoft.com/office/drawing/2014/main" id="{7163CCA7-8617-400A-AA7B-93D2D256CDBC}"/>
              </a:ext>
            </a:extLst>
          </p:cNvPr>
          <p:cNvSpPr/>
          <p:nvPr/>
        </p:nvSpPr>
        <p:spPr>
          <a:xfrm>
            <a:off x="3296841" y="1673194"/>
            <a:ext cx="5970406"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a:solidFill>
                  <a:srgbClr val="000000"/>
                </a:solidFill>
                <a:latin typeface="Consolas" panose="020B0609020204030204" pitchFamily="49" charset="0"/>
              </a:rPr>
              <a:t>reshape()</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배열</a:t>
            </a:r>
            <a:r>
              <a:rPr lang="ko-KR" altLang="en-US" sz="1600" dirty="0">
                <a:solidFill>
                  <a:srgbClr val="000000"/>
                </a:solidFill>
                <a:latin typeface="Consolas" panose="020B0609020204030204" pitchFamily="49" charset="0"/>
              </a:rPr>
              <a:t>의 </a:t>
            </a:r>
            <a:r>
              <a:rPr lang="en-US" altLang="ko-KR" sz="1600" b="1" dirty="0">
                <a:solidFill>
                  <a:srgbClr val="000000"/>
                </a:solidFill>
                <a:latin typeface="Consolas" panose="020B0609020204030204" pitchFamily="49" charset="0"/>
              </a:rPr>
              <a:t>shape</a:t>
            </a:r>
            <a:r>
              <a:rPr lang="ko-KR" altLang="en-US" sz="1600" dirty="0">
                <a:solidFill>
                  <a:srgbClr val="000000"/>
                </a:solidFill>
                <a:latin typeface="Consolas" panose="020B0609020204030204" pitchFamily="49" charset="0"/>
              </a:rPr>
              <a:t>의 </a:t>
            </a:r>
            <a:r>
              <a:rPr lang="ko-KR" altLang="en-US" sz="1600" b="1" dirty="0">
                <a:solidFill>
                  <a:srgbClr val="000000"/>
                </a:solidFill>
                <a:latin typeface="Consolas" panose="020B0609020204030204" pitchFamily="49" charset="0"/>
              </a:rPr>
              <a:t>크기</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변경</a:t>
            </a:r>
            <a:r>
              <a:rPr lang="en-US" altLang="ko-KR" sz="1600"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요소 개수는 동일</a:t>
            </a:r>
            <a:r>
              <a:rPr lang="en-US" altLang="ko-KR" sz="1600" dirty="0">
                <a:solidFill>
                  <a:srgbClr val="000000"/>
                </a:solidFill>
                <a:latin typeface="Consolas" panose="020B0609020204030204" pitchFamily="49" charset="0"/>
              </a:rPr>
              <a:t>)</a:t>
            </a:r>
            <a:endParaRPr lang="ko-KR" altLang="en-US" sz="1600" dirty="0"/>
          </a:p>
        </p:txBody>
      </p:sp>
      <p:pic>
        <p:nvPicPr>
          <p:cNvPr id="98" name="Picture 10" descr="https://cdn-icons-png.flaticon.com/512/64/64819.png">
            <a:extLst>
              <a:ext uri="{FF2B5EF4-FFF2-40B4-BE49-F238E27FC236}">
                <a16:creationId xmlns:a16="http://schemas.microsoft.com/office/drawing/2014/main" id="{E4F64A5C-AFFF-4D9A-999C-A114D4807F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1751557" y="3181908"/>
            <a:ext cx="494184" cy="49418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2DC4EF05-F947-4E62-BD77-E148A20E5E00}"/>
              </a:ext>
            </a:extLst>
          </p:cNvPr>
          <p:cNvGrpSpPr/>
          <p:nvPr/>
        </p:nvGrpSpPr>
        <p:grpSpPr>
          <a:xfrm>
            <a:off x="1434713" y="3778759"/>
            <a:ext cx="1127872" cy="1126238"/>
            <a:chOff x="392225" y="4058351"/>
            <a:chExt cx="1127872" cy="1126238"/>
          </a:xfrm>
        </p:grpSpPr>
        <p:sp>
          <p:nvSpPr>
            <p:cNvPr id="108" name="정육면체 107">
              <a:extLst>
                <a:ext uri="{FF2B5EF4-FFF2-40B4-BE49-F238E27FC236}">
                  <a16:creationId xmlns:a16="http://schemas.microsoft.com/office/drawing/2014/main" id="{881440CD-89A6-45DA-B04A-2912152A6EE0}"/>
                </a:ext>
              </a:extLst>
            </p:cNvPr>
            <p:cNvSpPr/>
            <p:nvPr/>
          </p:nvSpPr>
          <p:spPr>
            <a:xfrm>
              <a:off x="392225" y="454103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109" name="정육면체 108">
              <a:extLst>
                <a:ext uri="{FF2B5EF4-FFF2-40B4-BE49-F238E27FC236}">
                  <a16:creationId xmlns:a16="http://schemas.microsoft.com/office/drawing/2014/main" id="{B456404D-419C-4D39-8F90-8F4DC41CC814}"/>
                </a:ext>
              </a:extLst>
            </p:cNvPr>
            <p:cNvSpPr/>
            <p:nvPr/>
          </p:nvSpPr>
          <p:spPr>
            <a:xfrm>
              <a:off x="876542" y="454103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106" name="정육면체 105">
              <a:extLst>
                <a:ext uri="{FF2B5EF4-FFF2-40B4-BE49-F238E27FC236}">
                  <a16:creationId xmlns:a16="http://schemas.microsoft.com/office/drawing/2014/main" id="{7BB06021-2949-4CA8-8BAC-D5A1762F0E00}"/>
                </a:ext>
              </a:extLst>
            </p:cNvPr>
            <p:cNvSpPr/>
            <p:nvPr/>
          </p:nvSpPr>
          <p:spPr>
            <a:xfrm>
              <a:off x="392226" y="4058351"/>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07" name="정육면체 106">
              <a:extLst>
                <a:ext uri="{FF2B5EF4-FFF2-40B4-BE49-F238E27FC236}">
                  <a16:creationId xmlns:a16="http://schemas.microsoft.com/office/drawing/2014/main" id="{95AE3451-AA83-4284-A315-1962761EACF6}"/>
                </a:ext>
              </a:extLst>
            </p:cNvPr>
            <p:cNvSpPr/>
            <p:nvPr/>
          </p:nvSpPr>
          <p:spPr>
            <a:xfrm>
              <a:off x="870778" y="4058351"/>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grpSp>
      <p:grpSp>
        <p:nvGrpSpPr>
          <p:cNvPr id="190" name="그룹 189">
            <a:extLst>
              <a:ext uri="{FF2B5EF4-FFF2-40B4-BE49-F238E27FC236}">
                <a16:creationId xmlns:a16="http://schemas.microsoft.com/office/drawing/2014/main" id="{F0181239-7EEB-48D4-A28C-E34164E87BA7}"/>
              </a:ext>
            </a:extLst>
          </p:cNvPr>
          <p:cNvGrpSpPr/>
          <p:nvPr/>
        </p:nvGrpSpPr>
        <p:grpSpPr>
          <a:xfrm>
            <a:off x="3643983" y="2443288"/>
            <a:ext cx="1600659" cy="2085757"/>
            <a:chOff x="5601072" y="2940277"/>
            <a:chExt cx="1465188" cy="1909231"/>
          </a:xfrm>
        </p:grpSpPr>
        <p:grpSp>
          <p:nvGrpSpPr>
            <p:cNvPr id="191" name="그룹 190">
              <a:extLst>
                <a:ext uri="{FF2B5EF4-FFF2-40B4-BE49-F238E27FC236}">
                  <a16:creationId xmlns:a16="http://schemas.microsoft.com/office/drawing/2014/main" id="{07CB38CF-B596-4137-83C3-BC77D9A013E3}"/>
                </a:ext>
              </a:extLst>
            </p:cNvPr>
            <p:cNvGrpSpPr/>
            <p:nvPr/>
          </p:nvGrpSpPr>
          <p:grpSpPr>
            <a:xfrm>
              <a:off x="5601072" y="3826129"/>
              <a:ext cx="1465188" cy="1023379"/>
              <a:chOff x="5870193" y="3807384"/>
              <a:chExt cx="1465188" cy="1023379"/>
            </a:xfrm>
          </p:grpSpPr>
          <p:sp>
            <p:nvSpPr>
              <p:cNvPr id="200" name="정육면체 199">
                <a:extLst>
                  <a:ext uri="{FF2B5EF4-FFF2-40B4-BE49-F238E27FC236}">
                    <a16:creationId xmlns:a16="http://schemas.microsoft.com/office/drawing/2014/main" id="{1664BC51-E878-4876-94FA-FAF105A06D62}"/>
                  </a:ext>
                </a:extLst>
              </p:cNvPr>
              <p:cNvSpPr/>
              <p:nvPr/>
            </p:nvSpPr>
            <p:spPr>
              <a:xfrm>
                <a:off x="5870193" y="4241675"/>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10</a:t>
                </a:r>
                <a:endParaRPr lang="ko-KR" altLang="en-US" sz="2000" dirty="0"/>
              </a:p>
            </p:txBody>
          </p:sp>
          <p:sp>
            <p:nvSpPr>
              <p:cNvPr id="201" name="정육면체 200">
                <a:extLst>
                  <a:ext uri="{FF2B5EF4-FFF2-40B4-BE49-F238E27FC236}">
                    <a16:creationId xmlns:a16="http://schemas.microsoft.com/office/drawing/2014/main" id="{8C02284B-3283-4078-BBAC-BC45EBFC8D25}"/>
                  </a:ext>
                </a:extLst>
              </p:cNvPr>
              <p:cNvSpPr/>
              <p:nvPr/>
            </p:nvSpPr>
            <p:spPr>
              <a:xfrm>
                <a:off x="6308243" y="4241675"/>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11</a:t>
                </a:r>
                <a:endParaRPr lang="ko-KR" altLang="en-US" sz="2000" dirty="0"/>
              </a:p>
            </p:txBody>
          </p:sp>
          <p:sp>
            <p:nvSpPr>
              <p:cNvPr id="202" name="정육면체 201">
                <a:extLst>
                  <a:ext uri="{FF2B5EF4-FFF2-40B4-BE49-F238E27FC236}">
                    <a16:creationId xmlns:a16="http://schemas.microsoft.com/office/drawing/2014/main" id="{CEEDF603-8C20-4DF5-8E10-BDBC3C6602FB}"/>
                  </a:ext>
                </a:extLst>
              </p:cNvPr>
              <p:cNvSpPr/>
              <p:nvPr/>
            </p:nvSpPr>
            <p:spPr>
              <a:xfrm>
                <a:off x="6746293" y="4241675"/>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12</a:t>
                </a:r>
                <a:endParaRPr lang="ko-KR" altLang="en-US" sz="2000" dirty="0"/>
              </a:p>
            </p:txBody>
          </p:sp>
          <p:sp>
            <p:nvSpPr>
              <p:cNvPr id="203" name="정육면체 202">
                <a:extLst>
                  <a:ext uri="{FF2B5EF4-FFF2-40B4-BE49-F238E27FC236}">
                    <a16:creationId xmlns:a16="http://schemas.microsoft.com/office/drawing/2014/main" id="{049FC2F4-76FB-40F4-9A84-65D7DEE9E411}"/>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a:t>
                </a:r>
                <a:endParaRPr lang="ko-KR" altLang="en-US" sz="2000" dirty="0"/>
              </a:p>
            </p:txBody>
          </p:sp>
          <p:sp>
            <p:nvSpPr>
              <p:cNvPr id="204" name="정육면체 203">
                <a:extLst>
                  <a:ext uri="{FF2B5EF4-FFF2-40B4-BE49-F238E27FC236}">
                    <a16:creationId xmlns:a16="http://schemas.microsoft.com/office/drawing/2014/main" id="{A0D595D5-102E-4264-A291-ED4EA8371FDD}"/>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8</a:t>
                </a:r>
                <a:endParaRPr lang="ko-KR" altLang="en-US" sz="2000" dirty="0"/>
              </a:p>
            </p:txBody>
          </p:sp>
          <p:sp>
            <p:nvSpPr>
              <p:cNvPr id="205" name="정육면체 204">
                <a:extLst>
                  <a:ext uri="{FF2B5EF4-FFF2-40B4-BE49-F238E27FC236}">
                    <a16:creationId xmlns:a16="http://schemas.microsoft.com/office/drawing/2014/main" id="{33FEA780-DA97-4929-A7ED-AD7B04BAF5E4}"/>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192" name="그룹 191">
              <a:extLst>
                <a:ext uri="{FF2B5EF4-FFF2-40B4-BE49-F238E27FC236}">
                  <a16:creationId xmlns:a16="http://schemas.microsoft.com/office/drawing/2014/main" id="{1D799E8B-1447-4A5D-9C51-D1FF188F6F74}"/>
                </a:ext>
              </a:extLst>
            </p:cNvPr>
            <p:cNvGrpSpPr/>
            <p:nvPr/>
          </p:nvGrpSpPr>
          <p:grpSpPr>
            <a:xfrm>
              <a:off x="5601072" y="3380731"/>
              <a:ext cx="1465188" cy="589088"/>
              <a:chOff x="5870193" y="3807384"/>
              <a:chExt cx="1465188" cy="589088"/>
            </a:xfrm>
          </p:grpSpPr>
          <p:sp>
            <p:nvSpPr>
              <p:cNvPr id="197" name="정육면체 196">
                <a:extLst>
                  <a:ext uri="{FF2B5EF4-FFF2-40B4-BE49-F238E27FC236}">
                    <a16:creationId xmlns:a16="http://schemas.microsoft.com/office/drawing/2014/main" id="{833E6F95-F81C-44B9-8612-49C48EE7A044}"/>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198" name="정육면체 197">
                <a:extLst>
                  <a:ext uri="{FF2B5EF4-FFF2-40B4-BE49-F238E27FC236}">
                    <a16:creationId xmlns:a16="http://schemas.microsoft.com/office/drawing/2014/main" id="{CCC1F230-5AD2-4641-946C-52004CB7209D}"/>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199" name="정육면체 198">
                <a:extLst>
                  <a:ext uri="{FF2B5EF4-FFF2-40B4-BE49-F238E27FC236}">
                    <a16:creationId xmlns:a16="http://schemas.microsoft.com/office/drawing/2014/main" id="{A88EC8A0-AF86-4696-89DE-35AA617B9066}"/>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193" name="그룹 192">
              <a:extLst>
                <a:ext uri="{FF2B5EF4-FFF2-40B4-BE49-F238E27FC236}">
                  <a16:creationId xmlns:a16="http://schemas.microsoft.com/office/drawing/2014/main" id="{ED31C8FC-953B-4CD7-B2AA-1E6370BE6F80}"/>
                </a:ext>
              </a:extLst>
            </p:cNvPr>
            <p:cNvGrpSpPr/>
            <p:nvPr/>
          </p:nvGrpSpPr>
          <p:grpSpPr>
            <a:xfrm>
              <a:off x="5601072" y="2940277"/>
              <a:ext cx="1465188" cy="589088"/>
              <a:chOff x="5870193" y="3807384"/>
              <a:chExt cx="1465188" cy="589088"/>
            </a:xfrm>
          </p:grpSpPr>
          <p:sp>
            <p:nvSpPr>
              <p:cNvPr id="194" name="정육면체 193">
                <a:extLst>
                  <a:ext uri="{FF2B5EF4-FFF2-40B4-BE49-F238E27FC236}">
                    <a16:creationId xmlns:a16="http://schemas.microsoft.com/office/drawing/2014/main" id="{A9EF7335-47D4-4AC8-ADF7-CE7F2360E777}"/>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95" name="정육면체 194">
                <a:extLst>
                  <a:ext uri="{FF2B5EF4-FFF2-40B4-BE49-F238E27FC236}">
                    <a16:creationId xmlns:a16="http://schemas.microsoft.com/office/drawing/2014/main" id="{87D8E6F8-AFDF-428D-996A-8B40D525E5D6}"/>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196" name="정육면체 195">
                <a:extLst>
                  <a:ext uri="{FF2B5EF4-FFF2-40B4-BE49-F238E27FC236}">
                    <a16:creationId xmlns:a16="http://schemas.microsoft.com/office/drawing/2014/main" id="{1B263936-93DE-4F92-8209-9C4CBE06CA41}"/>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12" name="그룹 11">
            <a:extLst>
              <a:ext uri="{FF2B5EF4-FFF2-40B4-BE49-F238E27FC236}">
                <a16:creationId xmlns:a16="http://schemas.microsoft.com/office/drawing/2014/main" id="{B26AABF7-432E-4E1F-AF62-672AE7F5AE90}"/>
              </a:ext>
            </a:extLst>
          </p:cNvPr>
          <p:cNvGrpSpPr/>
          <p:nvPr/>
        </p:nvGrpSpPr>
        <p:grpSpPr>
          <a:xfrm>
            <a:off x="6040959" y="2449552"/>
            <a:ext cx="3036315" cy="1131734"/>
            <a:chOff x="6040959" y="3157154"/>
            <a:chExt cx="3036315" cy="1131734"/>
          </a:xfrm>
        </p:grpSpPr>
        <p:grpSp>
          <p:nvGrpSpPr>
            <p:cNvPr id="4" name="그룹 3">
              <a:extLst>
                <a:ext uri="{FF2B5EF4-FFF2-40B4-BE49-F238E27FC236}">
                  <a16:creationId xmlns:a16="http://schemas.microsoft.com/office/drawing/2014/main" id="{0E509232-530D-4FB1-81C8-029963D15652}"/>
                </a:ext>
              </a:extLst>
            </p:cNvPr>
            <p:cNvGrpSpPr/>
            <p:nvPr/>
          </p:nvGrpSpPr>
          <p:grpSpPr>
            <a:xfrm>
              <a:off x="6040959" y="3645333"/>
              <a:ext cx="3036315" cy="643555"/>
              <a:chOff x="6040959" y="3645333"/>
              <a:chExt cx="3036315" cy="643555"/>
            </a:xfrm>
          </p:grpSpPr>
          <p:sp>
            <p:nvSpPr>
              <p:cNvPr id="219" name="정육면체 218">
                <a:extLst>
                  <a:ext uri="{FF2B5EF4-FFF2-40B4-BE49-F238E27FC236}">
                    <a16:creationId xmlns:a16="http://schemas.microsoft.com/office/drawing/2014/main" id="{4689AA17-EB31-441A-A82A-7D6C0FD7D881}"/>
                  </a:ext>
                </a:extLst>
              </p:cNvPr>
              <p:cNvSpPr/>
              <p:nvPr/>
            </p:nvSpPr>
            <p:spPr>
              <a:xfrm>
                <a:off x="6040959" y="3645333"/>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a:t>
                </a:r>
                <a:endParaRPr lang="ko-KR" altLang="en-US" sz="2000" dirty="0"/>
              </a:p>
            </p:txBody>
          </p:sp>
          <p:sp>
            <p:nvSpPr>
              <p:cNvPr id="220" name="정육면체 219">
                <a:extLst>
                  <a:ext uri="{FF2B5EF4-FFF2-40B4-BE49-F238E27FC236}">
                    <a16:creationId xmlns:a16="http://schemas.microsoft.com/office/drawing/2014/main" id="{1DE3A828-1665-45B3-A6FC-32F3148B0F23}"/>
                  </a:ext>
                </a:extLst>
              </p:cNvPr>
              <p:cNvSpPr/>
              <p:nvPr/>
            </p:nvSpPr>
            <p:spPr>
              <a:xfrm>
                <a:off x="6519511" y="3645333"/>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8</a:t>
                </a:r>
                <a:endParaRPr lang="ko-KR" altLang="en-US" sz="2000" dirty="0"/>
              </a:p>
            </p:txBody>
          </p:sp>
          <p:sp>
            <p:nvSpPr>
              <p:cNvPr id="221" name="정육면체 220">
                <a:extLst>
                  <a:ext uri="{FF2B5EF4-FFF2-40B4-BE49-F238E27FC236}">
                    <a16:creationId xmlns:a16="http://schemas.microsoft.com/office/drawing/2014/main" id="{609FB31E-A773-4F8A-B323-EBBE9BCDE1BF}"/>
                  </a:ext>
                </a:extLst>
              </p:cNvPr>
              <p:cNvSpPr/>
              <p:nvPr/>
            </p:nvSpPr>
            <p:spPr>
              <a:xfrm>
                <a:off x="6998063" y="3645333"/>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sp>
            <p:nvSpPr>
              <p:cNvPr id="216" name="정육면체 215">
                <a:extLst>
                  <a:ext uri="{FF2B5EF4-FFF2-40B4-BE49-F238E27FC236}">
                    <a16:creationId xmlns:a16="http://schemas.microsoft.com/office/drawing/2014/main" id="{6133893F-27C2-4A55-B542-8FC0F6CC4DF6}"/>
                  </a:ext>
                </a:extLst>
              </p:cNvPr>
              <p:cNvSpPr/>
              <p:nvPr/>
            </p:nvSpPr>
            <p:spPr>
              <a:xfrm>
                <a:off x="7476615" y="3645333"/>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10</a:t>
                </a:r>
                <a:endParaRPr lang="ko-KR" altLang="en-US" sz="2000" dirty="0"/>
              </a:p>
            </p:txBody>
          </p:sp>
          <p:sp>
            <p:nvSpPr>
              <p:cNvPr id="217" name="정육면체 216">
                <a:extLst>
                  <a:ext uri="{FF2B5EF4-FFF2-40B4-BE49-F238E27FC236}">
                    <a16:creationId xmlns:a16="http://schemas.microsoft.com/office/drawing/2014/main" id="{79E5F27A-FC98-4D91-A9AA-AE2723764A5D}"/>
                  </a:ext>
                </a:extLst>
              </p:cNvPr>
              <p:cNvSpPr/>
              <p:nvPr/>
            </p:nvSpPr>
            <p:spPr>
              <a:xfrm>
                <a:off x="7955167" y="3645333"/>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11</a:t>
                </a:r>
                <a:endParaRPr lang="ko-KR" altLang="en-US" sz="2000" dirty="0"/>
              </a:p>
            </p:txBody>
          </p:sp>
          <p:sp>
            <p:nvSpPr>
              <p:cNvPr id="218" name="정육면체 217">
                <a:extLst>
                  <a:ext uri="{FF2B5EF4-FFF2-40B4-BE49-F238E27FC236}">
                    <a16:creationId xmlns:a16="http://schemas.microsoft.com/office/drawing/2014/main" id="{12894E73-11E7-428E-B0AF-5EC59062321E}"/>
                  </a:ext>
                </a:extLst>
              </p:cNvPr>
              <p:cNvSpPr/>
              <p:nvPr/>
            </p:nvSpPr>
            <p:spPr>
              <a:xfrm>
                <a:off x="8433719" y="3645333"/>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12</a:t>
                </a:r>
                <a:endParaRPr lang="ko-KR" altLang="en-US" sz="2000" dirty="0"/>
              </a:p>
            </p:txBody>
          </p:sp>
        </p:grpSp>
        <p:grpSp>
          <p:nvGrpSpPr>
            <p:cNvPr id="11" name="그룹 10">
              <a:extLst>
                <a:ext uri="{FF2B5EF4-FFF2-40B4-BE49-F238E27FC236}">
                  <a16:creationId xmlns:a16="http://schemas.microsoft.com/office/drawing/2014/main" id="{B423F1C3-7BCD-449B-8C67-BD54231511BF}"/>
                </a:ext>
              </a:extLst>
            </p:cNvPr>
            <p:cNvGrpSpPr/>
            <p:nvPr/>
          </p:nvGrpSpPr>
          <p:grpSpPr>
            <a:xfrm>
              <a:off x="6040959" y="3157154"/>
              <a:ext cx="3036315" cy="646754"/>
              <a:chOff x="6040959" y="2674377"/>
              <a:chExt cx="3036315" cy="646754"/>
            </a:xfrm>
          </p:grpSpPr>
          <p:sp>
            <p:nvSpPr>
              <p:cNvPr id="210" name="정육면체 209">
                <a:extLst>
                  <a:ext uri="{FF2B5EF4-FFF2-40B4-BE49-F238E27FC236}">
                    <a16:creationId xmlns:a16="http://schemas.microsoft.com/office/drawing/2014/main" id="{11E152D7-3AEE-4191-B7C0-1D1AE1D1F2C0}"/>
                  </a:ext>
                </a:extLst>
              </p:cNvPr>
              <p:cNvSpPr/>
              <p:nvPr/>
            </p:nvSpPr>
            <p:spPr>
              <a:xfrm>
                <a:off x="6040959" y="2677576"/>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211" name="정육면체 210">
                <a:extLst>
                  <a:ext uri="{FF2B5EF4-FFF2-40B4-BE49-F238E27FC236}">
                    <a16:creationId xmlns:a16="http://schemas.microsoft.com/office/drawing/2014/main" id="{51369A41-F3F6-41F3-B223-C6E99C8DAAD7}"/>
                  </a:ext>
                </a:extLst>
              </p:cNvPr>
              <p:cNvSpPr/>
              <p:nvPr/>
            </p:nvSpPr>
            <p:spPr>
              <a:xfrm>
                <a:off x="6519511" y="2677576"/>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212" name="정육면체 211">
                <a:extLst>
                  <a:ext uri="{FF2B5EF4-FFF2-40B4-BE49-F238E27FC236}">
                    <a16:creationId xmlns:a16="http://schemas.microsoft.com/office/drawing/2014/main" id="{D4F5F405-7CA2-4A85-BE9D-EA46621C3BB0}"/>
                  </a:ext>
                </a:extLst>
              </p:cNvPr>
              <p:cNvSpPr/>
              <p:nvPr/>
            </p:nvSpPr>
            <p:spPr>
              <a:xfrm>
                <a:off x="6998063" y="2677576"/>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213" name="정육면체 212">
                <a:extLst>
                  <a:ext uri="{FF2B5EF4-FFF2-40B4-BE49-F238E27FC236}">
                    <a16:creationId xmlns:a16="http://schemas.microsoft.com/office/drawing/2014/main" id="{B022D8E4-81D3-40E9-9CFF-11DDF6B236DA}"/>
                  </a:ext>
                </a:extLst>
              </p:cNvPr>
              <p:cNvSpPr/>
              <p:nvPr/>
            </p:nvSpPr>
            <p:spPr>
              <a:xfrm>
                <a:off x="7476615" y="2674377"/>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214" name="정육면체 213">
                <a:extLst>
                  <a:ext uri="{FF2B5EF4-FFF2-40B4-BE49-F238E27FC236}">
                    <a16:creationId xmlns:a16="http://schemas.microsoft.com/office/drawing/2014/main" id="{C871FABD-AF85-4B9F-B07F-764EC00CE240}"/>
                  </a:ext>
                </a:extLst>
              </p:cNvPr>
              <p:cNvSpPr/>
              <p:nvPr/>
            </p:nvSpPr>
            <p:spPr>
              <a:xfrm>
                <a:off x="7955168" y="2674377"/>
                <a:ext cx="643554"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215" name="정육면체 214">
                <a:extLst>
                  <a:ext uri="{FF2B5EF4-FFF2-40B4-BE49-F238E27FC236}">
                    <a16:creationId xmlns:a16="http://schemas.microsoft.com/office/drawing/2014/main" id="{B4DFA34E-548E-4B8E-882F-450B40BF2926}"/>
                  </a:ext>
                </a:extLst>
              </p:cNvPr>
              <p:cNvSpPr/>
              <p:nvPr/>
            </p:nvSpPr>
            <p:spPr>
              <a:xfrm>
                <a:off x="8433719" y="2674377"/>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pic>
        <p:nvPicPr>
          <p:cNvPr id="222" name="Picture 10" descr="https://cdn-icons-png.flaticon.com/512/64/64819.png">
            <a:extLst>
              <a:ext uri="{FF2B5EF4-FFF2-40B4-BE49-F238E27FC236}">
                <a16:creationId xmlns:a16="http://schemas.microsoft.com/office/drawing/2014/main" id="{826A615C-10D1-440B-A4FD-30E6C10C56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00000">
            <a:off x="5395708" y="3001058"/>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10" descr="https://cdn-icons-png.flaticon.com/512/64/64819.png">
            <a:extLst>
              <a:ext uri="{FF2B5EF4-FFF2-40B4-BE49-F238E27FC236}">
                <a16:creationId xmlns:a16="http://schemas.microsoft.com/office/drawing/2014/main" id="{998ECC13-97CB-4227-8D38-A2E9F76DC2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700000">
            <a:off x="4279722" y="4609020"/>
            <a:ext cx="494184" cy="4941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24" name="표 223">
            <a:extLst>
              <a:ext uri="{FF2B5EF4-FFF2-40B4-BE49-F238E27FC236}">
                <a16:creationId xmlns:a16="http://schemas.microsoft.com/office/drawing/2014/main" id="{EFBA323B-7BFC-4C16-AED7-7A526663663E}"/>
              </a:ext>
            </a:extLst>
          </p:cNvPr>
          <p:cNvGraphicFramePr>
            <a:graphicFrameLocks noGrp="1"/>
          </p:cNvGraphicFramePr>
          <p:nvPr>
            <p:extLst>
              <p:ext uri="{D42A27DB-BD31-4B8C-83A1-F6EECF244321}">
                <p14:modId xmlns:p14="http://schemas.microsoft.com/office/powerpoint/2010/main" val="247973718"/>
              </p:ext>
            </p:extLst>
          </p:nvPr>
        </p:nvGraphicFramePr>
        <p:xfrm>
          <a:off x="6143240" y="5184589"/>
          <a:ext cx="2666749" cy="1300480"/>
        </p:xfrm>
        <a:graphic>
          <a:graphicData uri="http://schemas.openxmlformats.org/drawingml/2006/table">
            <a:tbl>
              <a:tblPr>
                <a:tableStyleId>{2D5ABB26-0587-4C30-8999-92F81FD0307C}</a:tableStyleId>
              </a:tblPr>
              <a:tblGrid>
                <a:gridCol w="2666749">
                  <a:extLst>
                    <a:ext uri="{9D8B030D-6E8A-4147-A177-3AD203B41FA5}">
                      <a16:colId xmlns:a16="http://schemas.microsoft.com/office/drawing/2014/main" val="1015189617"/>
                    </a:ext>
                  </a:extLst>
                </a:gridCol>
              </a:tblGrid>
              <a:tr h="370840">
                <a:tc>
                  <a:txBody>
                    <a:bodyPr/>
                    <a:lstStyle/>
                    <a:p>
                      <a:r>
                        <a:rPr lang="fr-FR" altLang="ko-KR" sz="1200" b="0" dirty="0">
                          <a:solidFill>
                            <a:srgbClr val="DCDCAA"/>
                          </a:solidFill>
                          <a:effectLst/>
                          <a:latin typeface="Consolas" panose="020B0609020204030204" pitchFamily="49" charset="0"/>
                        </a:rPr>
                        <a:t>print</a:t>
                      </a:r>
                      <a:r>
                        <a:rPr lang="fr-FR" altLang="ko-KR" sz="1200" b="0" dirty="0">
                          <a:solidFill>
                            <a:srgbClr val="D4D4D4"/>
                          </a:solidFill>
                          <a:effectLst/>
                          <a:latin typeface="Consolas" panose="020B0609020204030204" pitchFamily="49" charset="0"/>
                        </a:rPr>
                        <a:t>(</a:t>
                      </a:r>
                      <a:r>
                        <a:rPr lang="fr-FR" altLang="ko-KR" sz="1200" b="0" dirty="0">
                          <a:solidFill>
                            <a:srgbClr val="9CDCFE"/>
                          </a:solidFill>
                          <a:effectLst/>
                          <a:latin typeface="Consolas" panose="020B0609020204030204" pitchFamily="49" charset="0"/>
                        </a:rPr>
                        <a:t>matrix</a:t>
                      </a:r>
                      <a:r>
                        <a:rPr lang="fr-FR" altLang="ko-KR" sz="1200" b="0" dirty="0">
                          <a:solidFill>
                            <a:srgbClr val="D4D4D4"/>
                          </a:solidFill>
                          <a:effectLst/>
                          <a:latin typeface="Consolas" panose="020B0609020204030204" pitchFamily="49" charset="0"/>
                        </a:rPr>
                        <a:t>.</a:t>
                      </a:r>
                      <a:r>
                        <a:rPr lang="fr-FR" altLang="ko-KR" sz="1200" b="0" dirty="0">
                          <a:solidFill>
                            <a:srgbClr val="DCDCAA"/>
                          </a:solidFill>
                          <a:effectLst/>
                          <a:latin typeface="Consolas" panose="020B0609020204030204" pitchFamily="49" charset="0"/>
                        </a:rPr>
                        <a:t>reshape</a:t>
                      </a:r>
                      <a:r>
                        <a:rPr lang="fr-FR" altLang="ko-KR" sz="1200" b="0" dirty="0">
                          <a:solidFill>
                            <a:srgbClr val="D4D4D4"/>
                          </a:solidFill>
                          <a:effectLst/>
                          <a:latin typeface="Consolas" panose="020B0609020204030204" pitchFamily="49" charset="0"/>
                        </a:rPr>
                        <a:t>(</a:t>
                      </a:r>
                      <a:r>
                        <a:rPr lang="fr-FR" altLang="ko-KR" sz="1200" b="0" dirty="0">
                          <a:solidFill>
                            <a:srgbClr val="B5CEA8"/>
                          </a:solidFill>
                          <a:effectLst/>
                          <a:latin typeface="Consolas" panose="020B0609020204030204" pitchFamily="49" charset="0"/>
                        </a:rPr>
                        <a:t>2</a:t>
                      </a:r>
                      <a:r>
                        <a:rPr lang="fr-FR" altLang="ko-KR" sz="1200" b="0" dirty="0">
                          <a:solidFill>
                            <a:srgbClr val="D4D4D4"/>
                          </a:solidFill>
                          <a:effectLst/>
                          <a:latin typeface="Consolas" panose="020B0609020204030204" pitchFamily="49" charset="0"/>
                        </a:rPr>
                        <a:t>, </a:t>
                      </a:r>
                      <a:r>
                        <a:rPr lang="fr-FR" altLang="ko-KR" sz="1200" b="0" dirty="0">
                          <a:solidFill>
                            <a:srgbClr val="B5CEA8"/>
                          </a:solidFill>
                          <a:effectLst/>
                          <a:latin typeface="Consolas" panose="020B0609020204030204" pitchFamily="49" charset="0"/>
                        </a:rPr>
                        <a:t>2</a:t>
                      </a:r>
                      <a:r>
                        <a:rPr lang="fr-FR" altLang="ko-KR" sz="1200" b="0" dirty="0">
                          <a:solidFill>
                            <a:srgbClr val="D4D4D4"/>
                          </a:solidFill>
                          <a:effectLst/>
                          <a:latin typeface="Consolas" panose="020B0609020204030204" pitchFamily="49" charset="0"/>
                        </a:rPr>
                        <a:t>, </a:t>
                      </a:r>
                      <a:r>
                        <a:rPr lang="fr-FR" altLang="ko-KR" sz="1200" b="0" dirty="0">
                          <a:solidFill>
                            <a:srgbClr val="B5CEA8"/>
                          </a:solidFill>
                          <a:effectLst/>
                          <a:latin typeface="Consolas" panose="020B0609020204030204" pitchFamily="49" charset="0"/>
                        </a:rPr>
                        <a:t>3</a:t>
                      </a:r>
                      <a:r>
                        <a:rPr lang="fr-FR"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[[[ 1 2 3]</a:t>
                      </a:r>
                    </a:p>
                    <a:p>
                      <a:r>
                        <a:rPr lang="en-US" altLang="ko-KR" sz="1100" b="0" i="0" dirty="0">
                          <a:solidFill>
                            <a:srgbClr val="D4D4D4"/>
                          </a:solidFill>
                          <a:effectLst/>
                          <a:latin typeface="Consolas" panose="020B0609020204030204" pitchFamily="49" charset="0"/>
                        </a:rPr>
                        <a:t>  [ 4 5 6]]</a:t>
                      </a:r>
                    </a:p>
                    <a:p>
                      <a:endParaRPr lang="en-US" altLang="ko-KR" sz="1100" b="0" i="0" dirty="0">
                        <a:solidFill>
                          <a:srgbClr val="D4D4D4"/>
                        </a:solidFill>
                        <a:effectLst/>
                        <a:latin typeface="Consolas" panose="020B0609020204030204" pitchFamily="49" charset="0"/>
                      </a:endParaRPr>
                    </a:p>
                    <a:p>
                      <a:r>
                        <a:rPr lang="en-US" altLang="ko-KR" sz="1100" b="0" i="0" dirty="0">
                          <a:solidFill>
                            <a:srgbClr val="D4D4D4"/>
                          </a:solidFill>
                          <a:effectLst/>
                          <a:latin typeface="Consolas" panose="020B0609020204030204" pitchFamily="49" charset="0"/>
                        </a:rPr>
                        <a:t> [[ 7 8 9]</a:t>
                      </a:r>
                    </a:p>
                    <a:p>
                      <a:r>
                        <a:rPr lang="en-US" altLang="ko-KR" sz="1100" b="0" i="0" dirty="0">
                          <a:solidFill>
                            <a:srgbClr val="D4D4D4"/>
                          </a:solidFill>
                          <a:effectLst/>
                          <a:latin typeface="Consolas" panose="020B0609020204030204" pitchFamily="49" charset="0"/>
                        </a:rPr>
                        <a:t>  [10 11 12]]]</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20" name="그룹 19">
            <a:extLst>
              <a:ext uri="{FF2B5EF4-FFF2-40B4-BE49-F238E27FC236}">
                <a16:creationId xmlns:a16="http://schemas.microsoft.com/office/drawing/2014/main" id="{7F0F5F91-B6FD-4AF9-AEB2-6EB397D0604B}"/>
              </a:ext>
            </a:extLst>
          </p:cNvPr>
          <p:cNvGrpSpPr/>
          <p:nvPr/>
        </p:nvGrpSpPr>
        <p:grpSpPr>
          <a:xfrm>
            <a:off x="4209878" y="5184589"/>
            <a:ext cx="1763992" cy="1282767"/>
            <a:chOff x="6594457" y="4032404"/>
            <a:chExt cx="1763992" cy="1282767"/>
          </a:xfrm>
        </p:grpSpPr>
        <p:grpSp>
          <p:nvGrpSpPr>
            <p:cNvPr id="226" name="그룹 225">
              <a:extLst>
                <a:ext uri="{FF2B5EF4-FFF2-40B4-BE49-F238E27FC236}">
                  <a16:creationId xmlns:a16="http://schemas.microsoft.com/office/drawing/2014/main" id="{6F97BE08-2E17-4856-8421-FCA288BE948A}"/>
                </a:ext>
              </a:extLst>
            </p:cNvPr>
            <p:cNvGrpSpPr/>
            <p:nvPr/>
          </p:nvGrpSpPr>
          <p:grpSpPr>
            <a:xfrm>
              <a:off x="6757790" y="4032404"/>
              <a:ext cx="1600659" cy="1118000"/>
              <a:chOff x="5870193" y="3807384"/>
              <a:chExt cx="1465188" cy="1023379"/>
            </a:xfrm>
          </p:grpSpPr>
          <p:sp>
            <p:nvSpPr>
              <p:cNvPr id="235" name="정육면체 234">
                <a:extLst>
                  <a:ext uri="{FF2B5EF4-FFF2-40B4-BE49-F238E27FC236}">
                    <a16:creationId xmlns:a16="http://schemas.microsoft.com/office/drawing/2014/main" id="{F3CB7A78-BAC4-4763-A2CA-54354D908B91}"/>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236" name="정육면체 235">
                <a:extLst>
                  <a:ext uri="{FF2B5EF4-FFF2-40B4-BE49-F238E27FC236}">
                    <a16:creationId xmlns:a16="http://schemas.microsoft.com/office/drawing/2014/main" id="{BF024C89-DEEA-42F9-9EB4-0C555D6797BA}"/>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237" name="정육면체 236">
                <a:extLst>
                  <a:ext uri="{FF2B5EF4-FFF2-40B4-BE49-F238E27FC236}">
                    <a16:creationId xmlns:a16="http://schemas.microsoft.com/office/drawing/2014/main" id="{FEF7E43B-5E1C-45E1-8336-A85F7EB8CA43}"/>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sp>
            <p:nvSpPr>
              <p:cNvPr id="238" name="정육면체 237">
                <a:extLst>
                  <a:ext uri="{FF2B5EF4-FFF2-40B4-BE49-F238E27FC236}">
                    <a16:creationId xmlns:a16="http://schemas.microsoft.com/office/drawing/2014/main" id="{7D565490-4CEF-46E5-97A7-29B0D7742DBD}"/>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7</a:t>
                </a:r>
                <a:endParaRPr lang="ko-KR" altLang="en-US" sz="2000" dirty="0"/>
              </a:p>
            </p:txBody>
          </p:sp>
          <p:sp>
            <p:nvSpPr>
              <p:cNvPr id="239" name="정육면체 238">
                <a:extLst>
                  <a:ext uri="{FF2B5EF4-FFF2-40B4-BE49-F238E27FC236}">
                    <a16:creationId xmlns:a16="http://schemas.microsoft.com/office/drawing/2014/main" id="{812DFF00-9836-41CF-BEA6-E7CB37E089E1}"/>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240" name="정육면체 239">
                <a:extLst>
                  <a:ext uri="{FF2B5EF4-FFF2-40B4-BE49-F238E27FC236}">
                    <a16:creationId xmlns:a16="http://schemas.microsoft.com/office/drawing/2014/main" id="{289A2700-B0E1-415C-8BA5-755F6C409F56}"/>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19" name="그룹 18">
              <a:extLst>
                <a:ext uri="{FF2B5EF4-FFF2-40B4-BE49-F238E27FC236}">
                  <a16:creationId xmlns:a16="http://schemas.microsoft.com/office/drawing/2014/main" id="{157B4061-B68E-4A21-BE9F-F1DE04643EEC}"/>
                </a:ext>
              </a:extLst>
            </p:cNvPr>
            <p:cNvGrpSpPr/>
            <p:nvPr/>
          </p:nvGrpSpPr>
          <p:grpSpPr>
            <a:xfrm>
              <a:off x="6594457" y="4190438"/>
              <a:ext cx="1600659" cy="1124733"/>
              <a:chOff x="6594457" y="4190438"/>
              <a:chExt cx="1600659" cy="1124733"/>
            </a:xfrm>
          </p:grpSpPr>
          <p:grpSp>
            <p:nvGrpSpPr>
              <p:cNvPr id="227" name="그룹 226">
                <a:extLst>
                  <a:ext uri="{FF2B5EF4-FFF2-40B4-BE49-F238E27FC236}">
                    <a16:creationId xmlns:a16="http://schemas.microsoft.com/office/drawing/2014/main" id="{C3EBF82A-F1E5-44AC-9C20-F4D1E480B377}"/>
                  </a:ext>
                </a:extLst>
              </p:cNvPr>
              <p:cNvGrpSpPr/>
              <p:nvPr/>
            </p:nvGrpSpPr>
            <p:grpSpPr>
              <a:xfrm>
                <a:off x="6594457" y="4671616"/>
                <a:ext cx="1600659" cy="643555"/>
                <a:chOff x="5870193" y="3807384"/>
                <a:chExt cx="1465188" cy="589088"/>
              </a:xfrm>
            </p:grpSpPr>
            <p:sp>
              <p:nvSpPr>
                <p:cNvPr id="232" name="정육면체 231">
                  <a:extLst>
                    <a:ext uri="{FF2B5EF4-FFF2-40B4-BE49-F238E27FC236}">
                      <a16:creationId xmlns:a16="http://schemas.microsoft.com/office/drawing/2014/main" id="{B9E52305-391E-439C-93B7-511B5F00F5A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233" name="정육면체 232">
                  <a:extLst>
                    <a:ext uri="{FF2B5EF4-FFF2-40B4-BE49-F238E27FC236}">
                      <a16:creationId xmlns:a16="http://schemas.microsoft.com/office/drawing/2014/main" id="{02BFE055-BDB1-4A43-95AA-FCCF3443950C}"/>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5</a:t>
                  </a:r>
                  <a:endParaRPr lang="ko-KR" altLang="en-US" sz="2000" dirty="0"/>
                </a:p>
              </p:txBody>
            </p:sp>
            <p:sp>
              <p:nvSpPr>
                <p:cNvPr id="234" name="정육면체 233">
                  <a:extLst>
                    <a:ext uri="{FF2B5EF4-FFF2-40B4-BE49-F238E27FC236}">
                      <a16:creationId xmlns:a16="http://schemas.microsoft.com/office/drawing/2014/main" id="{5F08E8C5-67AD-4EFF-AA36-0C7F773172E1}"/>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228" name="그룹 227">
                <a:extLst>
                  <a:ext uri="{FF2B5EF4-FFF2-40B4-BE49-F238E27FC236}">
                    <a16:creationId xmlns:a16="http://schemas.microsoft.com/office/drawing/2014/main" id="{3744A267-0F38-497A-B9BA-7D4CB3B3C1E3}"/>
                  </a:ext>
                </a:extLst>
              </p:cNvPr>
              <p:cNvGrpSpPr/>
              <p:nvPr/>
            </p:nvGrpSpPr>
            <p:grpSpPr>
              <a:xfrm>
                <a:off x="6594457" y="4190438"/>
                <a:ext cx="1600659" cy="643555"/>
                <a:chOff x="5870193" y="3807384"/>
                <a:chExt cx="1465188" cy="589088"/>
              </a:xfrm>
            </p:grpSpPr>
            <p:sp>
              <p:nvSpPr>
                <p:cNvPr id="229" name="정육면체 228">
                  <a:extLst>
                    <a:ext uri="{FF2B5EF4-FFF2-40B4-BE49-F238E27FC236}">
                      <a16:creationId xmlns:a16="http://schemas.microsoft.com/office/drawing/2014/main" id="{C1107C7F-E36A-48DD-B695-CDA34462482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230" name="정육면체 229">
                  <a:extLst>
                    <a:ext uri="{FF2B5EF4-FFF2-40B4-BE49-F238E27FC236}">
                      <a16:creationId xmlns:a16="http://schemas.microsoft.com/office/drawing/2014/main" id="{8A16DF71-EB5F-4364-A511-0F00DB65067E}"/>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a:t>
                  </a:r>
                  <a:endParaRPr lang="ko-KR" altLang="en-US" sz="2000" dirty="0"/>
                </a:p>
              </p:txBody>
            </p:sp>
            <p:sp>
              <p:nvSpPr>
                <p:cNvPr id="231" name="정육면체 230">
                  <a:extLst>
                    <a:ext uri="{FF2B5EF4-FFF2-40B4-BE49-F238E27FC236}">
                      <a16:creationId xmlns:a16="http://schemas.microsoft.com/office/drawing/2014/main" id="{0317C21F-ACC8-4FBE-8876-EDC1AF109AE5}"/>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3</a:t>
                  </a:r>
                  <a:endParaRPr lang="ko-KR" altLang="en-US" sz="2000" dirty="0"/>
                </a:p>
              </p:txBody>
            </p:sp>
          </p:grpSp>
        </p:grpSp>
      </p:grpSp>
    </p:spTree>
    <p:extLst>
      <p:ext uri="{BB962C8B-B14F-4D97-AF65-F5344CB8AC3E}">
        <p14:creationId xmlns:p14="http://schemas.microsoft.com/office/powerpoint/2010/main" val="20710142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85</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4" name="표 83">
            <a:extLst>
              <a:ext uri="{FF2B5EF4-FFF2-40B4-BE49-F238E27FC236}">
                <a16:creationId xmlns:a16="http://schemas.microsoft.com/office/drawing/2014/main" id="{D0B7ECAD-A99D-4053-9472-D8E8B79C0B76}"/>
              </a:ext>
            </a:extLst>
          </p:cNvPr>
          <p:cNvGraphicFramePr>
            <a:graphicFrameLocks noGrp="1"/>
          </p:cNvGraphicFramePr>
          <p:nvPr>
            <p:extLst>
              <p:ext uri="{D42A27DB-BD31-4B8C-83A1-F6EECF244321}">
                <p14:modId xmlns:p14="http://schemas.microsoft.com/office/powerpoint/2010/main" val="4064698475"/>
              </p:ext>
            </p:extLst>
          </p:nvPr>
        </p:nvGraphicFramePr>
        <p:xfrm>
          <a:off x="1527958" y="5433242"/>
          <a:ext cx="2069797" cy="642275"/>
        </p:xfrm>
        <a:graphic>
          <a:graphicData uri="http://schemas.openxmlformats.org/drawingml/2006/table">
            <a:tbl>
              <a:tblPr>
                <a:tableStyleId>{2D5ABB26-0587-4C30-8999-92F81FD0307C}</a:tableStyleId>
              </a:tblPr>
              <a:tblGrid>
                <a:gridCol w="2069797">
                  <a:extLst>
                    <a:ext uri="{9D8B030D-6E8A-4147-A177-3AD203B41FA5}">
                      <a16:colId xmlns:a16="http://schemas.microsoft.com/office/drawing/2014/main" val="1015189617"/>
                    </a:ext>
                  </a:extLst>
                </a:gridCol>
              </a:tblGrid>
              <a:tr h="370840">
                <a:tc>
                  <a:txBody>
                    <a:bodyPr/>
                    <a:lstStyle/>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vector</a:t>
                      </a:r>
                      <a:r>
                        <a:rPr lang="en-US" altLang="ko-KR" sz="1200" b="0" dirty="0" err="1">
                          <a:solidFill>
                            <a:srgbClr val="D4D4D4"/>
                          </a:solidFill>
                          <a:effectLst/>
                          <a:latin typeface="Consolas" panose="020B0609020204030204" pitchFamily="49" charset="0"/>
                        </a:rPr>
                        <a:t>.</a:t>
                      </a:r>
                      <a:r>
                        <a:rPr lang="en-US" altLang="ko-KR" sz="1200" b="0" dirty="0" err="1">
                          <a:solidFill>
                            <a:srgbClr val="DCDCAA"/>
                          </a:solidFill>
                          <a:effectLst/>
                          <a:latin typeface="Consolas" panose="020B0609020204030204" pitchFamily="49" charset="0"/>
                        </a:rPr>
                        <a:t>flatten</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[1 2 3 4]</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125" name="TextBox 124">
            <a:extLst>
              <a:ext uri="{FF2B5EF4-FFF2-40B4-BE49-F238E27FC236}">
                <a16:creationId xmlns:a16="http://schemas.microsoft.com/office/drawing/2014/main" id="{C9359E31-747B-4668-8DEF-5F8CFE0550CC}"/>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명령어</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sp>
        <p:nvSpPr>
          <p:cNvPr id="92" name="사각형: 둥근 모서리 91">
            <a:extLst>
              <a:ext uri="{FF2B5EF4-FFF2-40B4-BE49-F238E27FC236}">
                <a16:creationId xmlns:a16="http://schemas.microsoft.com/office/drawing/2014/main" id="{7163CCA7-8617-400A-AA7B-93D2D256CDBC}"/>
              </a:ext>
            </a:extLst>
          </p:cNvPr>
          <p:cNvSpPr/>
          <p:nvPr/>
        </p:nvSpPr>
        <p:spPr>
          <a:xfrm>
            <a:off x="3296841" y="1673194"/>
            <a:ext cx="5970406"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a:solidFill>
                  <a:srgbClr val="000000"/>
                </a:solidFill>
                <a:latin typeface="Consolas" panose="020B0609020204030204" pitchFamily="49" charset="0"/>
              </a:rPr>
              <a:t>flatten()</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다차원 배열</a:t>
            </a:r>
            <a:r>
              <a:rPr lang="ko-KR" altLang="en-US" sz="1600" dirty="0">
                <a:solidFill>
                  <a:srgbClr val="000000"/>
                </a:solidFill>
                <a:latin typeface="Consolas" panose="020B0609020204030204" pitchFamily="49" charset="0"/>
              </a:rPr>
              <a:t>을 </a:t>
            </a:r>
            <a:r>
              <a:rPr lang="en-US" altLang="ko-KR" sz="1600" b="1" dirty="0">
                <a:solidFill>
                  <a:srgbClr val="000000"/>
                </a:solidFill>
                <a:latin typeface="Consolas" panose="020B0609020204030204" pitchFamily="49" charset="0"/>
              </a:rPr>
              <a:t>1</a:t>
            </a:r>
            <a:r>
              <a:rPr lang="ko-KR" altLang="en-US" sz="1600" b="1" dirty="0">
                <a:solidFill>
                  <a:srgbClr val="000000"/>
                </a:solidFill>
                <a:latin typeface="Consolas" panose="020B0609020204030204" pitchFamily="49" charset="0"/>
              </a:rPr>
              <a:t>차원 배열</a:t>
            </a:r>
            <a:r>
              <a:rPr lang="ko-KR" altLang="en-US" sz="1600" dirty="0">
                <a:solidFill>
                  <a:srgbClr val="000000"/>
                </a:solidFill>
                <a:latin typeface="Consolas" panose="020B0609020204030204" pitchFamily="49" charset="0"/>
              </a:rPr>
              <a:t>로 </a:t>
            </a:r>
            <a:r>
              <a:rPr lang="ko-KR" altLang="en-US" sz="1600" b="1" dirty="0">
                <a:solidFill>
                  <a:srgbClr val="000000"/>
                </a:solidFill>
                <a:latin typeface="Consolas" panose="020B0609020204030204" pitchFamily="49" charset="0"/>
              </a:rPr>
              <a:t>변환</a:t>
            </a:r>
            <a:r>
              <a:rPr lang="en-US" altLang="ko-KR" sz="1600"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개수는 동일</a:t>
            </a:r>
            <a:r>
              <a:rPr lang="en-US" altLang="ko-KR" sz="1600" dirty="0">
                <a:solidFill>
                  <a:srgbClr val="000000"/>
                </a:solidFill>
                <a:latin typeface="Consolas" panose="020B0609020204030204" pitchFamily="49" charset="0"/>
              </a:rPr>
              <a:t>)</a:t>
            </a:r>
            <a:endParaRPr lang="ko-KR" altLang="en-US" sz="1600" dirty="0"/>
          </a:p>
        </p:txBody>
      </p:sp>
      <p:grpSp>
        <p:nvGrpSpPr>
          <p:cNvPr id="533" name="그룹 532">
            <a:extLst>
              <a:ext uri="{FF2B5EF4-FFF2-40B4-BE49-F238E27FC236}">
                <a16:creationId xmlns:a16="http://schemas.microsoft.com/office/drawing/2014/main" id="{00F67283-74B2-4370-9C1E-3179FEE24B57}"/>
              </a:ext>
            </a:extLst>
          </p:cNvPr>
          <p:cNvGrpSpPr/>
          <p:nvPr/>
        </p:nvGrpSpPr>
        <p:grpSpPr>
          <a:xfrm>
            <a:off x="1512779" y="4609548"/>
            <a:ext cx="2084976" cy="643555"/>
            <a:chOff x="5870193" y="3807384"/>
            <a:chExt cx="1908515" cy="589088"/>
          </a:xfrm>
        </p:grpSpPr>
        <p:sp>
          <p:nvSpPr>
            <p:cNvPr id="534" name="정육면체 533">
              <a:extLst>
                <a:ext uri="{FF2B5EF4-FFF2-40B4-BE49-F238E27FC236}">
                  <a16:creationId xmlns:a16="http://schemas.microsoft.com/office/drawing/2014/main" id="{10407BAE-679F-42DB-9E3B-C21247CA02AC}"/>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535" name="정육면체 534">
              <a:extLst>
                <a:ext uri="{FF2B5EF4-FFF2-40B4-BE49-F238E27FC236}">
                  <a16:creationId xmlns:a16="http://schemas.microsoft.com/office/drawing/2014/main" id="{DE0CA04A-6FC0-4FA8-8DB6-AE4B32A37761}"/>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536" name="정육면체 535">
              <a:extLst>
                <a:ext uri="{FF2B5EF4-FFF2-40B4-BE49-F238E27FC236}">
                  <a16:creationId xmlns:a16="http://schemas.microsoft.com/office/drawing/2014/main" id="{8813969E-01E4-4CB6-B82C-DF6082101169}"/>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sp>
          <p:nvSpPr>
            <p:cNvPr id="97" name="정육면체 96">
              <a:extLst>
                <a:ext uri="{FF2B5EF4-FFF2-40B4-BE49-F238E27FC236}">
                  <a16:creationId xmlns:a16="http://schemas.microsoft.com/office/drawing/2014/main" id="{517DFC9C-8691-4F7B-9467-444D5F94813A}"/>
                </a:ext>
              </a:extLst>
            </p:cNvPr>
            <p:cNvSpPr/>
            <p:nvPr/>
          </p:nvSpPr>
          <p:spPr>
            <a:xfrm>
              <a:off x="7189620"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grpSp>
      <p:pic>
        <p:nvPicPr>
          <p:cNvPr id="98" name="Picture 10" descr="https://cdn-icons-png.flaticon.com/512/64/64819.png">
            <a:extLst>
              <a:ext uri="{FF2B5EF4-FFF2-40B4-BE49-F238E27FC236}">
                <a16:creationId xmlns:a16="http://schemas.microsoft.com/office/drawing/2014/main" id="{E4F64A5C-AFFF-4D9A-999C-A114D4807F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2222791" y="3979722"/>
            <a:ext cx="494184" cy="49418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2DC4EF05-F947-4E62-BD77-E148A20E5E00}"/>
              </a:ext>
            </a:extLst>
          </p:cNvPr>
          <p:cNvGrpSpPr/>
          <p:nvPr/>
        </p:nvGrpSpPr>
        <p:grpSpPr>
          <a:xfrm>
            <a:off x="1905947" y="2717842"/>
            <a:ext cx="1127872" cy="1126238"/>
            <a:chOff x="392225" y="4058351"/>
            <a:chExt cx="1127872" cy="1126238"/>
          </a:xfrm>
        </p:grpSpPr>
        <p:sp>
          <p:nvSpPr>
            <p:cNvPr id="108" name="정육면체 107">
              <a:extLst>
                <a:ext uri="{FF2B5EF4-FFF2-40B4-BE49-F238E27FC236}">
                  <a16:creationId xmlns:a16="http://schemas.microsoft.com/office/drawing/2014/main" id="{881440CD-89A6-45DA-B04A-2912152A6EE0}"/>
                </a:ext>
              </a:extLst>
            </p:cNvPr>
            <p:cNvSpPr/>
            <p:nvPr/>
          </p:nvSpPr>
          <p:spPr>
            <a:xfrm>
              <a:off x="392225" y="454103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109" name="정육면체 108">
              <a:extLst>
                <a:ext uri="{FF2B5EF4-FFF2-40B4-BE49-F238E27FC236}">
                  <a16:creationId xmlns:a16="http://schemas.microsoft.com/office/drawing/2014/main" id="{B456404D-419C-4D39-8F90-8F4DC41CC814}"/>
                </a:ext>
              </a:extLst>
            </p:cNvPr>
            <p:cNvSpPr/>
            <p:nvPr/>
          </p:nvSpPr>
          <p:spPr>
            <a:xfrm>
              <a:off x="876542" y="454103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106" name="정육면체 105">
              <a:extLst>
                <a:ext uri="{FF2B5EF4-FFF2-40B4-BE49-F238E27FC236}">
                  <a16:creationId xmlns:a16="http://schemas.microsoft.com/office/drawing/2014/main" id="{7BB06021-2949-4CA8-8BAC-D5A1762F0E00}"/>
                </a:ext>
              </a:extLst>
            </p:cNvPr>
            <p:cNvSpPr/>
            <p:nvPr/>
          </p:nvSpPr>
          <p:spPr>
            <a:xfrm>
              <a:off x="392226" y="4058351"/>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07" name="정육면체 106">
              <a:extLst>
                <a:ext uri="{FF2B5EF4-FFF2-40B4-BE49-F238E27FC236}">
                  <a16:creationId xmlns:a16="http://schemas.microsoft.com/office/drawing/2014/main" id="{95AE3451-AA83-4284-A315-1962761EACF6}"/>
                </a:ext>
              </a:extLst>
            </p:cNvPr>
            <p:cNvSpPr/>
            <p:nvPr/>
          </p:nvSpPr>
          <p:spPr>
            <a:xfrm>
              <a:off x="870778" y="4058351"/>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grpSp>
      <p:grpSp>
        <p:nvGrpSpPr>
          <p:cNvPr id="5" name="그룹 4">
            <a:extLst>
              <a:ext uri="{FF2B5EF4-FFF2-40B4-BE49-F238E27FC236}">
                <a16:creationId xmlns:a16="http://schemas.microsoft.com/office/drawing/2014/main" id="{5FE7B7A1-0BE3-4784-8B56-5C6CD9DE19B5}"/>
              </a:ext>
            </a:extLst>
          </p:cNvPr>
          <p:cNvGrpSpPr/>
          <p:nvPr/>
        </p:nvGrpSpPr>
        <p:grpSpPr>
          <a:xfrm>
            <a:off x="5667425" y="2556312"/>
            <a:ext cx="1291388" cy="1288425"/>
            <a:chOff x="4501452" y="3012999"/>
            <a:chExt cx="1291388" cy="1288425"/>
          </a:xfrm>
        </p:grpSpPr>
        <p:grpSp>
          <p:nvGrpSpPr>
            <p:cNvPr id="93" name="그룹 92">
              <a:extLst>
                <a:ext uri="{FF2B5EF4-FFF2-40B4-BE49-F238E27FC236}">
                  <a16:creationId xmlns:a16="http://schemas.microsoft.com/office/drawing/2014/main" id="{BF789B37-A7FA-4F79-AEC4-A06CF7373037}"/>
                </a:ext>
              </a:extLst>
            </p:cNvPr>
            <p:cNvGrpSpPr/>
            <p:nvPr/>
          </p:nvGrpSpPr>
          <p:grpSpPr>
            <a:xfrm>
              <a:off x="4664968" y="3012999"/>
              <a:ext cx="1127872" cy="1126238"/>
              <a:chOff x="392225" y="4058351"/>
              <a:chExt cx="1127872" cy="1126238"/>
            </a:xfrm>
          </p:grpSpPr>
          <p:sp>
            <p:nvSpPr>
              <p:cNvPr id="94" name="정육면체 93">
                <a:extLst>
                  <a:ext uri="{FF2B5EF4-FFF2-40B4-BE49-F238E27FC236}">
                    <a16:creationId xmlns:a16="http://schemas.microsoft.com/office/drawing/2014/main" id="{A30A0B81-F02D-4434-BA7E-38144975F4A9}"/>
                  </a:ext>
                </a:extLst>
              </p:cNvPr>
              <p:cNvSpPr/>
              <p:nvPr/>
            </p:nvSpPr>
            <p:spPr>
              <a:xfrm>
                <a:off x="392225" y="4541034"/>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7</a:t>
                </a:r>
                <a:endParaRPr lang="ko-KR" altLang="en-US" sz="2000" dirty="0"/>
              </a:p>
            </p:txBody>
          </p:sp>
          <p:sp>
            <p:nvSpPr>
              <p:cNvPr id="95" name="정육면체 94">
                <a:extLst>
                  <a:ext uri="{FF2B5EF4-FFF2-40B4-BE49-F238E27FC236}">
                    <a16:creationId xmlns:a16="http://schemas.microsoft.com/office/drawing/2014/main" id="{8ACDE836-F7DF-4944-922F-D63E634DD70A}"/>
                  </a:ext>
                </a:extLst>
              </p:cNvPr>
              <p:cNvSpPr/>
              <p:nvPr/>
            </p:nvSpPr>
            <p:spPr>
              <a:xfrm>
                <a:off x="876542" y="4541034"/>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96" name="정육면체 95">
                <a:extLst>
                  <a:ext uri="{FF2B5EF4-FFF2-40B4-BE49-F238E27FC236}">
                    <a16:creationId xmlns:a16="http://schemas.microsoft.com/office/drawing/2014/main" id="{84181A6C-81FB-4DB1-9C79-01DD423CA7F5}"/>
                  </a:ext>
                </a:extLst>
              </p:cNvPr>
              <p:cNvSpPr/>
              <p:nvPr/>
            </p:nvSpPr>
            <p:spPr>
              <a:xfrm>
                <a:off x="392226" y="4058351"/>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5</a:t>
                </a:r>
                <a:endParaRPr lang="ko-KR" altLang="en-US" sz="2000" dirty="0"/>
              </a:p>
            </p:txBody>
          </p:sp>
          <p:sp>
            <p:nvSpPr>
              <p:cNvPr id="99" name="정육면체 98">
                <a:extLst>
                  <a:ext uri="{FF2B5EF4-FFF2-40B4-BE49-F238E27FC236}">
                    <a16:creationId xmlns:a16="http://schemas.microsoft.com/office/drawing/2014/main" id="{3702AF34-56A9-4D9A-8BEE-59FCDBDF9EE5}"/>
                  </a:ext>
                </a:extLst>
              </p:cNvPr>
              <p:cNvSpPr/>
              <p:nvPr/>
            </p:nvSpPr>
            <p:spPr>
              <a:xfrm>
                <a:off x="870778" y="4058351"/>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87" name="그룹 86">
              <a:extLst>
                <a:ext uri="{FF2B5EF4-FFF2-40B4-BE49-F238E27FC236}">
                  <a16:creationId xmlns:a16="http://schemas.microsoft.com/office/drawing/2014/main" id="{1414007B-3395-45CD-8081-8B30CAB24EFE}"/>
                </a:ext>
              </a:extLst>
            </p:cNvPr>
            <p:cNvGrpSpPr/>
            <p:nvPr/>
          </p:nvGrpSpPr>
          <p:grpSpPr>
            <a:xfrm>
              <a:off x="4501452" y="3175186"/>
              <a:ext cx="1127872" cy="1126238"/>
              <a:chOff x="392225" y="4058351"/>
              <a:chExt cx="1127872" cy="1126238"/>
            </a:xfrm>
          </p:grpSpPr>
          <p:sp>
            <p:nvSpPr>
              <p:cNvPr id="88" name="정육면체 87">
                <a:extLst>
                  <a:ext uri="{FF2B5EF4-FFF2-40B4-BE49-F238E27FC236}">
                    <a16:creationId xmlns:a16="http://schemas.microsoft.com/office/drawing/2014/main" id="{F64068C6-798D-43FD-8BDB-31C1BED43607}"/>
                  </a:ext>
                </a:extLst>
              </p:cNvPr>
              <p:cNvSpPr/>
              <p:nvPr/>
            </p:nvSpPr>
            <p:spPr>
              <a:xfrm>
                <a:off x="392225" y="4541034"/>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3</a:t>
                </a:r>
                <a:endParaRPr lang="ko-KR" altLang="en-US" sz="2000" dirty="0"/>
              </a:p>
            </p:txBody>
          </p:sp>
          <p:sp>
            <p:nvSpPr>
              <p:cNvPr id="89" name="정육면체 88">
                <a:extLst>
                  <a:ext uri="{FF2B5EF4-FFF2-40B4-BE49-F238E27FC236}">
                    <a16:creationId xmlns:a16="http://schemas.microsoft.com/office/drawing/2014/main" id="{0606DFA9-5FA1-4EAF-A0C5-8C571EBC7CC2}"/>
                  </a:ext>
                </a:extLst>
              </p:cNvPr>
              <p:cNvSpPr/>
              <p:nvPr/>
            </p:nvSpPr>
            <p:spPr>
              <a:xfrm>
                <a:off x="876542" y="4541034"/>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90" name="정육면체 89">
                <a:extLst>
                  <a:ext uri="{FF2B5EF4-FFF2-40B4-BE49-F238E27FC236}">
                    <a16:creationId xmlns:a16="http://schemas.microsoft.com/office/drawing/2014/main" id="{553C2AC9-5F88-4515-9043-ECD4F580E90E}"/>
                  </a:ext>
                </a:extLst>
              </p:cNvPr>
              <p:cNvSpPr/>
              <p:nvPr/>
            </p:nvSpPr>
            <p:spPr>
              <a:xfrm>
                <a:off x="392226" y="4058351"/>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91" name="정육면체 90">
                <a:extLst>
                  <a:ext uri="{FF2B5EF4-FFF2-40B4-BE49-F238E27FC236}">
                    <a16:creationId xmlns:a16="http://schemas.microsoft.com/office/drawing/2014/main" id="{1AB3E534-6CBA-4B40-9DAD-379901FC1B08}"/>
                  </a:ext>
                </a:extLst>
              </p:cNvPr>
              <p:cNvSpPr/>
              <p:nvPr/>
            </p:nvSpPr>
            <p:spPr>
              <a:xfrm>
                <a:off x="870778" y="4058351"/>
                <a:ext cx="643555" cy="643555"/>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a:t>
                </a:r>
                <a:endParaRPr lang="ko-KR" altLang="en-US" sz="2000" dirty="0"/>
              </a:p>
            </p:txBody>
          </p:sp>
        </p:grpSp>
      </p:grpSp>
      <p:grpSp>
        <p:nvGrpSpPr>
          <p:cNvPr id="8" name="그룹 7">
            <a:extLst>
              <a:ext uri="{FF2B5EF4-FFF2-40B4-BE49-F238E27FC236}">
                <a16:creationId xmlns:a16="http://schemas.microsoft.com/office/drawing/2014/main" id="{77E84954-5E9E-4066-BAAC-6D895B771A6D}"/>
              </a:ext>
            </a:extLst>
          </p:cNvPr>
          <p:cNvGrpSpPr/>
          <p:nvPr/>
        </p:nvGrpSpPr>
        <p:grpSpPr>
          <a:xfrm>
            <a:off x="4392268" y="4609548"/>
            <a:ext cx="4007966" cy="643555"/>
            <a:chOff x="3921676" y="4337525"/>
            <a:chExt cx="4007966" cy="643555"/>
          </a:xfrm>
        </p:grpSpPr>
        <p:sp>
          <p:nvSpPr>
            <p:cNvPr id="101" name="정육면체 100">
              <a:extLst>
                <a:ext uri="{FF2B5EF4-FFF2-40B4-BE49-F238E27FC236}">
                  <a16:creationId xmlns:a16="http://schemas.microsoft.com/office/drawing/2014/main" id="{6B0226E2-6694-42C0-9C74-69CFF10153A7}"/>
                </a:ext>
              </a:extLst>
            </p:cNvPr>
            <p:cNvSpPr/>
            <p:nvPr/>
          </p:nvSpPr>
          <p:spPr>
            <a:xfrm>
              <a:off x="3921676" y="4337525"/>
              <a:ext cx="643555" cy="643555"/>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102" name="정육면체 101">
              <a:extLst>
                <a:ext uri="{FF2B5EF4-FFF2-40B4-BE49-F238E27FC236}">
                  <a16:creationId xmlns:a16="http://schemas.microsoft.com/office/drawing/2014/main" id="{E1CB2DF1-325D-41DB-9E61-B8187DE4A123}"/>
                </a:ext>
              </a:extLst>
            </p:cNvPr>
            <p:cNvSpPr/>
            <p:nvPr/>
          </p:nvSpPr>
          <p:spPr>
            <a:xfrm>
              <a:off x="4400228" y="4337525"/>
              <a:ext cx="643555" cy="643555"/>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103" name="정육면체 102">
              <a:extLst>
                <a:ext uri="{FF2B5EF4-FFF2-40B4-BE49-F238E27FC236}">
                  <a16:creationId xmlns:a16="http://schemas.microsoft.com/office/drawing/2014/main" id="{E74C031F-1E1C-482C-9966-A252497B4A9F}"/>
                </a:ext>
              </a:extLst>
            </p:cNvPr>
            <p:cNvSpPr/>
            <p:nvPr/>
          </p:nvSpPr>
          <p:spPr>
            <a:xfrm>
              <a:off x="4878780" y="4337525"/>
              <a:ext cx="643555" cy="643555"/>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sp>
          <p:nvSpPr>
            <p:cNvPr id="104" name="정육면체 103">
              <a:extLst>
                <a:ext uri="{FF2B5EF4-FFF2-40B4-BE49-F238E27FC236}">
                  <a16:creationId xmlns:a16="http://schemas.microsoft.com/office/drawing/2014/main" id="{648D2003-A6D9-463F-8AA0-173334DF464E}"/>
                </a:ext>
              </a:extLst>
            </p:cNvPr>
            <p:cNvSpPr/>
            <p:nvPr/>
          </p:nvSpPr>
          <p:spPr>
            <a:xfrm>
              <a:off x="5363097" y="4337525"/>
              <a:ext cx="643555" cy="643555"/>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sp>
          <p:nvSpPr>
            <p:cNvPr id="105" name="정육면체 104">
              <a:extLst>
                <a:ext uri="{FF2B5EF4-FFF2-40B4-BE49-F238E27FC236}">
                  <a16:creationId xmlns:a16="http://schemas.microsoft.com/office/drawing/2014/main" id="{4A26ECBC-6B15-4E8D-A821-70AB21C739BB}"/>
                </a:ext>
              </a:extLst>
            </p:cNvPr>
            <p:cNvSpPr/>
            <p:nvPr/>
          </p:nvSpPr>
          <p:spPr>
            <a:xfrm>
              <a:off x="5844666" y="4337525"/>
              <a:ext cx="643555" cy="643555"/>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5</a:t>
              </a:r>
              <a:endParaRPr lang="ko-KR" altLang="en-US" sz="2000" dirty="0"/>
            </a:p>
          </p:txBody>
        </p:sp>
        <p:sp>
          <p:nvSpPr>
            <p:cNvPr id="110" name="정육면체 109">
              <a:extLst>
                <a:ext uri="{FF2B5EF4-FFF2-40B4-BE49-F238E27FC236}">
                  <a16:creationId xmlns:a16="http://schemas.microsoft.com/office/drawing/2014/main" id="{0534CEB2-7C35-4AE8-8EE4-E3B9A03AE1E3}"/>
                </a:ext>
              </a:extLst>
            </p:cNvPr>
            <p:cNvSpPr/>
            <p:nvPr/>
          </p:nvSpPr>
          <p:spPr>
            <a:xfrm>
              <a:off x="6323218" y="4337525"/>
              <a:ext cx="643555" cy="643555"/>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6</a:t>
              </a:r>
              <a:endParaRPr lang="ko-KR" altLang="en-US" sz="2000" dirty="0"/>
            </a:p>
          </p:txBody>
        </p:sp>
        <p:sp>
          <p:nvSpPr>
            <p:cNvPr id="111" name="정육면체 110">
              <a:extLst>
                <a:ext uri="{FF2B5EF4-FFF2-40B4-BE49-F238E27FC236}">
                  <a16:creationId xmlns:a16="http://schemas.microsoft.com/office/drawing/2014/main" id="{FFA49680-E072-4BA2-912A-144C2D7C8075}"/>
                </a:ext>
              </a:extLst>
            </p:cNvPr>
            <p:cNvSpPr/>
            <p:nvPr/>
          </p:nvSpPr>
          <p:spPr>
            <a:xfrm>
              <a:off x="6801770" y="4337525"/>
              <a:ext cx="643555" cy="643555"/>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7</a:t>
              </a:r>
              <a:endParaRPr lang="ko-KR" altLang="en-US" sz="2000" dirty="0"/>
            </a:p>
          </p:txBody>
        </p:sp>
        <p:sp>
          <p:nvSpPr>
            <p:cNvPr id="112" name="정육면체 111">
              <a:extLst>
                <a:ext uri="{FF2B5EF4-FFF2-40B4-BE49-F238E27FC236}">
                  <a16:creationId xmlns:a16="http://schemas.microsoft.com/office/drawing/2014/main" id="{65EA499C-1010-4EF2-819B-071A8AF0AC3B}"/>
                </a:ext>
              </a:extLst>
            </p:cNvPr>
            <p:cNvSpPr/>
            <p:nvPr/>
          </p:nvSpPr>
          <p:spPr>
            <a:xfrm>
              <a:off x="7286087" y="4337525"/>
              <a:ext cx="643555" cy="643555"/>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8</a:t>
              </a:r>
              <a:endParaRPr lang="ko-KR" altLang="en-US" sz="2000" dirty="0"/>
            </a:p>
          </p:txBody>
        </p:sp>
      </p:grpSp>
      <p:pic>
        <p:nvPicPr>
          <p:cNvPr id="113" name="Picture 10" descr="https://cdn-icons-png.flaticon.com/512/64/64819.png">
            <a:extLst>
              <a:ext uri="{FF2B5EF4-FFF2-40B4-BE49-F238E27FC236}">
                <a16:creationId xmlns:a16="http://schemas.microsoft.com/office/drawing/2014/main" id="{845088F1-0466-46F6-AA09-9AEA80770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889675" y="3979722"/>
            <a:ext cx="494184" cy="4941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4" name="표 113">
            <a:extLst>
              <a:ext uri="{FF2B5EF4-FFF2-40B4-BE49-F238E27FC236}">
                <a16:creationId xmlns:a16="http://schemas.microsoft.com/office/drawing/2014/main" id="{3F8EF078-DBB4-4BBE-8DBA-8CD6D63BCE66}"/>
              </a:ext>
            </a:extLst>
          </p:cNvPr>
          <p:cNvGraphicFramePr>
            <a:graphicFrameLocks noGrp="1"/>
          </p:cNvGraphicFramePr>
          <p:nvPr>
            <p:extLst>
              <p:ext uri="{D42A27DB-BD31-4B8C-83A1-F6EECF244321}">
                <p14:modId xmlns:p14="http://schemas.microsoft.com/office/powerpoint/2010/main" val="1838707613"/>
              </p:ext>
            </p:extLst>
          </p:nvPr>
        </p:nvGraphicFramePr>
        <p:xfrm>
          <a:off x="5117819" y="5433242"/>
          <a:ext cx="2069797" cy="642275"/>
        </p:xfrm>
        <a:graphic>
          <a:graphicData uri="http://schemas.openxmlformats.org/drawingml/2006/table">
            <a:tbl>
              <a:tblPr>
                <a:tableStyleId>{2D5ABB26-0587-4C30-8999-92F81FD0307C}</a:tableStyleId>
              </a:tblPr>
              <a:tblGrid>
                <a:gridCol w="2069797">
                  <a:extLst>
                    <a:ext uri="{9D8B030D-6E8A-4147-A177-3AD203B41FA5}">
                      <a16:colId xmlns:a16="http://schemas.microsoft.com/office/drawing/2014/main" val="1015189617"/>
                    </a:ext>
                  </a:extLst>
                </a:gridCol>
              </a:tblGrid>
              <a:tr h="370840">
                <a:tc>
                  <a:txBody>
                    <a:bodyPr/>
                    <a:lstStyle/>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err="1">
                          <a:solidFill>
                            <a:srgbClr val="9CDCFE"/>
                          </a:solidFill>
                          <a:effectLst/>
                          <a:latin typeface="Consolas" panose="020B0609020204030204" pitchFamily="49" charset="0"/>
                        </a:rPr>
                        <a:t>tensor</a:t>
                      </a:r>
                      <a:r>
                        <a:rPr lang="en-US" altLang="ko-KR" sz="1200" b="0" dirty="0" err="1">
                          <a:solidFill>
                            <a:srgbClr val="D4D4D4"/>
                          </a:solidFill>
                          <a:effectLst/>
                          <a:latin typeface="Consolas" panose="020B0609020204030204" pitchFamily="49" charset="0"/>
                        </a:rPr>
                        <a:t>.</a:t>
                      </a:r>
                      <a:r>
                        <a:rPr lang="en-US" altLang="ko-KR" sz="1200" b="0" dirty="0" err="1">
                          <a:solidFill>
                            <a:srgbClr val="DCDCAA"/>
                          </a:solidFill>
                          <a:effectLst/>
                          <a:latin typeface="Consolas" panose="020B0609020204030204" pitchFamily="49" charset="0"/>
                        </a:rPr>
                        <a:t>flatten</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[1 2 3 4 5 6 7 8]</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1871166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명령어</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vstack</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hstack</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86</a:t>
            </a:fld>
            <a:endParaRPr lang="ko-KR" altLang="en-US"/>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pSp>
        <p:nvGrpSpPr>
          <p:cNvPr id="509" name="그룹 508">
            <a:extLst>
              <a:ext uri="{FF2B5EF4-FFF2-40B4-BE49-F238E27FC236}">
                <a16:creationId xmlns:a16="http://schemas.microsoft.com/office/drawing/2014/main" id="{09A554BA-60DC-425F-92BB-9C2543015CC7}"/>
              </a:ext>
            </a:extLst>
          </p:cNvPr>
          <p:cNvGrpSpPr/>
          <p:nvPr/>
        </p:nvGrpSpPr>
        <p:grpSpPr>
          <a:xfrm>
            <a:off x="632998" y="4095254"/>
            <a:ext cx="1600659" cy="643555"/>
            <a:chOff x="5870193" y="3807384"/>
            <a:chExt cx="1465188" cy="589088"/>
          </a:xfrm>
        </p:grpSpPr>
        <p:sp>
          <p:nvSpPr>
            <p:cNvPr id="514" name="정육면체 513">
              <a:extLst>
                <a:ext uri="{FF2B5EF4-FFF2-40B4-BE49-F238E27FC236}">
                  <a16:creationId xmlns:a16="http://schemas.microsoft.com/office/drawing/2014/main" id="{D8173593-5696-4EE0-A2CF-6962A214BA7D}"/>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sp>
          <p:nvSpPr>
            <p:cNvPr id="515" name="정육면체 514">
              <a:extLst>
                <a:ext uri="{FF2B5EF4-FFF2-40B4-BE49-F238E27FC236}">
                  <a16:creationId xmlns:a16="http://schemas.microsoft.com/office/drawing/2014/main" id="{59121FF1-C62C-48DF-8A7C-5D9464BB6BA4}"/>
                </a:ext>
              </a:extLst>
            </p:cNvPr>
            <p:cNvSpPr/>
            <p:nvPr/>
          </p:nvSpPr>
          <p:spPr>
            <a:xfrm>
              <a:off x="6308244" y="3807384"/>
              <a:ext cx="589087"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5</a:t>
              </a:r>
              <a:endParaRPr lang="ko-KR" altLang="en-US" sz="2000" dirty="0"/>
            </a:p>
          </p:txBody>
        </p:sp>
        <p:sp>
          <p:nvSpPr>
            <p:cNvPr id="516" name="정육면체 515">
              <a:extLst>
                <a:ext uri="{FF2B5EF4-FFF2-40B4-BE49-F238E27FC236}">
                  <a16:creationId xmlns:a16="http://schemas.microsoft.com/office/drawing/2014/main" id="{28D0114E-AC8A-4B33-B617-866ABC9E3882}"/>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510" name="그룹 509">
            <a:extLst>
              <a:ext uri="{FF2B5EF4-FFF2-40B4-BE49-F238E27FC236}">
                <a16:creationId xmlns:a16="http://schemas.microsoft.com/office/drawing/2014/main" id="{B3AB8C90-A920-456C-92DE-178F6EE805AF}"/>
              </a:ext>
            </a:extLst>
          </p:cNvPr>
          <p:cNvGrpSpPr/>
          <p:nvPr/>
        </p:nvGrpSpPr>
        <p:grpSpPr>
          <a:xfrm>
            <a:off x="632998" y="2818489"/>
            <a:ext cx="1600659" cy="643555"/>
            <a:chOff x="5870193" y="3807384"/>
            <a:chExt cx="1465188" cy="589088"/>
          </a:xfrm>
        </p:grpSpPr>
        <p:sp>
          <p:nvSpPr>
            <p:cNvPr id="511" name="정육면체 510">
              <a:extLst>
                <a:ext uri="{FF2B5EF4-FFF2-40B4-BE49-F238E27FC236}">
                  <a16:creationId xmlns:a16="http://schemas.microsoft.com/office/drawing/2014/main" id="{2B70E4B9-5E28-4B0B-A7C8-2AFD6FA304A3}"/>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512" name="정육면체 511">
              <a:extLst>
                <a:ext uri="{FF2B5EF4-FFF2-40B4-BE49-F238E27FC236}">
                  <a16:creationId xmlns:a16="http://schemas.microsoft.com/office/drawing/2014/main" id="{BF391AFC-179A-407E-8200-DA1ACBAB2453}"/>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513" name="정육면체 512">
              <a:extLst>
                <a:ext uri="{FF2B5EF4-FFF2-40B4-BE49-F238E27FC236}">
                  <a16:creationId xmlns:a16="http://schemas.microsoft.com/office/drawing/2014/main" id="{2F9010FB-0007-48C7-86BF-D49EFB0838D9}"/>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grpSp>
      <p:sp>
        <p:nvSpPr>
          <p:cNvPr id="91" name="사각형: 둥근 모서리 90">
            <a:extLst>
              <a:ext uri="{FF2B5EF4-FFF2-40B4-BE49-F238E27FC236}">
                <a16:creationId xmlns:a16="http://schemas.microsoft.com/office/drawing/2014/main" id="{AE2BBCEC-140B-499B-BDCE-4CEF553B1234}"/>
              </a:ext>
            </a:extLst>
          </p:cNvPr>
          <p:cNvSpPr/>
          <p:nvPr/>
        </p:nvSpPr>
        <p:spPr>
          <a:xfrm>
            <a:off x="632998"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err="1">
                <a:solidFill>
                  <a:srgbClr val="000000"/>
                </a:solidFill>
                <a:latin typeface="Consolas" panose="020B0609020204030204" pitchFamily="49" charset="0"/>
              </a:rPr>
              <a:t>vstack</a:t>
            </a:r>
            <a:r>
              <a:rPr lang="en-US" altLang="ko-KR" sz="1600" b="1" dirty="0">
                <a:solidFill>
                  <a:srgbClr val="000000"/>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hstack</a:t>
            </a:r>
            <a:r>
              <a:rPr lang="en-US" altLang="ko-KR" sz="1600" b="1" dirty="0">
                <a:solidFill>
                  <a:srgbClr val="000000"/>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배열 명령어를 사용하여 배열을 </a:t>
            </a:r>
            <a:r>
              <a:rPr lang="ko-KR" altLang="en-US" sz="1600" b="1" dirty="0">
                <a:solidFill>
                  <a:srgbClr val="000000"/>
                </a:solidFill>
                <a:latin typeface="Consolas" panose="020B0609020204030204" pitchFamily="49" charset="0"/>
              </a:rPr>
              <a:t>가로</a:t>
            </a:r>
            <a:r>
              <a:rPr lang="ko-KR" altLang="en-US" sz="1600" dirty="0">
                <a:solidFill>
                  <a:srgbClr val="000000"/>
                </a:solidFill>
                <a:latin typeface="Consolas" panose="020B0609020204030204" pitchFamily="49" charset="0"/>
              </a:rPr>
              <a:t> 또는 </a:t>
            </a:r>
            <a:r>
              <a:rPr lang="ko-KR" altLang="en-US" sz="1600" b="1" dirty="0">
                <a:solidFill>
                  <a:srgbClr val="000000"/>
                </a:solidFill>
                <a:latin typeface="Consolas" panose="020B0609020204030204" pitchFamily="49" charset="0"/>
              </a:rPr>
              <a:t>세로로 쌓을 수 있음</a:t>
            </a:r>
            <a:endParaRPr lang="ko-KR" altLang="en-US" sz="1600" b="1" dirty="0"/>
          </a:p>
        </p:txBody>
      </p:sp>
      <p:grpSp>
        <p:nvGrpSpPr>
          <p:cNvPr id="92" name="그룹 91">
            <a:extLst>
              <a:ext uri="{FF2B5EF4-FFF2-40B4-BE49-F238E27FC236}">
                <a16:creationId xmlns:a16="http://schemas.microsoft.com/office/drawing/2014/main" id="{857E9E79-2BEC-41D6-A6B3-94FBCD7B2D63}"/>
              </a:ext>
            </a:extLst>
          </p:cNvPr>
          <p:cNvGrpSpPr/>
          <p:nvPr/>
        </p:nvGrpSpPr>
        <p:grpSpPr>
          <a:xfrm>
            <a:off x="2945019" y="3219654"/>
            <a:ext cx="1600659" cy="1124732"/>
            <a:chOff x="5601072" y="2940277"/>
            <a:chExt cx="1465188" cy="1029541"/>
          </a:xfrm>
        </p:grpSpPr>
        <p:grpSp>
          <p:nvGrpSpPr>
            <p:cNvPr id="98" name="그룹 97">
              <a:extLst>
                <a:ext uri="{FF2B5EF4-FFF2-40B4-BE49-F238E27FC236}">
                  <a16:creationId xmlns:a16="http://schemas.microsoft.com/office/drawing/2014/main" id="{B7B5D901-AEF0-4553-8A7E-23435518F3D4}"/>
                </a:ext>
              </a:extLst>
            </p:cNvPr>
            <p:cNvGrpSpPr/>
            <p:nvPr/>
          </p:nvGrpSpPr>
          <p:grpSpPr>
            <a:xfrm>
              <a:off x="5601072" y="3380730"/>
              <a:ext cx="1465188" cy="589088"/>
              <a:chOff x="5870193" y="3807384"/>
              <a:chExt cx="1465188" cy="589088"/>
            </a:xfrm>
          </p:grpSpPr>
          <p:sp>
            <p:nvSpPr>
              <p:cNvPr id="126" name="정육면체 125">
                <a:extLst>
                  <a:ext uri="{FF2B5EF4-FFF2-40B4-BE49-F238E27FC236}">
                    <a16:creationId xmlns:a16="http://schemas.microsoft.com/office/drawing/2014/main" id="{C2E1D25E-0F9D-4DFE-8E1D-E87169092D1C}"/>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127" name="정육면체 126">
                <a:extLst>
                  <a:ext uri="{FF2B5EF4-FFF2-40B4-BE49-F238E27FC236}">
                    <a16:creationId xmlns:a16="http://schemas.microsoft.com/office/drawing/2014/main" id="{7638B491-4A77-4FE9-A06D-30B31F60A92A}"/>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142" name="정육면체 141">
                <a:extLst>
                  <a:ext uri="{FF2B5EF4-FFF2-40B4-BE49-F238E27FC236}">
                    <a16:creationId xmlns:a16="http://schemas.microsoft.com/office/drawing/2014/main" id="{8D1BDF47-3B57-40DA-87E9-4B89B2FBBE9C}"/>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99" name="그룹 98">
              <a:extLst>
                <a:ext uri="{FF2B5EF4-FFF2-40B4-BE49-F238E27FC236}">
                  <a16:creationId xmlns:a16="http://schemas.microsoft.com/office/drawing/2014/main" id="{77E07C89-0235-4A7A-A55A-AB70FA136FEA}"/>
                </a:ext>
              </a:extLst>
            </p:cNvPr>
            <p:cNvGrpSpPr/>
            <p:nvPr/>
          </p:nvGrpSpPr>
          <p:grpSpPr>
            <a:xfrm>
              <a:off x="5601072" y="2940277"/>
              <a:ext cx="1465188" cy="589088"/>
              <a:chOff x="5870193" y="3807384"/>
              <a:chExt cx="1465188" cy="589088"/>
            </a:xfrm>
          </p:grpSpPr>
          <p:sp>
            <p:nvSpPr>
              <p:cNvPr id="106" name="정육면체 105">
                <a:extLst>
                  <a:ext uri="{FF2B5EF4-FFF2-40B4-BE49-F238E27FC236}">
                    <a16:creationId xmlns:a16="http://schemas.microsoft.com/office/drawing/2014/main" id="{9B3F1BCE-2274-4A17-AE12-1277EECEBF7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07" name="정육면체 106">
                <a:extLst>
                  <a:ext uri="{FF2B5EF4-FFF2-40B4-BE49-F238E27FC236}">
                    <a16:creationId xmlns:a16="http://schemas.microsoft.com/office/drawing/2014/main" id="{CE5A5604-7CF4-4809-8CD5-6AB3F358AD62}"/>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124" name="정육면체 123">
                <a:extLst>
                  <a:ext uri="{FF2B5EF4-FFF2-40B4-BE49-F238E27FC236}">
                    <a16:creationId xmlns:a16="http://schemas.microsoft.com/office/drawing/2014/main" id="{4CDF8F41-222F-4531-9FAF-33D1DC405A29}"/>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sp>
        <p:nvSpPr>
          <p:cNvPr id="3" name="직사각형 2">
            <a:extLst>
              <a:ext uri="{FF2B5EF4-FFF2-40B4-BE49-F238E27FC236}">
                <a16:creationId xmlns:a16="http://schemas.microsoft.com/office/drawing/2014/main" id="{663D9FA7-1254-4FC8-9E68-7C5F2E590F54}"/>
              </a:ext>
            </a:extLst>
          </p:cNvPr>
          <p:cNvSpPr/>
          <p:nvPr/>
        </p:nvSpPr>
        <p:spPr>
          <a:xfrm>
            <a:off x="1026004" y="3462044"/>
            <a:ext cx="760144" cy="369332"/>
          </a:xfrm>
          <a:prstGeom prst="rect">
            <a:avLst/>
          </a:prstGeom>
        </p:spPr>
        <p:txBody>
          <a:bodyPr wrap="none">
            <a:spAutoFit/>
          </a:bodyPr>
          <a:lstStyle/>
          <a:p>
            <a:r>
              <a:rPr lang="en-US" altLang="ko-KR" dirty="0">
                <a:latin typeface="나눔손글씨 펜" panose="03040600000000000000" pitchFamily="66" charset="-127"/>
                <a:ea typeface="나눔손글씨 펜" panose="03040600000000000000" pitchFamily="66" charset="-127"/>
              </a:rPr>
              <a:t>Vector1</a:t>
            </a:r>
            <a:endParaRPr lang="ko-KR" altLang="en-US" dirty="0"/>
          </a:p>
        </p:txBody>
      </p:sp>
      <p:sp>
        <p:nvSpPr>
          <p:cNvPr id="143" name="직사각형 142">
            <a:extLst>
              <a:ext uri="{FF2B5EF4-FFF2-40B4-BE49-F238E27FC236}">
                <a16:creationId xmlns:a16="http://schemas.microsoft.com/office/drawing/2014/main" id="{B9332B55-675B-484C-B8FF-50BE49B85367}"/>
              </a:ext>
            </a:extLst>
          </p:cNvPr>
          <p:cNvSpPr/>
          <p:nvPr/>
        </p:nvSpPr>
        <p:spPr>
          <a:xfrm>
            <a:off x="1026004" y="4738809"/>
            <a:ext cx="806631" cy="369332"/>
          </a:xfrm>
          <a:prstGeom prst="rect">
            <a:avLst/>
          </a:prstGeom>
        </p:spPr>
        <p:txBody>
          <a:bodyPr wrap="none">
            <a:spAutoFit/>
          </a:bodyPr>
          <a:lstStyle/>
          <a:p>
            <a:r>
              <a:rPr lang="en-US" altLang="ko-KR" dirty="0">
                <a:latin typeface="나눔손글씨 펜" panose="03040600000000000000" pitchFamily="66" charset="-127"/>
                <a:ea typeface="나눔손글씨 펜" panose="03040600000000000000" pitchFamily="66" charset="-127"/>
              </a:rPr>
              <a:t>Vector2</a:t>
            </a:r>
            <a:endParaRPr lang="ko-KR" altLang="en-US" dirty="0"/>
          </a:p>
        </p:txBody>
      </p:sp>
      <p:sp>
        <p:nvSpPr>
          <p:cNvPr id="144" name="직사각형 143">
            <a:extLst>
              <a:ext uri="{FF2B5EF4-FFF2-40B4-BE49-F238E27FC236}">
                <a16:creationId xmlns:a16="http://schemas.microsoft.com/office/drawing/2014/main" id="{0546B1E0-2AAD-487F-8FDE-1FC36FAE320E}"/>
              </a:ext>
            </a:extLst>
          </p:cNvPr>
          <p:cNvSpPr/>
          <p:nvPr/>
        </p:nvSpPr>
        <p:spPr>
          <a:xfrm>
            <a:off x="3357260" y="4344385"/>
            <a:ext cx="776175" cy="369332"/>
          </a:xfrm>
          <a:prstGeom prst="rect">
            <a:avLst/>
          </a:prstGeom>
        </p:spPr>
        <p:txBody>
          <a:bodyPr wrap="none">
            <a:spAutoFit/>
          </a:bodyPr>
          <a:lstStyle/>
          <a:p>
            <a:r>
              <a:rPr lang="en-US" altLang="ko-KR" dirty="0">
                <a:latin typeface="나눔손글씨 펜" panose="03040600000000000000" pitchFamily="66" charset="-127"/>
                <a:ea typeface="나눔손글씨 펜" panose="03040600000000000000" pitchFamily="66" charset="-127"/>
              </a:rPr>
              <a:t>matrix1</a:t>
            </a:r>
            <a:endParaRPr lang="ko-KR" altLang="en-US" dirty="0"/>
          </a:p>
        </p:txBody>
      </p:sp>
      <p:pic>
        <p:nvPicPr>
          <p:cNvPr id="155" name="Picture 10" descr="https://cdn-icons-png.flaticon.com/512/64/64819.png">
            <a:extLst>
              <a:ext uri="{FF2B5EF4-FFF2-40B4-BE49-F238E27FC236}">
                <a16:creationId xmlns:a16="http://schemas.microsoft.com/office/drawing/2014/main" id="{BF1C8798-99B7-44EA-AD86-015944A89B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2246" y="3647401"/>
            <a:ext cx="494184" cy="49418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6" name="표 155">
            <a:extLst>
              <a:ext uri="{FF2B5EF4-FFF2-40B4-BE49-F238E27FC236}">
                <a16:creationId xmlns:a16="http://schemas.microsoft.com/office/drawing/2014/main" id="{BA9546F8-DEB9-4D37-9FE0-BFEE023C762D}"/>
              </a:ext>
            </a:extLst>
          </p:cNvPr>
          <p:cNvGraphicFramePr>
            <a:graphicFrameLocks noGrp="1"/>
          </p:cNvGraphicFramePr>
          <p:nvPr>
            <p:extLst>
              <p:ext uri="{D42A27DB-BD31-4B8C-83A1-F6EECF244321}">
                <p14:modId xmlns:p14="http://schemas.microsoft.com/office/powerpoint/2010/main" val="1909642594"/>
              </p:ext>
            </p:extLst>
          </p:nvPr>
        </p:nvGraphicFramePr>
        <p:xfrm>
          <a:off x="872274" y="5125686"/>
          <a:ext cx="3434128" cy="1249680"/>
        </p:xfrm>
        <a:graphic>
          <a:graphicData uri="http://schemas.openxmlformats.org/drawingml/2006/table">
            <a:tbl>
              <a:tblPr>
                <a:tableStyleId>{2D5ABB26-0587-4C30-8999-92F81FD0307C}</a:tableStyleId>
              </a:tblPr>
              <a:tblGrid>
                <a:gridCol w="3434128">
                  <a:extLst>
                    <a:ext uri="{9D8B030D-6E8A-4147-A177-3AD203B41FA5}">
                      <a16:colId xmlns:a16="http://schemas.microsoft.com/office/drawing/2014/main" val="1015189617"/>
                    </a:ext>
                  </a:extLst>
                </a:gridCol>
              </a:tblGrid>
              <a:tr h="370840">
                <a:tc>
                  <a:txBody>
                    <a:bodyPr/>
                    <a:lstStyle/>
                    <a:p>
                      <a:r>
                        <a:rPr lang="en-US" altLang="ko-KR" sz="1200" b="0" dirty="0">
                          <a:solidFill>
                            <a:srgbClr val="9CDCFE"/>
                          </a:solidFill>
                          <a:effectLst/>
                          <a:latin typeface="Consolas" panose="020B0609020204030204" pitchFamily="49" charset="0"/>
                        </a:rPr>
                        <a:t>vector1</a:t>
                      </a:r>
                      <a:r>
                        <a:rPr lang="en-US" altLang="ko-KR" sz="1200" b="0" dirty="0">
                          <a:solidFill>
                            <a:srgbClr val="D4D4D4"/>
                          </a:solidFill>
                          <a:effectLst/>
                          <a:latin typeface="Consolas" panose="020B0609020204030204" pitchFamily="49" charset="0"/>
                        </a:rPr>
                        <a:t> = </a:t>
                      </a:r>
                      <a:r>
                        <a:rPr lang="en-US" altLang="ko-KR" sz="1200" b="0" dirty="0" err="1">
                          <a:solidFill>
                            <a:srgbClr val="4EC9B0"/>
                          </a:solidFill>
                          <a:effectLst/>
                          <a:latin typeface="Consolas" panose="020B0609020204030204" pitchFamily="49" charset="0"/>
                        </a:rPr>
                        <a:t>np</a:t>
                      </a:r>
                      <a:r>
                        <a:rPr lang="en-US" altLang="ko-KR" sz="1200" b="0" dirty="0" err="1">
                          <a:solidFill>
                            <a:srgbClr val="D4D4D4"/>
                          </a:solidFill>
                          <a:effectLst/>
                          <a:latin typeface="Consolas" panose="020B0609020204030204" pitchFamily="49" charset="0"/>
                        </a:rPr>
                        <a:t>.</a:t>
                      </a:r>
                      <a:r>
                        <a:rPr lang="en-US" altLang="ko-KR" sz="1200" b="0" dirty="0" err="1">
                          <a:solidFill>
                            <a:srgbClr val="DCDCAA"/>
                          </a:solidFill>
                          <a:effectLst/>
                          <a:latin typeface="Consolas" panose="020B0609020204030204" pitchFamily="49" charset="0"/>
                        </a:rPr>
                        <a:t>array</a:t>
                      </a:r>
                      <a:r>
                        <a:rPr lang="en-US" altLang="ko-KR" sz="1200" b="0" dirty="0">
                          <a:solidFill>
                            <a:srgbClr val="D4D4D4"/>
                          </a:solidFill>
                          <a:effectLst/>
                          <a:latin typeface="Consolas" panose="020B0609020204030204" pitchFamily="49" charset="0"/>
                        </a:rPr>
                        <a:t>([</a:t>
                      </a:r>
                      <a:r>
                        <a:rPr lang="en-US" altLang="ko-KR" sz="1200" b="0" dirty="0">
                          <a:solidFill>
                            <a:srgbClr val="B5CEA8"/>
                          </a:solidFill>
                          <a:effectLst/>
                          <a:latin typeface="Consolas" panose="020B0609020204030204" pitchFamily="49" charset="0"/>
                        </a:rPr>
                        <a:t>1</a:t>
                      </a:r>
                      <a:r>
                        <a:rPr lang="en-US" altLang="ko-KR" sz="1200" b="0" dirty="0">
                          <a:solidFill>
                            <a:srgbClr val="D4D4D4"/>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2</a:t>
                      </a:r>
                      <a:r>
                        <a:rPr lang="en-US" altLang="ko-KR" sz="1200" b="0" dirty="0">
                          <a:solidFill>
                            <a:srgbClr val="D4D4D4"/>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3</a:t>
                      </a:r>
                      <a:r>
                        <a:rPr lang="en-US" altLang="ko-KR" sz="1200" b="0" dirty="0">
                          <a:solidFill>
                            <a:srgbClr val="D4D4D4"/>
                          </a:solidFill>
                          <a:effectLst/>
                          <a:latin typeface="Consolas" panose="020B0609020204030204" pitchFamily="49" charset="0"/>
                        </a:rPr>
                        <a:t>])</a:t>
                      </a:r>
                    </a:p>
                    <a:p>
                      <a:r>
                        <a:rPr lang="en-US" altLang="ko-KR" sz="1200" b="0" dirty="0">
                          <a:solidFill>
                            <a:srgbClr val="9CDCFE"/>
                          </a:solidFill>
                          <a:effectLst/>
                          <a:latin typeface="Consolas" panose="020B0609020204030204" pitchFamily="49" charset="0"/>
                        </a:rPr>
                        <a:t>vector2</a:t>
                      </a:r>
                      <a:r>
                        <a:rPr lang="en-US" altLang="ko-KR" sz="1200" b="0" dirty="0">
                          <a:solidFill>
                            <a:srgbClr val="D4D4D4"/>
                          </a:solidFill>
                          <a:effectLst/>
                          <a:latin typeface="Consolas" panose="020B0609020204030204" pitchFamily="49" charset="0"/>
                        </a:rPr>
                        <a:t> = </a:t>
                      </a:r>
                      <a:r>
                        <a:rPr lang="en-US" altLang="ko-KR" sz="1200" b="0" dirty="0" err="1">
                          <a:solidFill>
                            <a:srgbClr val="4EC9B0"/>
                          </a:solidFill>
                          <a:effectLst/>
                          <a:latin typeface="Consolas" panose="020B0609020204030204" pitchFamily="49" charset="0"/>
                        </a:rPr>
                        <a:t>np</a:t>
                      </a:r>
                      <a:r>
                        <a:rPr lang="en-US" altLang="ko-KR" sz="1200" b="0" dirty="0" err="1">
                          <a:solidFill>
                            <a:srgbClr val="D4D4D4"/>
                          </a:solidFill>
                          <a:effectLst/>
                          <a:latin typeface="Consolas" panose="020B0609020204030204" pitchFamily="49" charset="0"/>
                        </a:rPr>
                        <a:t>.</a:t>
                      </a:r>
                      <a:r>
                        <a:rPr lang="en-US" altLang="ko-KR" sz="1200" b="0" dirty="0" err="1">
                          <a:solidFill>
                            <a:srgbClr val="DCDCAA"/>
                          </a:solidFill>
                          <a:effectLst/>
                          <a:latin typeface="Consolas" panose="020B0609020204030204" pitchFamily="49" charset="0"/>
                        </a:rPr>
                        <a:t>array</a:t>
                      </a:r>
                      <a:r>
                        <a:rPr lang="en-US" altLang="ko-KR" sz="1200" b="0" dirty="0">
                          <a:solidFill>
                            <a:srgbClr val="D4D4D4"/>
                          </a:solidFill>
                          <a:effectLst/>
                          <a:latin typeface="Consolas" panose="020B0609020204030204" pitchFamily="49" charset="0"/>
                        </a:rPr>
                        <a:t>([</a:t>
                      </a:r>
                      <a:r>
                        <a:rPr lang="en-US" altLang="ko-KR" sz="1200" b="0" dirty="0">
                          <a:solidFill>
                            <a:srgbClr val="B5CEA8"/>
                          </a:solidFill>
                          <a:effectLst/>
                          <a:latin typeface="Consolas" panose="020B0609020204030204" pitchFamily="49" charset="0"/>
                        </a:rPr>
                        <a:t>4</a:t>
                      </a:r>
                      <a:r>
                        <a:rPr lang="en-US" altLang="ko-KR" sz="1200" b="0" dirty="0">
                          <a:solidFill>
                            <a:srgbClr val="D4D4D4"/>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5</a:t>
                      </a:r>
                      <a:r>
                        <a:rPr lang="en-US" altLang="ko-KR" sz="1200" b="0" dirty="0">
                          <a:solidFill>
                            <a:srgbClr val="D4D4D4"/>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6</a:t>
                      </a:r>
                      <a:r>
                        <a:rPr lang="en-US" altLang="ko-KR" sz="1200" b="0" dirty="0">
                          <a:solidFill>
                            <a:srgbClr val="D4D4D4"/>
                          </a:solidFill>
                          <a:effectLst/>
                          <a:latin typeface="Consolas" panose="020B0609020204030204" pitchFamily="49" charset="0"/>
                        </a:rPr>
                        <a:t>])</a:t>
                      </a:r>
                    </a:p>
                    <a:p>
                      <a:r>
                        <a:rPr lang="en-US" altLang="ko-KR" sz="1200" b="0" dirty="0">
                          <a:solidFill>
                            <a:srgbClr val="9CDCFE"/>
                          </a:solidFill>
                          <a:effectLst/>
                          <a:latin typeface="Consolas" panose="020B0609020204030204" pitchFamily="49" charset="0"/>
                        </a:rPr>
                        <a:t>matrix1</a:t>
                      </a:r>
                      <a:r>
                        <a:rPr lang="en-US" altLang="ko-KR" sz="1200" b="0" dirty="0">
                          <a:solidFill>
                            <a:srgbClr val="D4D4D4"/>
                          </a:solidFill>
                          <a:effectLst/>
                          <a:latin typeface="Consolas" panose="020B0609020204030204" pitchFamily="49" charset="0"/>
                        </a:rPr>
                        <a:t> = </a:t>
                      </a:r>
                      <a:r>
                        <a:rPr lang="en-US" altLang="ko-KR" sz="1200" b="0" dirty="0" err="1">
                          <a:solidFill>
                            <a:srgbClr val="4EC9B0"/>
                          </a:solidFill>
                          <a:effectLst/>
                          <a:latin typeface="Consolas" panose="020B0609020204030204" pitchFamily="49" charset="0"/>
                        </a:rPr>
                        <a:t>np</a:t>
                      </a:r>
                      <a:r>
                        <a:rPr lang="en-US" altLang="ko-KR" sz="1200" b="0" dirty="0" err="1">
                          <a:solidFill>
                            <a:srgbClr val="D4D4D4"/>
                          </a:solidFill>
                          <a:effectLst/>
                          <a:latin typeface="Consolas" panose="020B0609020204030204" pitchFamily="49" charset="0"/>
                        </a:rPr>
                        <a:t>.</a:t>
                      </a:r>
                      <a:r>
                        <a:rPr lang="en-US" altLang="ko-KR" sz="1200" b="0" dirty="0" err="1">
                          <a:solidFill>
                            <a:srgbClr val="DCDCAA"/>
                          </a:solidFill>
                          <a:effectLst/>
                          <a:latin typeface="Consolas" panose="020B0609020204030204" pitchFamily="49" charset="0"/>
                        </a:rPr>
                        <a:t>vstack</a:t>
                      </a:r>
                      <a:r>
                        <a:rPr lang="en-US" altLang="ko-KR" sz="1200" b="0" dirty="0">
                          <a:solidFill>
                            <a:srgbClr val="D4D4D4"/>
                          </a:solidFill>
                          <a:effectLst/>
                          <a:latin typeface="Consolas" panose="020B0609020204030204" pitchFamily="49" charset="0"/>
                        </a:rPr>
                        <a:t>((</a:t>
                      </a:r>
                      <a:r>
                        <a:rPr lang="en-US" altLang="ko-KR" sz="1200" b="0" dirty="0">
                          <a:solidFill>
                            <a:srgbClr val="9CDCFE"/>
                          </a:solidFill>
                          <a:effectLst/>
                          <a:latin typeface="Consolas" panose="020B0609020204030204" pitchFamily="49" charset="0"/>
                        </a:rPr>
                        <a:t>vector1</a:t>
                      </a:r>
                      <a:r>
                        <a:rPr lang="en-US" altLang="ko-KR" sz="1200" b="0" dirty="0">
                          <a:solidFill>
                            <a:srgbClr val="D4D4D4"/>
                          </a:solidFill>
                          <a:effectLst/>
                          <a:latin typeface="Consolas" panose="020B0609020204030204" pitchFamily="49" charset="0"/>
                        </a:rPr>
                        <a:t>, </a:t>
                      </a:r>
                      <a:r>
                        <a:rPr lang="en-US" altLang="ko-KR" sz="1200" b="0" dirty="0">
                          <a:solidFill>
                            <a:srgbClr val="9CDCFE"/>
                          </a:solidFill>
                          <a:effectLst/>
                          <a:latin typeface="Consolas" panose="020B0609020204030204" pitchFamily="49" charset="0"/>
                        </a:rPr>
                        <a:t>vector2</a:t>
                      </a:r>
                      <a:r>
                        <a:rPr lang="en-US" altLang="ko-KR" sz="1200" b="0" dirty="0">
                          <a:solidFill>
                            <a:srgbClr val="D4D4D4"/>
                          </a:solidFill>
                          <a:effectLst/>
                          <a:latin typeface="Consolas" panose="020B0609020204030204" pitchFamily="49" charset="0"/>
                        </a:rPr>
                        <a:t>))</a:t>
                      </a:r>
                    </a:p>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a:solidFill>
                            <a:srgbClr val="9CDCFE"/>
                          </a:solidFill>
                          <a:effectLst/>
                          <a:latin typeface="Consolas" panose="020B0609020204030204" pitchFamily="49" charset="0"/>
                        </a:rPr>
                        <a:t>matrix1</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[[1 2 3]</a:t>
                      </a:r>
                    </a:p>
                    <a:p>
                      <a:r>
                        <a:rPr lang="en-US" altLang="ko-KR" sz="1100" b="0" i="0" dirty="0">
                          <a:solidFill>
                            <a:srgbClr val="D4D4D4"/>
                          </a:solidFill>
                          <a:effectLst/>
                          <a:latin typeface="Consolas" panose="020B0609020204030204" pitchFamily="49" charset="0"/>
                        </a:rPr>
                        <a:t> [4 5 6]]</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12" name="그룹 11">
            <a:extLst>
              <a:ext uri="{FF2B5EF4-FFF2-40B4-BE49-F238E27FC236}">
                <a16:creationId xmlns:a16="http://schemas.microsoft.com/office/drawing/2014/main" id="{B79A2110-D64B-46DC-B4B3-74024FABC211}"/>
              </a:ext>
            </a:extLst>
          </p:cNvPr>
          <p:cNvGrpSpPr/>
          <p:nvPr/>
        </p:nvGrpSpPr>
        <p:grpSpPr>
          <a:xfrm>
            <a:off x="5360324" y="2817599"/>
            <a:ext cx="645172" cy="1604316"/>
            <a:chOff x="6960982" y="3441394"/>
            <a:chExt cx="645172" cy="1604316"/>
          </a:xfrm>
        </p:grpSpPr>
        <p:sp>
          <p:nvSpPr>
            <p:cNvPr id="150" name="정육면체 149">
              <a:extLst>
                <a:ext uri="{FF2B5EF4-FFF2-40B4-BE49-F238E27FC236}">
                  <a16:creationId xmlns:a16="http://schemas.microsoft.com/office/drawing/2014/main" id="{27D26ECA-8170-4579-A0C8-8143557B7944}"/>
                </a:ext>
              </a:extLst>
            </p:cNvPr>
            <p:cNvSpPr/>
            <p:nvPr/>
          </p:nvSpPr>
          <p:spPr>
            <a:xfrm>
              <a:off x="6962599" y="4402155"/>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149" name="정육면체 148">
              <a:extLst>
                <a:ext uri="{FF2B5EF4-FFF2-40B4-BE49-F238E27FC236}">
                  <a16:creationId xmlns:a16="http://schemas.microsoft.com/office/drawing/2014/main" id="{D6B066EF-7131-4ECD-8EB3-C6E9C9357731}"/>
                </a:ext>
              </a:extLst>
            </p:cNvPr>
            <p:cNvSpPr/>
            <p:nvPr/>
          </p:nvSpPr>
          <p:spPr>
            <a:xfrm>
              <a:off x="6960982" y="3921959"/>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148" name="정육면체 147">
              <a:extLst>
                <a:ext uri="{FF2B5EF4-FFF2-40B4-BE49-F238E27FC236}">
                  <a16:creationId xmlns:a16="http://schemas.microsoft.com/office/drawing/2014/main" id="{971E8C67-6CFE-4ACC-B861-060487330F1A}"/>
                </a:ext>
              </a:extLst>
            </p:cNvPr>
            <p:cNvSpPr/>
            <p:nvPr/>
          </p:nvSpPr>
          <p:spPr>
            <a:xfrm>
              <a:off x="6960982" y="344139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grpSp>
      <p:sp>
        <p:nvSpPr>
          <p:cNvPr id="157" name="직사각형 156">
            <a:extLst>
              <a:ext uri="{FF2B5EF4-FFF2-40B4-BE49-F238E27FC236}">
                <a16:creationId xmlns:a16="http://schemas.microsoft.com/office/drawing/2014/main" id="{53ADA2AC-65E5-47C5-AAB7-F3DC71B9D8BE}"/>
              </a:ext>
            </a:extLst>
          </p:cNvPr>
          <p:cNvSpPr/>
          <p:nvPr/>
        </p:nvSpPr>
        <p:spPr>
          <a:xfrm>
            <a:off x="5294013" y="4423590"/>
            <a:ext cx="776175" cy="369332"/>
          </a:xfrm>
          <a:prstGeom prst="rect">
            <a:avLst/>
          </a:prstGeom>
        </p:spPr>
        <p:txBody>
          <a:bodyPr wrap="none">
            <a:spAutoFit/>
          </a:bodyPr>
          <a:lstStyle/>
          <a:p>
            <a:r>
              <a:rPr lang="en-US" altLang="ko-KR" dirty="0">
                <a:latin typeface="나눔손글씨 펜" panose="03040600000000000000" pitchFamily="66" charset="-127"/>
                <a:ea typeface="나눔손글씨 펜" panose="03040600000000000000" pitchFamily="66" charset="-127"/>
              </a:rPr>
              <a:t>matrix1</a:t>
            </a:r>
            <a:endParaRPr lang="ko-KR" altLang="en-US" dirty="0"/>
          </a:p>
        </p:txBody>
      </p:sp>
      <p:grpSp>
        <p:nvGrpSpPr>
          <p:cNvPr id="158" name="그룹 157">
            <a:extLst>
              <a:ext uri="{FF2B5EF4-FFF2-40B4-BE49-F238E27FC236}">
                <a16:creationId xmlns:a16="http://schemas.microsoft.com/office/drawing/2014/main" id="{D85C220F-AB84-4A0B-9A5F-3FB3C5EA9B86}"/>
              </a:ext>
            </a:extLst>
          </p:cNvPr>
          <p:cNvGrpSpPr/>
          <p:nvPr/>
        </p:nvGrpSpPr>
        <p:grpSpPr>
          <a:xfrm>
            <a:off x="6482310" y="2817599"/>
            <a:ext cx="645172" cy="1604316"/>
            <a:chOff x="6960982" y="3441394"/>
            <a:chExt cx="645172" cy="1604316"/>
          </a:xfrm>
        </p:grpSpPr>
        <p:sp>
          <p:nvSpPr>
            <p:cNvPr id="159" name="정육면체 158">
              <a:extLst>
                <a:ext uri="{FF2B5EF4-FFF2-40B4-BE49-F238E27FC236}">
                  <a16:creationId xmlns:a16="http://schemas.microsoft.com/office/drawing/2014/main" id="{0BD3922B-323B-4546-8796-BD72B1335BB7}"/>
                </a:ext>
              </a:extLst>
            </p:cNvPr>
            <p:cNvSpPr/>
            <p:nvPr/>
          </p:nvSpPr>
          <p:spPr>
            <a:xfrm>
              <a:off x="6962599" y="4402155"/>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sp>
          <p:nvSpPr>
            <p:cNvPr id="160" name="정육면체 159">
              <a:extLst>
                <a:ext uri="{FF2B5EF4-FFF2-40B4-BE49-F238E27FC236}">
                  <a16:creationId xmlns:a16="http://schemas.microsoft.com/office/drawing/2014/main" id="{37791372-9705-44D2-B22A-84D68DBECDD8}"/>
                </a:ext>
              </a:extLst>
            </p:cNvPr>
            <p:cNvSpPr/>
            <p:nvPr/>
          </p:nvSpPr>
          <p:spPr>
            <a:xfrm>
              <a:off x="6960982" y="3921959"/>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161" name="정육면체 160">
              <a:extLst>
                <a:ext uri="{FF2B5EF4-FFF2-40B4-BE49-F238E27FC236}">
                  <a16:creationId xmlns:a16="http://schemas.microsoft.com/office/drawing/2014/main" id="{EFD34012-526D-47DE-B5EE-FEE12923FA10}"/>
                </a:ext>
              </a:extLst>
            </p:cNvPr>
            <p:cNvSpPr/>
            <p:nvPr/>
          </p:nvSpPr>
          <p:spPr>
            <a:xfrm>
              <a:off x="6960982" y="344139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grpSp>
      <p:sp>
        <p:nvSpPr>
          <p:cNvPr id="162" name="직사각형 161">
            <a:extLst>
              <a:ext uri="{FF2B5EF4-FFF2-40B4-BE49-F238E27FC236}">
                <a16:creationId xmlns:a16="http://schemas.microsoft.com/office/drawing/2014/main" id="{1AE13200-C3BF-4A4B-B185-0EFF1D69EA65}"/>
              </a:ext>
            </a:extLst>
          </p:cNvPr>
          <p:cNvSpPr/>
          <p:nvPr/>
        </p:nvSpPr>
        <p:spPr>
          <a:xfrm>
            <a:off x="6415999" y="4423590"/>
            <a:ext cx="822661" cy="369332"/>
          </a:xfrm>
          <a:prstGeom prst="rect">
            <a:avLst/>
          </a:prstGeom>
        </p:spPr>
        <p:txBody>
          <a:bodyPr wrap="none">
            <a:spAutoFit/>
          </a:bodyPr>
          <a:lstStyle/>
          <a:p>
            <a:r>
              <a:rPr lang="en-US" altLang="ko-KR" dirty="0">
                <a:latin typeface="나눔손글씨 펜" panose="03040600000000000000" pitchFamily="66" charset="-127"/>
                <a:ea typeface="나눔손글씨 펜" panose="03040600000000000000" pitchFamily="66" charset="-127"/>
              </a:rPr>
              <a:t>matrix2</a:t>
            </a:r>
            <a:endParaRPr lang="ko-KR" altLang="en-US" dirty="0"/>
          </a:p>
        </p:txBody>
      </p:sp>
      <p:pic>
        <p:nvPicPr>
          <p:cNvPr id="1026" name="Picture 2">
            <a:extLst>
              <a:ext uri="{FF2B5EF4-FFF2-40B4-BE49-F238E27FC236}">
                <a16:creationId xmlns:a16="http://schemas.microsoft.com/office/drawing/2014/main" id="{51DCA03B-80BF-4AF8-B421-62967187DD3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309157" y="3784790"/>
            <a:ext cx="231252" cy="231252"/>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a:extLst>
              <a:ext uri="{FF2B5EF4-FFF2-40B4-BE49-F238E27FC236}">
                <a16:creationId xmlns:a16="http://schemas.microsoft.com/office/drawing/2014/main" id="{5E601227-0D64-491D-A22E-9CB1707C8D78}"/>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126660" y="3541338"/>
            <a:ext cx="231252" cy="231252"/>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그룹 18">
            <a:extLst>
              <a:ext uri="{FF2B5EF4-FFF2-40B4-BE49-F238E27FC236}">
                <a16:creationId xmlns:a16="http://schemas.microsoft.com/office/drawing/2014/main" id="{AA68A994-C95E-4EFA-8EE5-619FC165236A}"/>
              </a:ext>
            </a:extLst>
          </p:cNvPr>
          <p:cNvGrpSpPr/>
          <p:nvPr/>
        </p:nvGrpSpPr>
        <p:grpSpPr>
          <a:xfrm>
            <a:off x="7833166" y="2817599"/>
            <a:ext cx="1129238" cy="1604316"/>
            <a:chOff x="7629810" y="3158205"/>
            <a:chExt cx="1129238" cy="1604316"/>
          </a:xfrm>
        </p:grpSpPr>
        <p:grpSp>
          <p:nvGrpSpPr>
            <p:cNvPr id="164" name="그룹 163">
              <a:extLst>
                <a:ext uri="{FF2B5EF4-FFF2-40B4-BE49-F238E27FC236}">
                  <a16:creationId xmlns:a16="http://schemas.microsoft.com/office/drawing/2014/main" id="{61C44E1D-7DC4-4D68-8D3F-EBBEE366CA1C}"/>
                </a:ext>
              </a:extLst>
            </p:cNvPr>
            <p:cNvGrpSpPr/>
            <p:nvPr/>
          </p:nvGrpSpPr>
          <p:grpSpPr>
            <a:xfrm>
              <a:off x="7629810" y="3158205"/>
              <a:ext cx="645172" cy="1604316"/>
              <a:chOff x="6960982" y="3441394"/>
              <a:chExt cx="645172" cy="1604316"/>
            </a:xfrm>
          </p:grpSpPr>
          <p:sp>
            <p:nvSpPr>
              <p:cNvPr id="165" name="정육면체 164">
                <a:extLst>
                  <a:ext uri="{FF2B5EF4-FFF2-40B4-BE49-F238E27FC236}">
                    <a16:creationId xmlns:a16="http://schemas.microsoft.com/office/drawing/2014/main" id="{6CD1074B-88C9-4B74-A776-8FF8A1880435}"/>
                  </a:ext>
                </a:extLst>
              </p:cNvPr>
              <p:cNvSpPr/>
              <p:nvPr/>
            </p:nvSpPr>
            <p:spPr>
              <a:xfrm>
                <a:off x="6962599" y="4402155"/>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166" name="정육면체 165">
                <a:extLst>
                  <a:ext uri="{FF2B5EF4-FFF2-40B4-BE49-F238E27FC236}">
                    <a16:creationId xmlns:a16="http://schemas.microsoft.com/office/drawing/2014/main" id="{9FB5EA95-5C78-4BBF-890B-28B547E92C08}"/>
                  </a:ext>
                </a:extLst>
              </p:cNvPr>
              <p:cNvSpPr/>
              <p:nvPr/>
            </p:nvSpPr>
            <p:spPr>
              <a:xfrm>
                <a:off x="6960982" y="3921959"/>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167" name="정육면체 166">
                <a:extLst>
                  <a:ext uri="{FF2B5EF4-FFF2-40B4-BE49-F238E27FC236}">
                    <a16:creationId xmlns:a16="http://schemas.microsoft.com/office/drawing/2014/main" id="{8ECF4AE2-EB03-458E-8C03-702B2F2782E4}"/>
                  </a:ext>
                </a:extLst>
              </p:cNvPr>
              <p:cNvSpPr/>
              <p:nvPr/>
            </p:nvSpPr>
            <p:spPr>
              <a:xfrm>
                <a:off x="6960982" y="344139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grpSp>
        <p:grpSp>
          <p:nvGrpSpPr>
            <p:cNvPr id="168" name="그룹 167">
              <a:extLst>
                <a:ext uri="{FF2B5EF4-FFF2-40B4-BE49-F238E27FC236}">
                  <a16:creationId xmlns:a16="http://schemas.microsoft.com/office/drawing/2014/main" id="{F5260121-6FEC-4F4F-83E9-90F30F1B723E}"/>
                </a:ext>
              </a:extLst>
            </p:cNvPr>
            <p:cNvGrpSpPr/>
            <p:nvPr/>
          </p:nvGrpSpPr>
          <p:grpSpPr>
            <a:xfrm>
              <a:off x="8113876" y="3158205"/>
              <a:ext cx="645172" cy="1604316"/>
              <a:chOff x="6960982" y="3441394"/>
              <a:chExt cx="645172" cy="1604316"/>
            </a:xfrm>
          </p:grpSpPr>
          <p:sp>
            <p:nvSpPr>
              <p:cNvPr id="169" name="정육면체 168">
                <a:extLst>
                  <a:ext uri="{FF2B5EF4-FFF2-40B4-BE49-F238E27FC236}">
                    <a16:creationId xmlns:a16="http://schemas.microsoft.com/office/drawing/2014/main" id="{9537CF02-19F0-4239-BADD-586FDC7B078F}"/>
                  </a:ext>
                </a:extLst>
              </p:cNvPr>
              <p:cNvSpPr/>
              <p:nvPr/>
            </p:nvSpPr>
            <p:spPr>
              <a:xfrm>
                <a:off x="6962599" y="4402155"/>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sp>
            <p:nvSpPr>
              <p:cNvPr id="170" name="정육면체 169">
                <a:extLst>
                  <a:ext uri="{FF2B5EF4-FFF2-40B4-BE49-F238E27FC236}">
                    <a16:creationId xmlns:a16="http://schemas.microsoft.com/office/drawing/2014/main" id="{CD8DE6AC-F846-4231-AA4B-D6F86CE4408F}"/>
                  </a:ext>
                </a:extLst>
              </p:cNvPr>
              <p:cNvSpPr/>
              <p:nvPr/>
            </p:nvSpPr>
            <p:spPr>
              <a:xfrm>
                <a:off x="6960982" y="3921959"/>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171" name="정육면체 170">
                <a:extLst>
                  <a:ext uri="{FF2B5EF4-FFF2-40B4-BE49-F238E27FC236}">
                    <a16:creationId xmlns:a16="http://schemas.microsoft.com/office/drawing/2014/main" id="{B099BEFD-49B1-4D68-8FD6-658452BFA2EB}"/>
                  </a:ext>
                </a:extLst>
              </p:cNvPr>
              <p:cNvSpPr/>
              <p:nvPr/>
            </p:nvSpPr>
            <p:spPr>
              <a:xfrm>
                <a:off x="6960982" y="344139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grpSp>
      </p:grpSp>
      <p:pic>
        <p:nvPicPr>
          <p:cNvPr id="172" name="Picture 10" descr="https://cdn-icons-png.flaticon.com/512/64/64819.png">
            <a:extLst>
              <a:ext uri="{FF2B5EF4-FFF2-40B4-BE49-F238E27FC236}">
                <a16:creationId xmlns:a16="http://schemas.microsoft.com/office/drawing/2014/main" id="{4C738E9F-9286-4798-930F-347D02330F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3232" y="3403949"/>
            <a:ext cx="494184" cy="494184"/>
          </a:xfrm>
          <a:prstGeom prst="rect">
            <a:avLst/>
          </a:prstGeom>
          <a:noFill/>
          <a:extLst>
            <a:ext uri="{909E8E84-426E-40DD-AFC4-6F175D3DCCD1}">
              <a14:hiddenFill xmlns:a14="http://schemas.microsoft.com/office/drawing/2010/main">
                <a:solidFill>
                  <a:srgbClr val="FFFFFF"/>
                </a:solidFill>
              </a14:hiddenFill>
            </a:ext>
          </a:extLst>
        </p:spPr>
      </p:pic>
      <p:sp>
        <p:nvSpPr>
          <p:cNvPr id="173" name="직사각형 172">
            <a:extLst>
              <a:ext uri="{FF2B5EF4-FFF2-40B4-BE49-F238E27FC236}">
                <a16:creationId xmlns:a16="http://schemas.microsoft.com/office/drawing/2014/main" id="{97271A10-3F1E-48B4-B2BE-C51572D393DE}"/>
              </a:ext>
            </a:extLst>
          </p:cNvPr>
          <p:cNvSpPr/>
          <p:nvPr/>
        </p:nvSpPr>
        <p:spPr>
          <a:xfrm>
            <a:off x="7911580" y="4423590"/>
            <a:ext cx="822661" cy="369332"/>
          </a:xfrm>
          <a:prstGeom prst="rect">
            <a:avLst/>
          </a:prstGeom>
        </p:spPr>
        <p:txBody>
          <a:bodyPr wrap="none">
            <a:spAutoFit/>
          </a:bodyPr>
          <a:lstStyle/>
          <a:p>
            <a:r>
              <a:rPr lang="en-US" altLang="ko-KR" dirty="0">
                <a:latin typeface="나눔손글씨 펜" panose="03040600000000000000" pitchFamily="66" charset="-127"/>
                <a:ea typeface="나눔손글씨 펜" panose="03040600000000000000" pitchFamily="66" charset="-127"/>
              </a:rPr>
              <a:t>matrix3</a:t>
            </a:r>
            <a:endParaRPr lang="ko-KR" altLang="en-US" dirty="0"/>
          </a:p>
        </p:txBody>
      </p:sp>
      <p:graphicFrame>
        <p:nvGraphicFramePr>
          <p:cNvPr id="174" name="표 173">
            <a:extLst>
              <a:ext uri="{FF2B5EF4-FFF2-40B4-BE49-F238E27FC236}">
                <a16:creationId xmlns:a16="http://schemas.microsoft.com/office/drawing/2014/main" id="{17A2D326-B560-4F70-95D4-7E961219D8B1}"/>
              </a:ext>
            </a:extLst>
          </p:cNvPr>
          <p:cNvGraphicFramePr>
            <a:graphicFrameLocks noGrp="1"/>
          </p:cNvGraphicFramePr>
          <p:nvPr>
            <p:extLst>
              <p:ext uri="{D42A27DB-BD31-4B8C-83A1-F6EECF244321}">
                <p14:modId xmlns:p14="http://schemas.microsoft.com/office/powerpoint/2010/main" val="1022351700"/>
              </p:ext>
            </p:extLst>
          </p:nvPr>
        </p:nvGraphicFramePr>
        <p:xfrm>
          <a:off x="5445868" y="4963880"/>
          <a:ext cx="3434128" cy="1417320"/>
        </p:xfrm>
        <a:graphic>
          <a:graphicData uri="http://schemas.openxmlformats.org/drawingml/2006/table">
            <a:tbl>
              <a:tblPr>
                <a:tableStyleId>{2D5ABB26-0587-4C30-8999-92F81FD0307C}</a:tableStyleId>
              </a:tblPr>
              <a:tblGrid>
                <a:gridCol w="3434128">
                  <a:extLst>
                    <a:ext uri="{9D8B030D-6E8A-4147-A177-3AD203B41FA5}">
                      <a16:colId xmlns:a16="http://schemas.microsoft.com/office/drawing/2014/main" val="1015189617"/>
                    </a:ext>
                  </a:extLst>
                </a:gridCol>
              </a:tblGrid>
              <a:tr h="370840">
                <a:tc>
                  <a:txBody>
                    <a:bodyPr/>
                    <a:lstStyle/>
                    <a:p>
                      <a:r>
                        <a:rPr lang="en-US" altLang="ko-KR" sz="1200" b="0" dirty="0">
                          <a:solidFill>
                            <a:srgbClr val="9CDCFE"/>
                          </a:solidFill>
                          <a:effectLst/>
                          <a:latin typeface="Consolas" panose="020B0609020204030204" pitchFamily="49" charset="0"/>
                        </a:rPr>
                        <a:t>matrix1</a:t>
                      </a:r>
                      <a:r>
                        <a:rPr lang="en-US" altLang="ko-KR" sz="1200" b="0" dirty="0">
                          <a:solidFill>
                            <a:srgbClr val="D4D4D4"/>
                          </a:solidFill>
                          <a:effectLst/>
                          <a:latin typeface="Consolas" panose="020B0609020204030204" pitchFamily="49" charset="0"/>
                        </a:rPr>
                        <a:t> = </a:t>
                      </a:r>
                      <a:r>
                        <a:rPr lang="en-US" altLang="ko-KR" sz="1200" b="0" dirty="0" err="1">
                          <a:solidFill>
                            <a:srgbClr val="4EC9B0"/>
                          </a:solidFill>
                          <a:effectLst/>
                          <a:latin typeface="Consolas" panose="020B0609020204030204" pitchFamily="49" charset="0"/>
                        </a:rPr>
                        <a:t>np</a:t>
                      </a:r>
                      <a:r>
                        <a:rPr lang="en-US" altLang="ko-KR" sz="1200" b="0" dirty="0" err="1">
                          <a:solidFill>
                            <a:srgbClr val="D4D4D4"/>
                          </a:solidFill>
                          <a:effectLst/>
                          <a:latin typeface="Consolas" panose="020B0609020204030204" pitchFamily="49" charset="0"/>
                        </a:rPr>
                        <a:t>.</a:t>
                      </a:r>
                      <a:r>
                        <a:rPr lang="en-US" altLang="ko-KR" sz="1200" b="0" dirty="0" err="1">
                          <a:solidFill>
                            <a:srgbClr val="DCDCAA"/>
                          </a:solidFill>
                          <a:effectLst/>
                          <a:latin typeface="Consolas" panose="020B0609020204030204" pitchFamily="49" charset="0"/>
                        </a:rPr>
                        <a:t>array</a:t>
                      </a:r>
                      <a:r>
                        <a:rPr lang="en-US" altLang="ko-KR" sz="1200" b="0" dirty="0">
                          <a:solidFill>
                            <a:srgbClr val="D4D4D4"/>
                          </a:solidFill>
                          <a:effectLst/>
                          <a:latin typeface="Consolas" panose="020B0609020204030204" pitchFamily="49" charset="0"/>
                        </a:rPr>
                        <a:t>([[</a:t>
                      </a:r>
                      <a:r>
                        <a:rPr lang="en-US" altLang="ko-KR" sz="1200" b="0" dirty="0">
                          <a:solidFill>
                            <a:srgbClr val="B5CEA8"/>
                          </a:solidFill>
                          <a:effectLst/>
                          <a:latin typeface="Consolas" panose="020B0609020204030204" pitchFamily="49" charset="0"/>
                        </a:rPr>
                        <a:t>1</a:t>
                      </a:r>
                      <a:r>
                        <a:rPr lang="en-US" altLang="ko-KR" sz="1200" b="0" dirty="0">
                          <a:solidFill>
                            <a:srgbClr val="D4D4D4"/>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2</a:t>
                      </a:r>
                      <a:r>
                        <a:rPr lang="en-US" altLang="ko-KR" sz="1200" b="0" dirty="0">
                          <a:solidFill>
                            <a:srgbClr val="D4D4D4"/>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3</a:t>
                      </a:r>
                      <a:r>
                        <a:rPr lang="en-US" altLang="ko-KR" sz="1200" b="0" dirty="0">
                          <a:solidFill>
                            <a:srgbClr val="D4D4D4"/>
                          </a:solidFill>
                          <a:effectLst/>
                          <a:latin typeface="Consolas" panose="020B0609020204030204" pitchFamily="49" charset="0"/>
                        </a:rPr>
                        <a:t>]])</a:t>
                      </a:r>
                    </a:p>
                    <a:p>
                      <a:r>
                        <a:rPr lang="en-US" altLang="ko-KR" sz="1200" b="0" dirty="0">
                          <a:solidFill>
                            <a:srgbClr val="9CDCFE"/>
                          </a:solidFill>
                          <a:effectLst/>
                          <a:latin typeface="Consolas" panose="020B0609020204030204" pitchFamily="49" charset="0"/>
                        </a:rPr>
                        <a:t>matrix2</a:t>
                      </a:r>
                      <a:r>
                        <a:rPr lang="en-US" altLang="ko-KR" sz="1200" b="0" dirty="0">
                          <a:solidFill>
                            <a:srgbClr val="D4D4D4"/>
                          </a:solidFill>
                          <a:effectLst/>
                          <a:latin typeface="Consolas" panose="020B0609020204030204" pitchFamily="49" charset="0"/>
                        </a:rPr>
                        <a:t> = </a:t>
                      </a:r>
                      <a:r>
                        <a:rPr lang="en-US" altLang="ko-KR" sz="1200" b="0" dirty="0" err="1">
                          <a:solidFill>
                            <a:srgbClr val="4EC9B0"/>
                          </a:solidFill>
                          <a:effectLst/>
                          <a:latin typeface="Consolas" panose="020B0609020204030204" pitchFamily="49" charset="0"/>
                        </a:rPr>
                        <a:t>np</a:t>
                      </a:r>
                      <a:r>
                        <a:rPr lang="en-US" altLang="ko-KR" sz="1200" b="0" dirty="0" err="1">
                          <a:solidFill>
                            <a:srgbClr val="D4D4D4"/>
                          </a:solidFill>
                          <a:effectLst/>
                          <a:latin typeface="Consolas" panose="020B0609020204030204" pitchFamily="49" charset="0"/>
                        </a:rPr>
                        <a:t>.</a:t>
                      </a:r>
                      <a:r>
                        <a:rPr lang="en-US" altLang="ko-KR" sz="1200" b="0" dirty="0" err="1">
                          <a:solidFill>
                            <a:srgbClr val="DCDCAA"/>
                          </a:solidFill>
                          <a:effectLst/>
                          <a:latin typeface="Consolas" panose="020B0609020204030204" pitchFamily="49" charset="0"/>
                        </a:rPr>
                        <a:t>array</a:t>
                      </a:r>
                      <a:r>
                        <a:rPr lang="en-US" altLang="ko-KR" sz="1200" b="0" dirty="0">
                          <a:solidFill>
                            <a:srgbClr val="D4D4D4"/>
                          </a:solidFill>
                          <a:effectLst/>
                          <a:latin typeface="Consolas" panose="020B0609020204030204" pitchFamily="49" charset="0"/>
                        </a:rPr>
                        <a:t>([[</a:t>
                      </a:r>
                      <a:r>
                        <a:rPr lang="en-US" altLang="ko-KR" sz="1200" b="0" dirty="0">
                          <a:solidFill>
                            <a:srgbClr val="B5CEA8"/>
                          </a:solidFill>
                          <a:effectLst/>
                          <a:latin typeface="Consolas" panose="020B0609020204030204" pitchFamily="49" charset="0"/>
                        </a:rPr>
                        <a:t>4</a:t>
                      </a:r>
                      <a:r>
                        <a:rPr lang="en-US" altLang="ko-KR" sz="1200" b="0" dirty="0">
                          <a:solidFill>
                            <a:srgbClr val="D4D4D4"/>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5</a:t>
                      </a:r>
                      <a:r>
                        <a:rPr lang="en-US" altLang="ko-KR" sz="1200" b="0" dirty="0">
                          <a:solidFill>
                            <a:srgbClr val="D4D4D4"/>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6</a:t>
                      </a:r>
                      <a:r>
                        <a:rPr lang="en-US" altLang="ko-KR" sz="1200" b="0" dirty="0">
                          <a:solidFill>
                            <a:srgbClr val="D4D4D4"/>
                          </a:solidFill>
                          <a:effectLst/>
                          <a:latin typeface="Consolas" panose="020B0609020204030204" pitchFamily="49" charset="0"/>
                        </a:rPr>
                        <a:t>]])</a:t>
                      </a:r>
                    </a:p>
                    <a:p>
                      <a:r>
                        <a:rPr lang="en-US" altLang="ko-KR" sz="1200" b="0" dirty="0">
                          <a:solidFill>
                            <a:srgbClr val="9CDCFE"/>
                          </a:solidFill>
                          <a:effectLst/>
                          <a:latin typeface="Consolas" panose="020B0609020204030204" pitchFamily="49" charset="0"/>
                        </a:rPr>
                        <a:t>matrix3</a:t>
                      </a:r>
                      <a:r>
                        <a:rPr lang="en-US" altLang="ko-KR" sz="1200" b="0" dirty="0">
                          <a:solidFill>
                            <a:srgbClr val="D4D4D4"/>
                          </a:solidFill>
                          <a:effectLst/>
                          <a:latin typeface="Consolas" panose="020B0609020204030204" pitchFamily="49" charset="0"/>
                        </a:rPr>
                        <a:t> = </a:t>
                      </a:r>
                      <a:r>
                        <a:rPr lang="en-US" altLang="ko-KR" sz="1200" b="0" dirty="0" err="1">
                          <a:solidFill>
                            <a:srgbClr val="4EC9B0"/>
                          </a:solidFill>
                          <a:effectLst/>
                          <a:latin typeface="Consolas" panose="020B0609020204030204" pitchFamily="49" charset="0"/>
                        </a:rPr>
                        <a:t>np</a:t>
                      </a:r>
                      <a:r>
                        <a:rPr lang="en-US" altLang="ko-KR" sz="1200" b="0" dirty="0" err="1">
                          <a:solidFill>
                            <a:srgbClr val="D4D4D4"/>
                          </a:solidFill>
                          <a:effectLst/>
                          <a:latin typeface="Consolas" panose="020B0609020204030204" pitchFamily="49" charset="0"/>
                        </a:rPr>
                        <a:t>.</a:t>
                      </a:r>
                      <a:r>
                        <a:rPr lang="en-US" altLang="ko-KR" sz="1200" b="0" dirty="0" err="1">
                          <a:solidFill>
                            <a:srgbClr val="DCDCAA"/>
                          </a:solidFill>
                          <a:effectLst/>
                          <a:latin typeface="Consolas" panose="020B0609020204030204" pitchFamily="49" charset="0"/>
                        </a:rPr>
                        <a:t>hstack</a:t>
                      </a:r>
                      <a:r>
                        <a:rPr lang="en-US" altLang="ko-KR" sz="1200" b="0" dirty="0">
                          <a:solidFill>
                            <a:srgbClr val="D4D4D4"/>
                          </a:solidFill>
                          <a:effectLst/>
                          <a:latin typeface="Consolas" panose="020B0609020204030204" pitchFamily="49" charset="0"/>
                        </a:rPr>
                        <a:t>((</a:t>
                      </a:r>
                      <a:r>
                        <a:rPr lang="en-US" altLang="ko-KR" sz="1200" b="0" dirty="0">
                          <a:solidFill>
                            <a:srgbClr val="9CDCFE"/>
                          </a:solidFill>
                          <a:effectLst/>
                          <a:latin typeface="Consolas" panose="020B0609020204030204" pitchFamily="49" charset="0"/>
                        </a:rPr>
                        <a:t>matrix1</a:t>
                      </a:r>
                      <a:r>
                        <a:rPr lang="en-US" altLang="ko-KR" sz="1200" b="0" dirty="0">
                          <a:solidFill>
                            <a:srgbClr val="D4D4D4"/>
                          </a:solidFill>
                          <a:effectLst/>
                          <a:latin typeface="Consolas" panose="020B0609020204030204" pitchFamily="49" charset="0"/>
                        </a:rPr>
                        <a:t>, </a:t>
                      </a:r>
                      <a:r>
                        <a:rPr lang="en-US" altLang="ko-KR" sz="1200" b="0" dirty="0">
                          <a:solidFill>
                            <a:srgbClr val="9CDCFE"/>
                          </a:solidFill>
                          <a:effectLst/>
                          <a:latin typeface="Consolas" panose="020B0609020204030204" pitchFamily="49" charset="0"/>
                        </a:rPr>
                        <a:t>matrix2</a:t>
                      </a:r>
                      <a:r>
                        <a:rPr lang="en-US" altLang="ko-KR" sz="1200" b="0" dirty="0">
                          <a:solidFill>
                            <a:srgbClr val="D4D4D4"/>
                          </a:solidFill>
                          <a:effectLst/>
                          <a:latin typeface="Consolas" panose="020B0609020204030204" pitchFamily="49" charset="0"/>
                        </a:rPr>
                        <a:t>))</a:t>
                      </a:r>
                    </a:p>
                    <a:p>
                      <a:r>
                        <a:rPr lang="en-US" altLang="ko-KR" sz="1200" b="0" dirty="0">
                          <a:solidFill>
                            <a:srgbClr val="DCDCAA"/>
                          </a:solidFill>
                          <a:effectLst/>
                          <a:latin typeface="Consolas" panose="020B0609020204030204" pitchFamily="49" charset="0"/>
                        </a:rPr>
                        <a:t>print</a:t>
                      </a:r>
                      <a:r>
                        <a:rPr lang="en-US" altLang="ko-KR" sz="1200" b="0" dirty="0">
                          <a:solidFill>
                            <a:srgbClr val="D4D4D4"/>
                          </a:solidFill>
                          <a:effectLst/>
                          <a:latin typeface="Consolas" panose="020B0609020204030204" pitchFamily="49" charset="0"/>
                        </a:rPr>
                        <a:t>(</a:t>
                      </a:r>
                      <a:r>
                        <a:rPr lang="en-US" altLang="ko-KR" sz="1200" b="0" dirty="0">
                          <a:solidFill>
                            <a:srgbClr val="9CDCFE"/>
                          </a:solidFill>
                          <a:effectLst/>
                          <a:latin typeface="Consolas" panose="020B0609020204030204" pitchFamily="49" charset="0"/>
                        </a:rPr>
                        <a:t>matrix3</a:t>
                      </a:r>
                      <a:r>
                        <a:rPr lang="en-US" altLang="ko-KR" sz="12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100" b="0" i="0" dirty="0">
                          <a:solidFill>
                            <a:srgbClr val="D4D4D4"/>
                          </a:solidFill>
                          <a:effectLst/>
                          <a:latin typeface="Consolas" panose="020B0609020204030204" pitchFamily="49" charset="0"/>
                        </a:rPr>
                        <a:t>[[1 4]</a:t>
                      </a:r>
                    </a:p>
                    <a:p>
                      <a:r>
                        <a:rPr lang="en-US" altLang="ko-KR" sz="1100" b="0" i="0" dirty="0">
                          <a:solidFill>
                            <a:srgbClr val="D4D4D4"/>
                          </a:solidFill>
                          <a:effectLst/>
                          <a:latin typeface="Consolas" panose="020B0609020204030204" pitchFamily="49" charset="0"/>
                        </a:rPr>
                        <a:t> [2 5]</a:t>
                      </a:r>
                    </a:p>
                    <a:p>
                      <a:r>
                        <a:rPr lang="en-US" altLang="ko-KR" sz="1100" b="0" i="0" dirty="0">
                          <a:solidFill>
                            <a:srgbClr val="D4D4D4"/>
                          </a:solidFill>
                          <a:effectLst/>
                          <a:latin typeface="Consolas" panose="020B0609020204030204" pitchFamily="49" charset="0"/>
                        </a:rPr>
                        <a:t> [3 6]]</a:t>
                      </a:r>
                      <a:endParaRPr lang="en-US" altLang="ko-KR" sz="11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15429658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87</a:t>
            </a:fld>
            <a:endParaRPr lang="ko-KR" altLang="en-US"/>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요소들의 최대값</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최소값</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합 구하기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max(), min(), sum()</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배열</a:t>
            </a:r>
            <a:r>
              <a:rPr lang="ko-KR" altLang="en-US" sz="1600" dirty="0">
                <a:solidFill>
                  <a:srgbClr val="000000"/>
                </a:solidFill>
                <a:latin typeface="Consolas" panose="020B0609020204030204" pitchFamily="49" charset="0"/>
              </a:rPr>
              <a:t>에서 </a:t>
            </a:r>
            <a:r>
              <a:rPr lang="en-US" altLang="ko-KR" sz="1600" b="1" dirty="0">
                <a:solidFill>
                  <a:srgbClr val="000000"/>
                </a:solidFill>
                <a:latin typeface="Consolas" panose="020B0609020204030204" pitchFamily="49" charset="0"/>
              </a:rPr>
              <a:t>max()</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min()</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sum()</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하여 </a:t>
            </a:r>
            <a:r>
              <a:rPr lang="ko-KR" altLang="en-US" sz="1600" b="1" dirty="0">
                <a:solidFill>
                  <a:srgbClr val="000000"/>
                </a:solidFill>
                <a:latin typeface="Consolas" panose="020B0609020204030204" pitchFamily="49" charset="0"/>
              </a:rPr>
              <a:t>최대</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최소값</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합계</a:t>
            </a:r>
            <a:r>
              <a:rPr lang="ko-KR" altLang="en-US" sz="1600" dirty="0">
                <a:solidFill>
                  <a:srgbClr val="000000"/>
                </a:solidFill>
                <a:latin typeface="Consolas" panose="020B0609020204030204" pitchFamily="49" charset="0"/>
              </a:rPr>
              <a:t>를 구할 수 있음</a:t>
            </a:r>
            <a:endParaRPr lang="ko-KR" altLang="en-US" sz="1600" dirty="0"/>
          </a:p>
        </p:txBody>
      </p:sp>
      <p:sp>
        <p:nvSpPr>
          <p:cNvPr id="24" name="TextBox 23">
            <a:extLst>
              <a:ext uri="{FF2B5EF4-FFF2-40B4-BE49-F238E27FC236}">
                <a16:creationId xmlns:a16="http://schemas.microsoft.com/office/drawing/2014/main" id="{B2AE88A1-9D46-46E1-A4A3-8E2A06D7A6EF}"/>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pic>
        <p:nvPicPr>
          <p:cNvPr id="25" name="Picture 8" descr="Python logo and wordmark.svg">
            <a:extLst>
              <a:ext uri="{FF2B5EF4-FFF2-40B4-BE49-F238E27FC236}">
                <a16:creationId xmlns:a16="http://schemas.microsoft.com/office/drawing/2014/main" id="{7969BE35-3DDE-4BA9-8770-BCEB03863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a:extLst>
              <a:ext uri="{FF2B5EF4-FFF2-40B4-BE49-F238E27FC236}">
                <a16:creationId xmlns:a16="http://schemas.microsoft.com/office/drawing/2014/main" id="{0B1CB5D4-5504-4ABF-AA46-5492D9F0751F}"/>
              </a:ext>
            </a:extLst>
          </p:cNvPr>
          <p:cNvGrpSpPr>
            <a:grpSpLocks/>
          </p:cNvGrpSpPr>
          <p:nvPr/>
        </p:nvGrpSpPr>
        <p:grpSpPr bwMode="auto">
          <a:xfrm>
            <a:off x="542907" y="998118"/>
            <a:ext cx="4424882" cy="400110"/>
            <a:chOff x="462308" y="1828784"/>
            <a:chExt cx="4424014" cy="399302"/>
          </a:xfrm>
        </p:grpSpPr>
        <p:sp>
          <p:nvSpPr>
            <p:cNvPr id="27" name="Rectangle 304">
              <a:extLst>
                <a:ext uri="{FF2B5EF4-FFF2-40B4-BE49-F238E27FC236}">
                  <a16:creationId xmlns:a16="http://schemas.microsoft.com/office/drawing/2014/main" id="{E700D248-4B4F-4126-9131-4257965EFED2}"/>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8" name="그룹 9">
              <a:extLst>
                <a:ext uri="{FF2B5EF4-FFF2-40B4-BE49-F238E27FC236}">
                  <a16:creationId xmlns:a16="http://schemas.microsoft.com/office/drawing/2014/main" id="{DD4984EA-1B3D-499C-8317-737EDE19BB7C}"/>
                </a:ext>
              </a:extLst>
            </p:cNvPr>
            <p:cNvGrpSpPr>
              <a:grpSpLocks/>
            </p:cNvGrpSpPr>
            <p:nvPr/>
          </p:nvGrpSpPr>
          <p:grpSpPr bwMode="auto">
            <a:xfrm>
              <a:off x="462308" y="1868795"/>
              <a:ext cx="252000" cy="304184"/>
              <a:chOff x="615950" y="2444452"/>
              <a:chExt cx="635289" cy="879856"/>
            </a:xfrm>
          </p:grpSpPr>
          <p:sp>
            <p:nvSpPr>
              <p:cNvPr id="29" name="이등변 삼각형 4">
                <a:extLst>
                  <a:ext uri="{FF2B5EF4-FFF2-40B4-BE49-F238E27FC236}">
                    <a16:creationId xmlns:a16="http://schemas.microsoft.com/office/drawing/2014/main" id="{EAD5F3D4-D71A-4096-AA11-4DC61BED00A2}"/>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1" name="이등변 삼각형 49">
                <a:extLst>
                  <a:ext uri="{FF2B5EF4-FFF2-40B4-BE49-F238E27FC236}">
                    <a16:creationId xmlns:a16="http://schemas.microsoft.com/office/drawing/2014/main" id="{09FEF6E7-6147-474D-BFED-6733C96C3BD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32" name="Picture 4" descr="NumPy logo 2020.svg">
            <a:extLst>
              <a:ext uri="{FF2B5EF4-FFF2-40B4-BE49-F238E27FC236}">
                <a16:creationId xmlns:a16="http://schemas.microsoft.com/office/drawing/2014/main" id="{EC6FECE1-6106-4AE8-8BE9-8B783C82A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그룹 33">
            <a:extLst>
              <a:ext uri="{FF2B5EF4-FFF2-40B4-BE49-F238E27FC236}">
                <a16:creationId xmlns:a16="http://schemas.microsoft.com/office/drawing/2014/main" id="{DE17B881-CE81-4672-9D05-0DEA46D183B5}"/>
              </a:ext>
            </a:extLst>
          </p:cNvPr>
          <p:cNvGrpSpPr/>
          <p:nvPr/>
        </p:nvGrpSpPr>
        <p:grpSpPr>
          <a:xfrm>
            <a:off x="4152670" y="3894031"/>
            <a:ext cx="1600659" cy="1124733"/>
            <a:chOff x="5601072" y="2940277"/>
            <a:chExt cx="1465188" cy="1029542"/>
          </a:xfrm>
        </p:grpSpPr>
        <p:grpSp>
          <p:nvGrpSpPr>
            <p:cNvPr id="35" name="그룹 34">
              <a:extLst>
                <a:ext uri="{FF2B5EF4-FFF2-40B4-BE49-F238E27FC236}">
                  <a16:creationId xmlns:a16="http://schemas.microsoft.com/office/drawing/2014/main" id="{84C69D43-93D4-4B0F-A3BE-2CA72CE5AB45}"/>
                </a:ext>
              </a:extLst>
            </p:cNvPr>
            <p:cNvGrpSpPr/>
            <p:nvPr/>
          </p:nvGrpSpPr>
          <p:grpSpPr>
            <a:xfrm>
              <a:off x="5601072" y="3380731"/>
              <a:ext cx="1465188" cy="589088"/>
              <a:chOff x="5870193" y="3807384"/>
              <a:chExt cx="1465188" cy="589088"/>
            </a:xfrm>
          </p:grpSpPr>
          <p:sp>
            <p:nvSpPr>
              <p:cNvPr id="40" name="정육면체 39">
                <a:extLst>
                  <a:ext uri="{FF2B5EF4-FFF2-40B4-BE49-F238E27FC236}">
                    <a16:creationId xmlns:a16="http://schemas.microsoft.com/office/drawing/2014/main" id="{9CF29DAB-96C0-4107-B116-4F1C01D45963}"/>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41" name="정육면체 40">
                <a:extLst>
                  <a:ext uri="{FF2B5EF4-FFF2-40B4-BE49-F238E27FC236}">
                    <a16:creationId xmlns:a16="http://schemas.microsoft.com/office/drawing/2014/main" id="{648AA491-F068-48E2-8775-388283A36D8A}"/>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42" name="정육면체 41">
                <a:extLst>
                  <a:ext uri="{FF2B5EF4-FFF2-40B4-BE49-F238E27FC236}">
                    <a16:creationId xmlns:a16="http://schemas.microsoft.com/office/drawing/2014/main" id="{CA706486-F167-4E41-8D2F-D3D07FE7E074}"/>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36" name="그룹 35">
              <a:extLst>
                <a:ext uri="{FF2B5EF4-FFF2-40B4-BE49-F238E27FC236}">
                  <a16:creationId xmlns:a16="http://schemas.microsoft.com/office/drawing/2014/main" id="{4CD686C9-ED8C-404D-BEAD-DC90DE238CE3}"/>
                </a:ext>
              </a:extLst>
            </p:cNvPr>
            <p:cNvGrpSpPr/>
            <p:nvPr/>
          </p:nvGrpSpPr>
          <p:grpSpPr>
            <a:xfrm>
              <a:off x="5601072" y="2940277"/>
              <a:ext cx="1465188" cy="589088"/>
              <a:chOff x="5870193" y="3807384"/>
              <a:chExt cx="1465188" cy="589088"/>
            </a:xfrm>
          </p:grpSpPr>
          <p:sp>
            <p:nvSpPr>
              <p:cNvPr id="37" name="정육면체 36">
                <a:extLst>
                  <a:ext uri="{FF2B5EF4-FFF2-40B4-BE49-F238E27FC236}">
                    <a16:creationId xmlns:a16="http://schemas.microsoft.com/office/drawing/2014/main" id="{193182AB-2FFF-4617-8A1D-E640EE504BF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38" name="정육면체 37">
                <a:extLst>
                  <a:ext uri="{FF2B5EF4-FFF2-40B4-BE49-F238E27FC236}">
                    <a16:creationId xmlns:a16="http://schemas.microsoft.com/office/drawing/2014/main" id="{ABC2F003-715E-4626-83CA-53DBD13D1F7D}"/>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39" name="정육면체 38">
                <a:extLst>
                  <a:ext uri="{FF2B5EF4-FFF2-40B4-BE49-F238E27FC236}">
                    <a16:creationId xmlns:a16="http://schemas.microsoft.com/office/drawing/2014/main" id="{D18D562C-110B-48D6-95EB-928077E7404D}"/>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43" name="그룹 42">
            <a:extLst>
              <a:ext uri="{FF2B5EF4-FFF2-40B4-BE49-F238E27FC236}">
                <a16:creationId xmlns:a16="http://schemas.microsoft.com/office/drawing/2014/main" id="{C5EC3F6D-BEE6-4C7F-8A0B-E1800C2B0C70}"/>
              </a:ext>
            </a:extLst>
          </p:cNvPr>
          <p:cNvGrpSpPr/>
          <p:nvPr/>
        </p:nvGrpSpPr>
        <p:grpSpPr>
          <a:xfrm>
            <a:off x="1090562" y="4389699"/>
            <a:ext cx="2084976" cy="643555"/>
            <a:chOff x="5870193" y="3807384"/>
            <a:chExt cx="1908515" cy="589088"/>
          </a:xfrm>
        </p:grpSpPr>
        <p:sp>
          <p:nvSpPr>
            <p:cNvPr id="44" name="정육면체 43">
              <a:extLst>
                <a:ext uri="{FF2B5EF4-FFF2-40B4-BE49-F238E27FC236}">
                  <a16:creationId xmlns:a16="http://schemas.microsoft.com/office/drawing/2014/main" id="{DC0B580E-1A14-47CE-BC62-F7C3D2F3CE3A}"/>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45" name="정육면체 44">
              <a:extLst>
                <a:ext uri="{FF2B5EF4-FFF2-40B4-BE49-F238E27FC236}">
                  <a16:creationId xmlns:a16="http://schemas.microsoft.com/office/drawing/2014/main" id="{ECCCAFC2-8E2F-4857-B288-996B43BB75E8}"/>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46" name="정육면체 45">
              <a:extLst>
                <a:ext uri="{FF2B5EF4-FFF2-40B4-BE49-F238E27FC236}">
                  <a16:creationId xmlns:a16="http://schemas.microsoft.com/office/drawing/2014/main" id="{47F017BE-C959-4D2D-8065-C2890A3FED9E}"/>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sp>
          <p:nvSpPr>
            <p:cNvPr id="47" name="정육면체 46">
              <a:extLst>
                <a:ext uri="{FF2B5EF4-FFF2-40B4-BE49-F238E27FC236}">
                  <a16:creationId xmlns:a16="http://schemas.microsoft.com/office/drawing/2014/main" id="{C51FF95D-172D-4C08-A7BE-BC7F04F563DF}"/>
                </a:ext>
              </a:extLst>
            </p:cNvPr>
            <p:cNvSpPr/>
            <p:nvPr/>
          </p:nvSpPr>
          <p:spPr>
            <a:xfrm>
              <a:off x="7189620"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grpSp>
      <p:graphicFrame>
        <p:nvGraphicFramePr>
          <p:cNvPr id="50" name="표 49">
            <a:extLst>
              <a:ext uri="{FF2B5EF4-FFF2-40B4-BE49-F238E27FC236}">
                <a16:creationId xmlns:a16="http://schemas.microsoft.com/office/drawing/2014/main" id="{53ABA295-EFB9-4B2D-9CF0-D153C460FBEE}"/>
              </a:ext>
            </a:extLst>
          </p:cNvPr>
          <p:cNvGraphicFramePr>
            <a:graphicFrameLocks noGrp="1"/>
          </p:cNvGraphicFramePr>
          <p:nvPr>
            <p:extLst>
              <p:ext uri="{D42A27DB-BD31-4B8C-83A1-F6EECF244321}">
                <p14:modId xmlns:p14="http://schemas.microsoft.com/office/powerpoint/2010/main" val="3519816186"/>
              </p:ext>
            </p:extLst>
          </p:nvPr>
        </p:nvGraphicFramePr>
        <p:xfrm>
          <a:off x="943724" y="5226573"/>
          <a:ext cx="2385446" cy="1165860"/>
        </p:xfrm>
        <a:graphic>
          <a:graphicData uri="http://schemas.openxmlformats.org/drawingml/2006/table">
            <a:tbl>
              <a:tblPr>
                <a:tableStyleId>{2D5ABB26-0587-4C30-8999-92F81FD0307C}</a:tableStyleId>
              </a:tblPr>
              <a:tblGrid>
                <a:gridCol w="2385446">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최대값</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vector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max</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최소값</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vector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min</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합계</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vector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sum</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050" b="0" i="0" dirty="0">
                          <a:solidFill>
                            <a:srgbClr val="D4D4D4"/>
                          </a:solidFill>
                          <a:effectLst/>
                          <a:latin typeface="Consolas" panose="020B0609020204030204" pitchFamily="49" charset="0"/>
                        </a:rPr>
                        <a:t>최대값</a:t>
                      </a:r>
                      <a:r>
                        <a:rPr lang="en-US" altLang="ko-KR" sz="1050" b="0" i="0" dirty="0">
                          <a:solidFill>
                            <a:srgbClr val="D4D4D4"/>
                          </a:solidFill>
                          <a:effectLst/>
                          <a:latin typeface="Consolas" panose="020B0609020204030204" pitchFamily="49" charset="0"/>
                        </a:rPr>
                        <a:t>: 4</a:t>
                      </a:r>
                    </a:p>
                    <a:p>
                      <a:r>
                        <a:rPr lang="ko-KR" altLang="en-US" sz="1050" b="0" i="0" dirty="0">
                          <a:solidFill>
                            <a:srgbClr val="D4D4D4"/>
                          </a:solidFill>
                          <a:effectLst/>
                          <a:latin typeface="Consolas" panose="020B0609020204030204" pitchFamily="49" charset="0"/>
                        </a:rPr>
                        <a:t>최소값</a:t>
                      </a:r>
                      <a:r>
                        <a:rPr lang="en-US" altLang="ko-KR" sz="1050" b="0" i="0" dirty="0">
                          <a:solidFill>
                            <a:srgbClr val="D4D4D4"/>
                          </a:solidFill>
                          <a:effectLst/>
                          <a:latin typeface="Consolas" panose="020B0609020204030204" pitchFamily="49" charset="0"/>
                        </a:rPr>
                        <a:t>: 1</a:t>
                      </a:r>
                    </a:p>
                    <a:p>
                      <a:r>
                        <a:rPr lang="ko-KR" altLang="en-US" sz="1050" b="0" i="0" dirty="0">
                          <a:solidFill>
                            <a:srgbClr val="D4D4D4"/>
                          </a:solidFill>
                          <a:effectLst/>
                          <a:latin typeface="Consolas" panose="020B0609020204030204" pitchFamily="49" charset="0"/>
                        </a:rPr>
                        <a:t>합계</a:t>
                      </a:r>
                      <a:r>
                        <a:rPr lang="en-US" altLang="ko-KR" sz="1050" b="0" i="0" dirty="0">
                          <a:solidFill>
                            <a:srgbClr val="D4D4D4"/>
                          </a:solidFill>
                          <a:effectLst/>
                          <a:latin typeface="Consolas" panose="020B0609020204030204" pitchFamily="49" charset="0"/>
                        </a:rPr>
                        <a:t>: 10</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69" name="그룹 68">
            <a:extLst>
              <a:ext uri="{FF2B5EF4-FFF2-40B4-BE49-F238E27FC236}">
                <a16:creationId xmlns:a16="http://schemas.microsoft.com/office/drawing/2014/main" id="{F9DB3D4F-E85D-4D2C-BCBE-FEE5CB6A40B1}"/>
              </a:ext>
            </a:extLst>
          </p:cNvPr>
          <p:cNvGrpSpPr/>
          <p:nvPr/>
        </p:nvGrpSpPr>
        <p:grpSpPr>
          <a:xfrm>
            <a:off x="6969224" y="2786513"/>
            <a:ext cx="1760830" cy="2246741"/>
            <a:chOff x="6975424" y="1895181"/>
            <a:chExt cx="1760830" cy="2246741"/>
          </a:xfrm>
        </p:grpSpPr>
        <p:grpSp>
          <p:nvGrpSpPr>
            <p:cNvPr id="70" name="그룹 69">
              <a:extLst>
                <a:ext uri="{FF2B5EF4-FFF2-40B4-BE49-F238E27FC236}">
                  <a16:creationId xmlns:a16="http://schemas.microsoft.com/office/drawing/2014/main" id="{AA03014F-546C-46A0-AE43-939E55E9F813}"/>
                </a:ext>
              </a:extLst>
            </p:cNvPr>
            <p:cNvGrpSpPr/>
            <p:nvPr/>
          </p:nvGrpSpPr>
          <p:grpSpPr>
            <a:xfrm>
              <a:off x="7135595" y="1895181"/>
              <a:ext cx="1600659" cy="2085757"/>
              <a:chOff x="5601072" y="2940277"/>
              <a:chExt cx="1465188" cy="1909231"/>
            </a:xfrm>
          </p:grpSpPr>
          <p:grpSp>
            <p:nvGrpSpPr>
              <p:cNvPr id="87" name="그룹 86">
                <a:extLst>
                  <a:ext uri="{FF2B5EF4-FFF2-40B4-BE49-F238E27FC236}">
                    <a16:creationId xmlns:a16="http://schemas.microsoft.com/office/drawing/2014/main" id="{A9FB389C-3DAE-43F8-96A5-8334E10F7724}"/>
                  </a:ext>
                </a:extLst>
              </p:cNvPr>
              <p:cNvGrpSpPr/>
              <p:nvPr/>
            </p:nvGrpSpPr>
            <p:grpSpPr>
              <a:xfrm>
                <a:off x="5601072" y="3826129"/>
                <a:ext cx="1465188" cy="1023379"/>
                <a:chOff x="5870193" y="3807384"/>
                <a:chExt cx="1465188" cy="1023379"/>
              </a:xfrm>
            </p:grpSpPr>
            <p:sp>
              <p:nvSpPr>
                <p:cNvPr id="96" name="정육면체 95">
                  <a:extLst>
                    <a:ext uri="{FF2B5EF4-FFF2-40B4-BE49-F238E27FC236}">
                      <a16:creationId xmlns:a16="http://schemas.microsoft.com/office/drawing/2014/main" id="{33FE5A1D-F084-4CC7-84E8-77560FB4EF7A}"/>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22</a:t>
                  </a:r>
                  <a:endParaRPr lang="ko-KR" altLang="en-US" sz="2000" dirty="0"/>
                </a:p>
              </p:txBody>
            </p:sp>
            <p:sp>
              <p:nvSpPr>
                <p:cNvPr id="97" name="정육면체 96">
                  <a:extLst>
                    <a:ext uri="{FF2B5EF4-FFF2-40B4-BE49-F238E27FC236}">
                      <a16:creationId xmlns:a16="http://schemas.microsoft.com/office/drawing/2014/main" id="{19C4DEFA-6E00-4E96-9DAE-726DBF79AC21}"/>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23</a:t>
                  </a:r>
                  <a:endParaRPr lang="ko-KR" altLang="en-US" sz="2000" dirty="0"/>
                </a:p>
              </p:txBody>
            </p:sp>
            <p:sp>
              <p:nvSpPr>
                <p:cNvPr id="98" name="정육면체 97">
                  <a:extLst>
                    <a:ext uri="{FF2B5EF4-FFF2-40B4-BE49-F238E27FC236}">
                      <a16:creationId xmlns:a16="http://schemas.microsoft.com/office/drawing/2014/main" id="{E6E396B8-1A5A-4700-9230-6C9654C6886F}"/>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24</a:t>
                  </a:r>
                  <a:endParaRPr lang="ko-KR" altLang="en-US" sz="2000" dirty="0"/>
                </a:p>
              </p:txBody>
            </p:sp>
            <p:sp>
              <p:nvSpPr>
                <p:cNvPr id="99" name="정육면체 98">
                  <a:extLst>
                    <a:ext uri="{FF2B5EF4-FFF2-40B4-BE49-F238E27FC236}">
                      <a16:creationId xmlns:a16="http://schemas.microsoft.com/office/drawing/2014/main" id="{FE67552E-55E1-4A05-B6D6-5D498156C12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19</a:t>
                  </a:r>
                  <a:endParaRPr lang="ko-KR" altLang="en-US" sz="2000" dirty="0"/>
                </a:p>
              </p:txBody>
            </p:sp>
            <p:sp>
              <p:nvSpPr>
                <p:cNvPr id="100" name="정육면체 99">
                  <a:extLst>
                    <a:ext uri="{FF2B5EF4-FFF2-40B4-BE49-F238E27FC236}">
                      <a16:creationId xmlns:a16="http://schemas.microsoft.com/office/drawing/2014/main" id="{3EFB8705-F85A-43C2-8B65-EAA9EE04502F}"/>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20</a:t>
                  </a:r>
                  <a:endParaRPr lang="ko-KR" altLang="en-US" sz="2000" dirty="0"/>
                </a:p>
              </p:txBody>
            </p:sp>
            <p:sp>
              <p:nvSpPr>
                <p:cNvPr id="101" name="정육면체 100">
                  <a:extLst>
                    <a:ext uri="{FF2B5EF4-FFF2-40B4-BE49-F238E27FC236}">
                      <a16:creationId xmlns:a16="http://schemas.microsoft.com/office/drawing/2014/main" id="{62013146-C291-49F6-8813-6E1077FB0A72}"/>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21</a:t>
                  </a:r>
                  <a:endParaRPr lang="ko-KR" altLang="en-US" sz="2000" dirty="0"/>
                </a:p>
              </p:txBody>
            </p:sp>
          </p:grpSp>
          <p:grpSp>
            <p:nvGrpSpPr>
              <p:cNvPr id="88" name="그룹 87">
                <a:extLst>
                  <a:ext uri="{FF2B5EF4-FFF2-40B4-BE49-F238E27FC236}">
                    <a16:creationId xmlns:a16="http://schemas.microsoft.com/office/drawing/2014/main" id="{087411A7-8B97-4BA7-9D38-114B307625BA}"/>
                  </a:ext>
                </a:extLst>
              </p:cNvPr>
              <p:cNvGrpSpPr/>
              <p:nvPr/>
            </p:nvGrpSpPr>
            <p:grpSpPr>
              <a:xfrm>
                <a:off x="5601072" y="3380731"/>
                <a:ext cx="1465188" cy="589088"/>
                <a:chOff x="5870193" y="3807384"/>
                <a:chExt cx="1465188" cy="589088"/>
              </a:xfrm>
            </p:grpSpPr>
            <p:sp>
              <p:nvSpPr>
                <p:cNvPr id="93" name="정육면체 92">
                  <a:extLst>
                    <a:ext uri="{FF2B5EF4-FFF2-40B4-BE49-F238E27FC236}">
                      <a16:creationId xmlns:a16="http://schemas.microsoft.com/office/drawing/2014/main" id="{CDBA2F29-3E91-492B-A3C9-33DD4E07194D}"/>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94" name="정육면체 93">
                  <a:extLst>
                    <a:ext uri="{FF2B5EF4-FFF2-40B4-BE49-F238E27FC236}">
                      <a16:creationId xmlns:a16="http://schemas.microsoft.com/office/drawing/2014/main" id="{C9337A1D-07FC-443E-A3CB-32511A34CCE2}"/>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17</a:t>
                  </a:r>
                  <a:endParaRPr lang="ko-KR" altLang="en-US" sz="2000" dirty="0"/>
                </a:p>
              </p:txBody>
            </p:sp>
            <p:sp>
              <p:nvSpPr>
                <p:cNvPr id="95" name="정육면체 94">
                  <a:extLst>
                    <a:ext uri="{FF2B5EF4-FFF2-40B4-BE49-F238E27FC236}">
                      <a16:creationId xmlns:a16="http://schemas.microsoft.com/office/drawing/2014/main" id="{EE02DCB4-69D0-4545-9EBA-8C4996B9886E}"/>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89" name="그룹 88">
                <a:extLst>
                  <a:ext uri="{FF2B5EF4-FFF2-40B4-BE49-F238E27FC236}">
                    <a16:creationId xmlns:a16="http://schemas.microsoft.com/office/drawing/2014/main" id="{13FA243B-7AFB-4DD1-8F9A-A28213F5339F}"/>
                  </a:ext>
                </a:extLst>
              </p:cNvPr>
              <p:cNvGrpSpPr/>
              <p:nvPr/>
            </p:nvGrpSpPr>
            <p:grpSpPr>
              <a:xfrm>
                <a:off x="5601072" y="2940277"/>
                <a:ext cx="1465188" cy="589088"/>
                <a:chOff x="5870193" y="3807384"/>
                <a:chExt cx="1465188" cy="589088"/>
              </a:xfrm>
            </p:grpSpPr>
            <p:sp>
              <p:nvSpPr>
                <p:cNvPr id="90" name="정육면체 89">
                  <a:extLst>
                    <a:ext uri="{FF2B5EF4-FFF2-40B4-BE49-F238E27FC236}">
                      <a16:creationId xmlns:a16="http://schemas.microsoft.com/office/drawing/2014/main" id="{516AFB57-B5CB-4526-A76F-2550A724E05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13</a:t>
                  </a:r>
                  <a:endParaRPr lang="ko-KR" altLang="en-US" sz="2000" dirty="0"/>
                </a:p>
              </p:txBody>
            </p:sp>
            <p:sp>
              <p:nvSpPr>
                <p:cNvPr id="91" name="정육면체 90">
                  <a:extLst>
                    <a:ext uri="{FF2B5EF4-FFF2-40B4-BE49-F238E27FC236}">
                      <a16:creationId xmlns:a16="http://schemas.microsoft.com/office/drawing/2014/main" id="{65FEF618-2A3F-4C22-B36F-620FA4DD9753}"/>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14</a:t>
                  </a:r>
                  <a:endParaRPr lang="ko-KR" altLang="en-US" sz="2000" dirty="0"/>
                </a:p>
              </p:txBody>
            </p:sp>
            <p:sp>
              <p:nvSpPr>
                <p:cNvPr id="92" name="정육면체 91">
                  <a:extLst>
                    <a:ext uri="{FF2B5EF4-FFF2-40B4-BE49-F238E27FC236}">
                      <a16:creationId xmlns:a16="http://schemas.microsoft.com/office/drawing/2014/main" id="{D2372B5D-1F03-4332-83F1-514A457071D8}"/>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15</a:t>
                  </a:r>
                  <a:endParaRPr lang="ko-KR" altLang="en-US" sz="2000" dirty="0"/>
                </a:p>
              </p:txBody>
            </p:sp>
          </p:grpSp>
        </p:grpSp>
        <p:grpSp>
          <p:nvGrpSpPr>
            <p:cNvPr id="71" name="그룹 70">
              <a:extLst>
                <a:ext uri="{FF2B5EF4-FFF2-40B4-BE49-F238E27FC236}">
                  <a16:creationId xmlns:a16="http://schemas.microsoft.com/office/drawing/2014/main" id="{EE082867-AEA2-43BC-9321-A3DF2FA917A2}"/>
                </a:ext>
              </a:extLst>
            </p:cNvPr>
            <p:cNvGrpSpPr/>
            <p:nvPr/>
          </p:nvGrpSpPr>
          <p:grpSpPr>
            <a:xfrm>
              <a:off x="6975424" y="2056165"/>
              <a:ext cx="1600659" cy="2085757"/>
              <a:chOff x="5601072" y="2940277"/>
              <a:chExt cx="1465188" cy="1909231"/>
            </a:xfrm>
          </p:grpSpPr>
          <p:grpSp>
            <p:nvGrpSpPr>
              <p:cNvPr id="72" name="그룹 71">
                <a:extLst>
                  <a:ext uri="{FF2B5EF4-FFF2-40B4-BE49-F238E27FC236}">
                    <a16:creationId xmlns:a16="http://schemas.microsoft.com/office/drawing/2014/main" id="{D426FB65-3CE5-42B3-A909-DE90E7FECE52}"/>
                  </a:ext>
                </a:extLst>
              </p:cNvPr>
              <p:cNvGrpSpPr/>
              <p:nvPr/>
            </p:nvGrpSpPr>
            <p:grpSpPr>
              <a:xfrm>
                <a:off x="5601072" y="3826129"/>
                <a:ext cx="1465188" cy="1023379"/>
                <a:chOff x="5870193" y="3807384"/>
                <a:chExt cx="1465188" cy="1023379"/>
              </a:xfrm>
            </p:grpSpPr>
            <p:sp>
              <p:nvSpPr>
                <p:cNvPr id="81" name="정육면체 80">
                  <a:extLst>
                    <a:ext uri="{FF2B5EF4-FFF2-40B4-BE49-F238E27FC236}">
                      <a16:creationId xmlns:a16="http://schemas.microsoft.com/office/drawing/2014/main" id="{4CE35806-C3B7-414C-B31A-F1CF2440700A}"/>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82" name="정육면체 81">
                  <a:extLst>
                    <a:ext uri="{FF2B5EF4-FFF2-40B4-BE49-F238E27FC236}">
                      <a16:creationId xmlns:a16="http://schemas.microsoft.com/office/drawing/2014/main" id="{99F46982-7863-4DD8-ADAE-16B3C663A906}"/>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83" name="정육면체 82">
                  <a:extLst>
                    <a:ext uri="{FF2B5EF4-FFF2-40B4-BE49-F238E27FC236}">
                      <a16:creationId xmlns:a16="http://schemas.microsoft.com/office/drawing/2014/main" id="{0E60648D-760B-4068-A852-20693A1FEBBD}"/>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sp>
              <p:nvSpPr>
                <p:cNvPr id="84" name="정육면체 83">
                  <a:extLst>
                    <a:ext uri="{FF2B5EF4-FFF2-40B4-BE49-F238E27FC236}">
                      <a16:creationId xmlns:a16="http://schemas.microsoft.com/office/drawing/2014/main" id="{EEAD72BA-97DF-46D0-9B23-B168E8285BC4}"/>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7</a:t>
                  </a:r>
                  <a:endParaRPr lang="ko-KR" altLang="en-US" sz="2000" dirty="0"/>
                </a:p>
              </p:txBody>
            </p:sp>
            <p:sp>
              <p:nvSpPr>
                <p:cNvPr id="85" name="정육면체 84">
                  <a:extLst>
                    <a:ext uri="{FF2B5EF4-FFF2-40B4-BE49-F238E27FC236}">
                      <a16:creationId xmlns:a16="http://schemas.microsoft.com/office/drawing/2014/main" id="{AFA2753F-6DE7-4BDB-B4CC-8FCE2EB8C020}"/>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86" name="정육면체 85">
                  <a:extLst>
                    <a:ext uri="{FF2B5EF4-FFF2-40B4-BE49-F238E27FC236}">
                      <a16:creationId xmlns:a16="http://schemas.microsoft.com/office/drawing/2014/main" id="{70BF00DD-E985-44A1-9009-1472E5C7D0D7}"/>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73" name="그룹 72">
                <a:extLst>
                  <a:ext uri="{FF2B5EF4-FFF2-40B4-BE49-F238E27FC236}">
                    <a16:creationId xmlns:a16="http://schemas.microsoft.com/office/drawing/2014/main" id="{B2B7077D-1CA6-4F7D-91AB-BDC0BB17C30B}"/>
                  </a:ext>
                </a:extLst>
              </p:cNvPr>
              <p:cNvGrpSpPr/>
              <p:nvPr/>
            </p:nvGrpSpPr>
            <p:grpSpPr>
              <a:xfrm>
                <a:off x="5601072" y="3380731"/>
                <a:ext cx="1465188" cy="589088"/>
                <a:chOff x="5870193" y="3807384"/>
                <a:chExt cx="1465188" cy="589088"/>
              </a:xfrm>
            </p:grpSpPr>
            <p:sp>
              <p:nvSpPr>
                <p:cNvPr id="78" name="정육면체 77">
                  <a:extLst>
                    <a:ext uri="{FF2B5EF4-FFF2-40B4-BE49-F238E27FC236}">
                      <a16:creationId xmlns:a16="http://schemas.microsoft.com/office/drawing/2014/main" id="{C704BE01-33B1-428C-8423-BE0C5E470C23}"/>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79" name="정육면체 78">
                  <a:extLst>
                    <a:ext uri="{FF2B5EF4-FFF2-40B4-BE49-F238E27FC236}">
                      <a16:creationId xmlns:a16="http://schemas.microsoft.com/office/drawing/2014/main" id="{14ECD93E-E71D-4B17-A2F6-7BE1A8405B1A}"/>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5</a:t>
                  </a:r>
                  <a:endParaRPr lang="ko-KR" altLang="en-US" sz="2000" dirty="0"/>
                </a:p>
              </p:txBody>
            </p:sp>
            <p:sp>
              <p:nvSpPr>
                <p:cNvPr id="80" name="정육면체 79">
                  <a:extLst>
                    <a:ext uri="{FF2B5EF4-FFF2-40B4-BE49-F238E27FC236}">
                      <a16:creationId xmlns:a16="http://schemas.microsoft.com/office/drawing/2014/main" id="{8CF7CF91-8ADF-4BA9-A9E1-F6A6A5D39D98}"/>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74" name="그룹 73">
                <a:extLst>
                  <a:ext uri="{FF2B5EF4-FFF2-40B4-BE49-F238E27FC236}">
                    <a16:creationId xmlns:a16="http://schemas.microsoft.com/office/drawing/2014/main" id="{C92D3203-10DC-4926-A671-A86DD1910A2C}"/>
                  </a:ext>
                </a:extLst>
              </p:cNvPr>
              <p:cNvGrpSpPr/>
              <p:nvPr/>
            </p:nvGrpSpPr>
            <p:grpSpPr>
              <a:xfrm>
                <a:off x="5601072" y="2940277"/>
                <a:ext cx="1465188" cy="589088"/>
                <a:chOff x="5870193" y="3807384"/>
                <a:chExt cx="1465188" cy="589088"/>
              </a:xfrm>
            </p:grpSpPr>
            <p:sp>
              <p:nvSpPr>
                <p:cNvPr id="75" name="정육면체 74">
                  <a:extLst>
                    <a:ext uri="{FF2B5EF4-FFF2-40B4-BE49-F238E27FC236}">
                      <a16:creationId xmlns:a16="http://schemas.microsoft.com/office/drawing/2014/main" id="{09BBF376-D9EC-4116-A7DA-2751BA9F9C8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76" name="정육면체 75">
                  <a:extLst>
                    <a:ext uri="{FF2B5EF4-FFF2-40B4-BE49-F238E27FC236}">
                      <a16:creationId xmlns:a16="http://schemas.microsoft.com/office/drawing/2014/main" id="{1E52FA76-01DE-4718-83E0-E2B87314B40C}"/>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a:t>
                  </a:r>
                  <a:endParaRPr lang="ko-KR" altLang="en-US" sz="2000" dirty="0"/>
                </a:p>
              </p:txBody>
            </p:sp>
            <p:sp>
              <p:nvSpPr>
                <p:cNvPr id="77" name="정육면체 76">
                  <a:extLst>
                    <a:ext uri="{FF2B5EF4-FFF2-40B4-BE49-F238E27FC236}">
                      <a16:creationId xmlns:a16="http://schemas.microsoft.com/office/drawing/2014/main" id="{CB40903E-D7FB-4F7F-890D-C34FF7A57AF2}"/>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3</a:t>
                  </a:r>
                  <a:endParaRPr lang="ko-KR" altLang="en-US" sz="2000" dirty="0"/>
                </a:p>
              </p:txBody>
            </p:sp>
          </p:grpSp>
        </p:grpSp>
      </p:grpSp>
      <p:graphicFrame>
        <p:nvGraphicFramePr>
          <p:cNvPr id="102" name="표 101">
            <a:extLst>
              <a:ext uri="{FF2B5EF4-FFF2-40B4-BE49-F238E27FC236}">
                <a16:creationId xmlns:a16="http://schemas.microsoft.com/office/drawing/2014/main" id="{2D3A5C4E-9BA4-4BAB-ACA5-8E7BC88EF761}"/>
              </a:ext>
            </a:extLst>
          </p:cNvPr>
          <p:cNvGraphicFramePr>
            <a:graphicFrameLocks noGrp="1"/>
          </p:cNvGraphicFramePr>
          <p:nvPr>
            <p:extLst>
              <p:ext uri="{D42A27DB-BD31-4B8C-83A1-F6EECF244321}">
                <p14:modId xmlns:p14="http://schemas.microsoft.com/office/powerpoint/2010/main" val="2662453209"/>
              </p:ext>
            </p:extLst>
          </p:nvPr>
        </p:nvGraphicFramePr>
        <p:xfrm>
          <a:off x="3759902" y="5226573"/>
          <a:ext cx="2385446" cy="1165860"/>
        </p:xfrm>
        <a:graphic>
          <a:graphicData uri="http://schemas.openxmlformats.org/drawingml/2006/table">
            <a:tbl>
              <a:tblPr>
                <a:tableStyleId>{2D5ABB26-0587-4C30-8999-92F81FD0307C}</a:tableStyleId>
              </a:tblPr>
              <a:tblGrid>
                <a:gridCol w="2385446">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최대값</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matrix</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max</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최소값</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matrix</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min</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합계</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matrix</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sum</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050" b="0" i="0" dirty="0">
                          <a:solidFill>
                            <a:srgbClr val="D4D4D4"/>
                          </a:solidFill>
                          <a:effectLst/>
                          <a:latin typeface="Consolas" panose="020B0609020204030204" pitchFamily="49" charset="0"/>
                        </a:rPr>
                        <a:t>최대값</a:t>
                      </a:r>
                      <a:r>
                        <a:rPr lang="en-US" altLang="ko-KR" sz="1050" b="0" i="0" dirty="0">
                          <a:solidFill>
                            <a:srgbClr val="D4D4D4"/>
                          </a:solidFill>
                          <a:effectLst/>
                          <a:latin typeface="Consolas" panose="020B0609020204030204" pitchFamily="49" charset="0"/>
                        </a:rPr>
                        <a:t>: 6</a:t>
                      </a:r>
                    </a:p>
                    <a:p>
                      <a:r>
                        <a:rPr lang="ko-KR" altLang="en-US" sz="1050" b="0" i="0" dirty="0">
                          <a:solidFill>
                            <a:srgbClr val="D4D4D4"/>
                          </a:solidFill>
                          <a:effectLst/>
                          <a:latin typeface="Consolas" panose="020B0609020204030204" pitchFamily="49" charset="0"/>
                        </a:rPr>
                        <a:t>최소값</a:t>
                      </a:r>
                      <a:r>
                        <a:rPr lang="en-US" altLang="ko-KR" sz="1050" b="0" i="0" dirty="0">
                          <a:solidFill>
                            <a:srgbClr val="D4D4D4"/>
                          </a:solidFill>
                          <a:effectLst/>
                          <a:latin typeface="Consolas" panose="020B0609020204030204" pitchFamily="49" charset="0"/>
                        </a:rPr>
                        <a:t>: 1</a:t>
                      </a:r>
                    </a:p>
                    <a:p>
                      <a:r>
                        <a:rPr lang="ko-KR" altLang="en-US" sz="1050" b="0" i="0" dirty="0">
                          <a:solidFill>
                            <a:srgbClr val="D4D4D4"/>
                          </a:solidFill>
                          <a:effectLst/>
                          <a:latin typeface="Consolas" panose="020B0609020204030204" pitchFamily="49" charset="0"/>
                        </a:rPr>
                        <a:t>합계</a:t>
                      </a:r>
                      <a:r>
                        <a:rPr lang="en-US" altLang="ko-KR" sz="1050" b="0" i="0" dirty="0">
                          <a:solidFill>
                            <a:srgbClr val="D4D4D4"/>
                          </a:solidFill>
                          <a:effectLst/>
                          <a:latin typeface="Consolas" panose="020B0609020204030204" pitchFamily="49" charset="0"/>
                        </a:rPr>
                        <a:t>: 21</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103" name="표 102">
            <a:extLst>
              <a:ext uri="{FF2B5EF4-FFF2-40B4-BE49-F238E27FC236}">
                <a16:creationId xmlns:a16="http://schemas.microsoft.com/office/drawing/2014/main" id="{CD21D9B6-AA2B-4247-BC2F-CD06317F33D5}"/>
              </a:ext>
            </a:extLst>
          </p:cNvPr>
          <p:cNvGraphicFramePr>
            <a:graphicFrameLocks noGrp="1"/>
          </p:cNvGraphicFramePr>
          <p:nvPr>
            <p:extLst>
              <p:ext uri="{D42A27DB-BD31-4B8C-83A1-F6EECF244321}">
                <p14:modId xmlns:p14="http://schemas.microsoft.com/office/powerpoint/2010/main" val="897226454"/>
              </p:ext>
            </p:extLst>
          </p:nvPr>
        </p:nvGraphicFramePr>
        <p:xfrm>
          <a:off x="6576830" y="5226573"/>
          <a:ext cx="2385446" cy="1165860"/>
        </p:xfrm>
        <a:graphic>
          <a:graphicData uri="http://schemas.openxmlformats.org/drawingml/2006/table">
            <a:tbl>
              <a:tblPr>
                <a:tableStyleId>{2D5ABB26-0587-4C30-8999-92F81FD0307C}</a:tableStyleId>
              </a:tblPr>
              <a:tblGrid>
                <a:gridCol w="2385446">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최대값</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tensor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max</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최소값</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tensor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min</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합계</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tensor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sum</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050" b="0" i="0" dirty="0">
                          <a:solidFill>
                            <a:srgbClr val="D4D4D4"/>
                          </a:solidFill>
                          <a:effectLst/>
                          <a:latin typeface="Consolas" panose="020B0609020204030204" pitchFamily="49" charset="0"/>
                        </a:rPr>
                        <a:t>최대값</a:t>
                      </a:r>
                      <a:r>
                        <a:rPr lang="en-US" altLang="ko-KR" sz="1050" b="0" i="0" dirty="0">
                          <a:solidFill>
                            <a:srgbClr val="D4D4D4"/>
                          </a:solidFill>
                          <a:effectLst/>
                          <a:latin typeface="Consolas" panose="020B0609020204030204" pitchFamily="49" charset="0"/>
                        </a:rPr>
                        <a:t>: 24</a:t>
                      </a:r>
                    </a:p>
                    <a:p>
                      <a:r>
                        <a:rPr lang="ko-KR" altLang="en-US" sz="1050" b="0" i="0" dirty="0">
                          <a:solidFill>
                            <a:srgbClr val="D4D4D4"/>
                          </a:solidFill>
                          <a:effectLst/>
                          <a:latin typeface="Consolas" panose="020B0609020204030204" pitchFamily="49" charset="0"/>
                        </a:rPr>
                        <a:t>최소값</a:t>
                      </a:r>
                      <a:r>
                        <a:rPr lang="en-US" altLang="ko-KR" sz="1050" b="0" i="0" dirty="0">
                          <a:solidFill>
                            <a:srgbClr val="D4D4D4"/>
                          </a:solidFill>
                          <a:effectLst/>
                          <a:latin typeface="Consolas" panose="020B0609020204030204" pitchFamily="49" charset="0"/>
                        </a:rPr>
                        <a:t>: 1</a:t>
                      </a:r>
                    </a:p>
                    <a:p>
                      <a:r>
                        <a:rPr lang="ko-KR" altLang="en-US" sz="1050" b="0" i="0" dirty="0">
                          <a:solidFill>
                            <a:srgbClr val="D4D4D4"/>
                          </a:solidFill>
                          <a:effectLst/>
                          <a:latin typeface="Consolas" panose="020B0609020204030204" pitchFamily="49" charset="0"/>
                        </a:rPr>
                        <a:t>합계</a:t>
                      </a:r>
                      <a:r>
                        <a:rPr lang="en-US" altLang="ko-KR" sz="1050" b="0" i="0" dirty="0">
                          <a:solidFill>
                            <a:srgbClr val="D4D4D4"/>
                          </a:solidFill>
                          <a:effectLst/>
                          <a:latin typeface="Consolas" panose="020B0609020204030204" pitchFamily="49" charset="0"/>
                        </a:rPr>
                        <a:t>: 300</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Tree>
    <p:extLst>
      <p:ext uri="{BB962C8B-B14F-4D97-AF65-F5344CB8AC3E}">
        <p14:creationId xmlns:p14="http://schemas.microsoft.com/office/powerpoint/2010/main" val="2865854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88</a:t>
            </a:fld>
            <a:endParaRPr lang="ko-KR" altLang="en-US"/>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요소들의 평균</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표준편차 구하기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mean(), std()</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배열</a:t>
            </a:r>
            <a:r>
              <a:rPr lang="ko-KR" altLang="en-US" sz="1600" dirty="0">
                <a:solidFill>
                  <a:srgbClr val="000000"/>
                </a:solidFill>
                <a:latin typeface="Consolas" panose="020B0609020204030204" pitchFamily="49" charset="0"/>
              </a:rPr>
              <a:t>에서 </a:t>
            </a:r>
            <a:r>
              <a:rPr lang="en-US" altLang="ko-KR" sz="1600" b="1" dirty="0">
                <a:solidFill>
                  <a:srgbClr val="000000"/>
                </a:solidFill>
                <a:latin typeface="Consolas" panose="020B0609020204030204" pitchFamily="49" charset="0"/>
              </a:rPr>
              <a:t>mean()</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std()</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명령어</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하여 요소들의 </a:t>
            </a:r>
            <a:r>
              <a:rPr lang="ko-KR" altLang="en-US" sz="1600" b="1" dirty="0">
                <a:solidFill>
                  <a:srgbClr val="000000"/>
                </a:solidFill>
                <a:latin typeface="Consolas" panose="020B0609020204030204" pitchFamily="49" charset="0"/>
              </a:rPr>
              <a:t>평균</a:t>
            </a:r>
            <a:r>
              <a:rPr lang="ko-KR" altLang="en-US" sz="1600" dirty="0">
                <a:solidFill>
                  <a:srgbClr val="000000"/>
                </a:solidFill>
                <a:latin typeface="Consolas" panose="020B0609020204030204" pitchFamily="49" charset="0"/>
              </a:rPr>
              <a:t>과</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표준편차</a:t>
            </a:r>
            <a:r>
              <a:rPr lang="ko-KR" altLang="en-US" sz="1600" dirty="0">
                <a:solidFill>
                  <a:srgbClr val="000000"/>
                </a:solidFill>
                <a:latin typeface="Consolas" panose="020B0609020204030204" pitchFamily="49" charset="0"/>
              </a:rPr>
              <a:t>를 구할 수 있음</a:t>
            </a:r>
            <a:endParaRPr lang="ko-KR" altLang="en-US" sz="1600" dirty="0"/>
          </a:p>
        </p:txBody>
      </p:sp>
      <p:sp>
        <p:nvSpPr>
          <p:cNvPr id="24" name="TextBox 23">
            <a:extLst>
              <a:ext uri="{FF2B5EF4-FFF2-40B4-BE49-F238E27FC236}">
                <a16:creationId xmlns:a16="http://schemas.microsoft.com/office/drawing/2014/main" id="{B2AE88A1-9D46-46E1-A4A3-8E2A06D7A6EF}"/>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pic>
        <p:nvPicPr>
          <p:cNvPr id="25" name="Picture 8" descr="Python logo and wordmark.svg">
            <a:extLst>
              <a:ext uri="{FF2B5EF4-FFF2-40B4-BE49-F238E27FC236}">
                <a16:creationId xmlns:a16="http://schemas.microsoft.com/office/drawing/2014/main" id="{7969BE35-3DDE-4BA9-8770-BCEB03863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a:extLst>
              <a:ext uri="{FF2B5EF4-FFF2-40B4-BE49-F238E27FC236}">
                <a16:creationId xmlns:a16="http://schemas.microsoft.com/office/drawing/2014/main" id="{0B1CB5D4-5504-4ABF-AA46-5492D9F0751F}"/>
              </a:ext>
            </a:extLst>
          </p:cNvPr>
          <p:cNvGrpSpPr>
            <a:grpSpLocks/>
          </p:cNvGrpSpPr>
          <p:nvPr/>
        </p:nvGrpSpPr>
        <p:grpSpPr bwMode="auto">
          <a:xfrm>
            <a:off x="542907" y="998118"/>
            <a:ext cx="4424882" cy="400110"/>
            <a:chOff x="462308" y="1828784"/>
            <a:chExt cx="4424014" cy="399302"/>
          </a:xfrm>
        </p:grpSpPr>
        <p:sp>
          <p:nvSpPr>
            <p:cNvPr id="27" name="Rectangle 304">
              <a:extLst>
                <a:ext uri="{FF2B5EF4-FFF2-40B4-BE49-F238E27FC236}">
                  <a16:creationId xmlns:a16="http://schemas.microsoft.com/office/drawing/2014/main" id="{E700D248-4B4F-4126-9131-4257965EFED2}"/>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8" name="그룹 9">
              <a:extLst>
                <a:ext uri="{FF2B5EF4-FFF2-40B4-BE49-F238E27FC236}">
                  <a16:creationId xmlns:a16="http://schemas.microsoft.com/office/drawing/2014/main" id="{DD4984EA-1B3D-499C-8317-737EDE19BB7C}"/>
                </a:ext>
              </a:extLst>
            </p:cNvPr>
            <p:cNvGrpSpPr>
              <a:grpSpLocks/>
            </p:cNvGrpSpPr>
            <p:nvPr/>
          </p:nvGrpSpPr>
          <p:grpSpPr bwMode="auto">
            <a:xfrm>
              <a:off x="462308" y="1868795"/>
              <a:ext cx="252000" cy="304184"/>
              <a:chOff x="615950" y="2444452"/>
              <a:chExt cx="635289" cy="879856"/>
            </a:xfrm>
          </p:grpSpPr>
          <p:sp>
            <p:nvSpPr>
              <p:cNvPr id="29" name="이등변 삼각형 4">
                <a:extLst>
                  <a:ext uri="{FF2B5EF4-FFF2-40B4-BE49-F238E27FC236}">
                    <a16:creationId xmlns:a16="http://schemas.microsoft.com/office/drawing/2014/main" id="{EAD5F3D4-D71A-4096-AA11-4DC61BED00A2}"/>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1" name="이등변 삼각형 49">
                <a:extLst>
                  <a:ext uri="{FF2B5EF4-FFF2-40B4-BE49-F238E27FC236}">
                    <a16:creationId xmlns:a16="http://schemas.microsoft.com/office/drawing/2014/main" id="{09FEF6E7-6147-474D-BFED-6733C96C3BD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32" name="Picture 4" descr="NumPy logo 2020.svg">
            <a:extLst>
              <a:ext uri="{FF2B5EF4-FFF2-40B4-BE49-F238E27FC236}">
                <a16:creationId xmlns:a16="http://schemas.microsoft.com/office/drawing/2014/main" id="{EC6FECE1-6106-4AE8-8BE9-8B783C82A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그룹 33">
            <a:extLst>
              <a:ext uri="{FF2B5EF4-FFF2-40B4-BE49-F238E27FC236}">
                <a16:creationId xmlns:a16="http://schemas.microsoft.com/office/drawing/2014/main" id="{DE17B881-CE81-4672-9D05-0DEA46D183B5}"/>
              </a:ext>
            </a:extLst>
          </p:cNvPr>
          <p:cNvGrpSpPr/>
          <p:nvPr/>
        </p:nvGrpSpPr>
        <p:grpSpPr>
          <a:xfrm>
            <a:off x="4152670" y="3894031"/>
            <a:ext cx="1600659" cy="1124733"/>
            <a:chOff x="5601072" y="2940277"/>
            <a:chExt cx="1465188" cy="1029542"/>
          </a:xfrm>
        </p:grpSpPr>
        <p:grpSp>
          <p:nvGrpSpPr>
            <p:cNvPr id="35" name="그룹 34">
              <a:extLst>
                <a:ext uri="{FF2B5EF4-FFF2-40B4-BE49-F238E27FC236}">
                  <a16:creationId xmlns:a16="http://schemas.microsoft.com/office/drawing/2014/main" id="{84C69D43-93D4-4B0F-A3BE-2CA72CE5AB45}"/>
                </a:ext>
              </a:extLst>
            </p:cNvPr>
            <p:cNvGrpSpPr/>
            <p:nvPr/>
          </p:nvGrpSpPr>
          <p:grpSpPr>
            <a:xfrm>
              <a:off x="5601072" y="3380731"/>
              <a:ext cx="1465188" cy="589088"/>
              <a:chOff x="5870193" y="3807384"/>
              <a:chExt cx="1465188" cy="589088"/>
            </a:xfrm>
          </p:grpSpPr>
          <p:sp>
            <p:nvSpPr>
              <p:cNvPr id="40" name="정육면체 39">
                <a:extLst>
                  <a:ext uri="{FF2B5EF4-FFF2-40B4-BE49-F238E27FC236}">
                    <a16:creationId xmlns:a16="http://schemas.microsoft.com/office/drawing/2014/main" id="{9CF29DAB-96C0-4107-B116-4F1C01D45963}"/>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41" name="정육면체 40">
                <a:extLst>
                  <a:ext uri="{FF2B5EF4-FFF2-40B4-BE49-F238E27FC236}">
                    <a16:creationId xmlns:a16="http://schemas.microsoft.com/office/drawing/2014/main" id="{648AA491-F068-48E2-8775-388283A36D8A}"/>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42" name="정육면체 41">
                <a:extLst>
                  <a:ext uri="{FF2B5EF4-FFF2-40B4-BE49-F238E27FC236}">
                    <a16:creationId xmlns:a16="http://schemas.microsoft.com/office/drawing/2014/main" id="{CA706486-F167-4E41-8D2F-D3D07FE7E074}"/>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36" name="그룹 35">
              <a:extLst>
                <a:ext uri="{FF2B5EF4-FFF2-40B4-BE49-F238E27FC236}">
                  <a16:creationId xmlns:a16="http://schemas.microsoft.com/office/drawing/2014/main" id="{4CD686C9-ED8C-404D-BEAD-DC90DE238CE3}"/>
                </a:ext>
              </a:extLst>
            </p:cNvPr>
            <p:cNvGrpSpPr/>
            <p:nvPr/>
          </p:nvGrpSpPr>
          <p:grpSpPr>
            <a:xfrm>
              <a:off x="5601072" y="2940277"/>
              <a:ext cx="1465188" cy="589088"/>
              <a:chOff x="5870193" y="3807384"/>
              <a:chExt cx="1465188" cy="589088"/>
            </a:xfrm>
          </p:grpSpPr>
          <p:sp>
            <p:nvSpPr>
              <p:cNvPr id="37" name="정육면체 36">
                <a:extLst>
                  <a:ext uri="{FF2B5EF4-FFF2-40B4-BE49-F238E27FC236}">
                    <a16:creationId xmlns:a16="http://schemas.microsoft.com/office/drawing/2014/main" id="{193182AB-2FFF-4617-8A1D-E640EE504BF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38" name="정육면체 37">
                <a:extLst>
                  <a:ext uri="{FF2B5EF4-FFF2-40B4-BE49-F238E27FC236}">
                    <a16:creationId xmlns:a16="http://schemas.microsoft.com/office/drawing/2014/main" id="{ABC2F003-715E-4626-83CA-53DBD13D1F7D}"/>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39" name="정육면체 38">
                <a:extLst>
                  <a:ext uri="{FF2B5EF4-FFF2-40B4-BE49-F238E27FC236}">
                    <a16:creationId xmlns:a16="http://schemas.microsoft.com/office/drawing/2014/main" id="{D18D562C-110B-48D6-95EB-928077E7404D}"/>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43" name="그룹 42">
            <a:extLst>
              <a:ext uri="{FF2B5EF4-FFF2-40B4-BE49-F238E27FC236}">
                <a16:creationId xmlns:a16="http://schemas.microsoft.com/office/drawing/2014/main" id="{C5EC3F6D-BEE6-4C7F-8A0B-E1800C2B0C70}"/>
              </a:ext>
            </a:extLst>
          </p:cNvPr>
          <p:cNvGrpSpPr/>
          <p:nvPr/>
        </p:nvGrpSpPr>
        <p:grpSpPr>
          <a:xfrm>
            <a:off x="1090562" y="4389699"/>
            <a:ext cx="2084976" cy="643555"/>
            <a:chOff x="5870193" y="3807384"/>
            <a:chExt cx="1908515" cy="589088"/>
          </a:xfrm>
        </p:grpSpPr>
        <p:sp>
          <p:nvSpPr>
            <p:cNvPr id="44" name="정육면체 43">
              <a:extLst>
                <a:ext uri="{FF2B5EF4-FFF2-40B4-BE49-F238E27FC236}">
                  <a16:creationId xmlns:a16="http://schemas.microsoft.com/office/drawing/2014/main" id="{DC0B580E-1A14-47CE-BC62-F7C3D2F3CE3A}"/>
                </a:ext>
              </a:extLst>
            </p:cNvPr>
            <p:cNvSpPr/>
            <p:nvPr/>
          </p:nvSpPr>
          <p:spPr>
            <a:xfrm>
              <a:off x="58701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1</a:t>
              </a:r>
              <a:endParaRPr lang="ko-KR" altLang="en-US" sz="2000" dirty="0"/>
            </a:p>
          </p:txBody>
        </p:sp>
        <p:sp>
          <p:nvSpPr>
            <p:cNvPr id="45" name="정육면체 44">
              <a:extLst>
                <a:ext uri="{FF2B5EF4-FFF2-40B4-BE49-F238E27FC236}">
                  <a16:creationId xmlns:a16="http://schemas.microsoft.com/office/drawing/2014/main" id="{ECCCAFC2-8E2F-4857-B288-996B43BB75E8}"/>
                </a:ext>
              </a:extLst>
            </p:cNvPr>
            <p:cNvSpPr/>
            <p:nvPr/>
          </p:nvSpPr>
          <p:spPr>
            <a:xfrm>
              <a:off x="630824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2</a:t>
              </a:r>
              <a:endParaRPr lang="ko-KR" altLang="en-US" sz="2000" dirty="0"/>
            </a:p>
          </p:txBody>
        </p:sp>
        <p:sp>
          <p:nvSpPr>
            <p:cNvPr id="46" name="정육면체 45">
              <a:extLst>
                <a:ext uri="{FF2B5EF4-FFF2-40B4-BE49-F238E27FC236}">
                  <a16:creationId xmlns:a16="http://schemas.microsoft.com/office/drawing/2014/main" id="{47F017BE-C959-4D2D-8065-C2890A3FED9E}"/>
                </a:ext>
              </a:extLst>
            </p:cNvPr>
            <p:cNvSpPr/>
            <p:nvPr/>
          </p:nvSpPr>
          <p:spPr>
            <a:xfrm>
              <a:off x="6746293"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3</a:t>
              </a:r>
              <a:endParaRPr lang="ko-KR" altLang="en-US" sz="2000" dirty="0"/>
            </a:p>
          </p:txBody>
        </p:sp>
        <p:sp>
          <p:nvSpPr>
            <p:cNvPr id="47" name="정육면체 46">
              <a:extLst>
                <a:ext uri="{FF2B5EF4-FFF2-40B4-BE49-F238E27FC236}">
                  <a16:creationId xmlns:a16="http://schemas.microsoft.com/office/drawing/2014/main" id="{C51FF95D-172D-4C08-A7BE-BC7F04F563DF}"/>
                </a:ext>
              </a:extLst>
            </p:cNvPr>
            <p:cNvSpPr/>
            <p:nvPr/>
          </p:nvSpPr>
          <p:spPr>
            <a:xfrm>
              <a:off x="7189620" y="3807384"/>
              <a:ext cx="589088" cy="589088"/>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rtlCol="0" anchor="ctr"/>
            <a:lstStyle/>
            <a:p>
              <a:pPr algn="ctr"/>
              <a:r>
                <a:rPr lang="en-US" altLang="ko-KR" sz="2000" dirty="0"/>
                <a:t>4</a:t>
              </a:r>
              <a:endParaRPr lang="ko-KR" altLang="en-US" sz="2000" dirty="0"/>
            </a:p>
          </p:txBody>
        </p:sp>
      </p:grpSp>
      <p:graphicFrame>
        <p:nvGraphicFramePr>
          <p:cNvPr id="50" name="표 49">
            <a:extLst>
              <a:ext uri="{FF2B5EF4-FFF2-40B4-BE49-F238E27FC236}">
                <a16:creationId xmlns:a16="http://schemas.microsoft.com/office/drawing/2014/main" id="{53ABA295-EFB9-4B2D-9CF0-D153C460FBEE}"/>
              </a:ext>
            </a:extLst>
          </p:cNvPr>
          <p:cNvGraphicFramePr>
            <a:graphicFrameLocks noGrp="1"/>
          </p:cNvGraphicFramePr>
          <p:nvPr>
            <p:extLst>
              <p:ext uri="{D42A27DB-BD31-4B8C-83A1-F6EECF244321}">
                <p14:modId xmlns:p14="http://schemas.microsoft.com/office/powerpoint/2010/main" val="2066576002"/>
              </p:ext>
            </p:extLst>
          </p:nvPr>
        </p:nvGraphicFramePr>
        <p:xfrm>
          <a:off x="848544" y="5226573"/>
          <a:ext cx="2575806" cy="838200"/>
        </p:xfrm>
        <a:graphic>
          <a:graphicData uri="http://schemas.openxmlformats.org/drawingml/2006/table">
            <a:tbl>
              <a:tblPr>
                <a:tableStyleId>{2D5ABB26-0587-4C30-8999-92F81FD0307C}</a:tableStyleId>
              </a:tblPr>
              <a:tblGrid>
                <a:gridCol w="2575806">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평균</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vector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mean</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표준편차</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vector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std</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050" b="0" i="0" dirty="0">
                          <a:solidFill>
                            <a:srgbClr val="D4D4D4"/>
                          </a:solidFill>
                          <a:effectLst/>
                          <a:latin typeface="Consolas" panose="020B0609020204030204" pitchFamily="49" charset="0"/>
                        </a:rPr>
                        <a:t>평균</a:t>
                      </a:r>
                      <a:r>
                        <a:rPr lang="en-US" altLang="ko-KR" sz="1050" b="0" i="0" dirty="0">
                          <a:solidFill>
                            <a:srgbClr val="D4D4D4"/>
                          </a:solidFill>
                          <a:effectLst/>
                          <a:latin typeface="Consolas" panose="020B0609020204030204" pitchFamily="49" charset="0"/>
                        </a:rPr>
                        <a:t>: 2.5</a:t>
                      </a:r>
                    </a:p>
                    <a:p>
                      <a:r>
                        <a:rPr lang="ko-KR" altLang="en-US" sz="1050" b="0" i="0" dirty="0">
                          <a:solidFill>
                            <a:srgbClr val="D4D4D4"/>
                          </a:solidFill>
                          <a:effectLst/>
                          <a:latin typeface="Consolas" panose="020B0609020204030204" pitchFamily="49" charset="0"/>
                        </a:rPr>
                        <a:t>표준편차</a:t>
                      </a:r>
                      <a:r>
                        <a:rPr lang="en-US" altLang="ko-KR" sz="1050" b="0" i="0" dirty="0">
                          <a:solidFill>
                            <a:srgbClr val="D4D4D4"/>
                          </a:solidFill>
                          <a:effectLst/>
                          <a:latin typeface="Consolas" panose="020B0609020204030204" pitchFamily="49" charset="0"/>
                        </a:rPr>
                        <a:t>: 1.118033988749895</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69" name="그룹 68">
            <a:extLst>
              <a:ext uri="{FF2B5EF4-FFF2-40B4-BE49-F238E27FC236}">
                <a16:creationId xmlns:a16="http://schemas.microsoft.com/office/drawing/2014/main" id="{F9DB3D4F-E85D-4D2C-BCBE-FEE5CB6A40B1}"/>
              </a:ext>
            </a:extLst>
          </p:cNvPr>
          <p:cNvGrpSpPr/>
          <p:nvPr/>
        </p:nvGrpSpPr>
        <p:grpSpPr>
          <a:xfrm>
            <a:off x="6969224" y="2786513"/>
            <a:ext cx="1760830" cy="2246741"/>
            <a:chOff x="6975424" y="1895181"/>
            <a:chExt cx="1760830" cy="2246741"/>
          </a:xfrm>
        </p:grpSpPr>
        <p:grpSp>
          <p:nvGrpSpPr>
            <p:cNvPr id="70" name="그룹 69">
              <a:extLst>
                <a:ext uri="{FF2B5EF4-FFF2-40B4-BE49-F238E27FC236}">
                  <a16:creationId xmlns:a16="http://schemas.microsoft.com/office/drawing/2014/main" id="{AA03014F-546C-46A0-AE43-939E55E9F813}"/>
                </a:ext>
              </a:extLst>
            </p:cNvPr>
            <p:cNvGrpSpPr/>
            <p:nvPr/>
          </p:nvGrpSpPr>
          <p:grpSpPr>
            <a:xfrm>
              <a:off x="7135595" y="1895181"/>
              <a:ext cx="1600659" cy="2085757"/>
              <a:chOff x="5601072" y="2940277"/>
              <a:chExt cx="1465188" cy="1909231"/>
            </a:xfrm>
          </p:grpSpPr>
          <p:grpSp>
            <p:nvGrpSpPr>
              <p:cNvPr id="87" name="그룹 86">
                <a:extLst>
                  <a:ext uri="{FF2B5EF4-FFF2-40B4-BE49-F238E27FC236}">
                    <a16:creationId xmlns:a16="http://schemas.microsoft.com/office/drawing/2014/main" id="{A9FB389C-3DAE-43F8-96A5-8334E10F7724}"/>
                  </a:ext>
                </a:extLst>
              </p:cNvPr>
              <p:cNvGrpSpPr/>
              <p:nvPr/>
            </p:nvGrpSpPr>
            <p:grpSpPr>
              <a:xfrm>
                <a:off x="5601072" y="3826129"/>
                <a:ext cx="1465188" cy="1023379"/>
                <a:chOff x="5870193" y="3807384"/>
                <a:chExt cx="1465188" cy="1023379"/>
              </a:xfrm>
            </p:grpSpPr>
            <p:sp>
              <p:nvSpPr>
                <p:cNvPr id="96" name="정육면체 95">
                  <a:extLst>
                    <a:ext uri="{FF2B5EF4-FFF2-40B4-BE49-F238E27FC236}">
                      <a16:creationId xmlns:a16="http://schemas.microsoft.com/office/drawing/2014/main" id="{33FE5A1D-F084-4CC7-84E8-77560FB4EF7A}"/>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22</a:t>
                  </a:r>
                  <a:endParaRPr lang="ko-KR" altLang="en-US" sz="2000" dirty="0"/>
                </a:p>
              </p:txBody>
            </p:sp>
            <p:sp>
              <p:nvSpPr>
                <p:cNvPr id="97" name="정육면체 96">
                  <a:extLst>
                    <a:ext uri="{FF2B5EF4-FFF2-40B4-BE49-F238E27FC236}">
                      <a16:creationId xmlns:a16="http://schemas.microsoft.com/office/drawing/2014/main" id="{19C4DEFA-6E00-4E96-9DAE-726DBF79AC21}"/>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23</a:t>
                  </a:r>
                  <a:endParaRPr lang="ko-KR" altLang="en-US" sz="2000" dirty="0"/>
                </a:p>
              </p:txBody>
            </p:sp>
            <p:sp>
              <p:nvSpPr>
                <p:cNvPr id="98" name="정육면체 97">
                  <a:extLst>
                    <a:ext uri="{FF2B5EF4-FFF2-40B4-BE49-F238E27FC236}">
                      <a16:creationId xmlns:a16="http://schemas.microsoft.com/office/drawing/2014/main" id="{E6E396B8-1A5A-4700-9230-6C9654C6886F}"/>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24</a:t>
                  </a:r>
                  <a:endParaRPr lang="ko-KR" altLang="en-US" sz="2000" dirty="0"/>
                </a:p>
              </p:txBody>
            </p:sp>
            <p:sp>
              <p:nvSpPr>
                <p:cNvPr id="99" name="정육면체 98">
                  <a:extLst>
                    <a:ext uri="{FF2B5EF4-FFF2-40B4-BE49-F238E27FC236}">
                      <a16:creationId xmlns:a16="http://schemas.microsoft.com/office/drawing/2014/main" id="{FE67552E-55E1-4A05-B6D6-5D498156C12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19</a:t>
                  </a:r>
                  <a:endParaRPr lang="ko-KR" altLang="en-US" sz="2000" dirty="0"/>
                </a:p>
              </p:txBody>
            </p:sp>
            <p:sp>
              <p:nvSpPr>
                <p:cNvPr id="100" name="정육면체 99">
                  <a:extLst>
                    <a:ext uri="{FF2B5EF4-FFF2-40B4-BE49-F238E27FC236}">
                      <a16:creationId xmlns:a16="http://schemas.microsoft.com/office/drawing/2014/main" id="{3EFB8705-F85A-43C2-8B65-EAA9EE04502F}"/>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20</a:t>
                  </a:r>
                  <a:endParaRPr lang="ko-KR" altLang="en-US" sz="2000" dirty="0"/>
                </a:p>
              </p:txBody>
            </p:sp>
            <p:sp>
              <p:nvSpPr>
                <p:cNvPr id="101" name="정육면체 100">
                  <a:extLst>
                    <a:ext uri="{FF2B5EF4-FFF2-40B4-BE49-F238E27FC236}">
                      <a16:creationId xmlns:a16="http://schemas.microsoft.com/office/drawing/2014/main" id="{62013146-C291-49F6-8813-6E1077FB0A72}"/>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21</a:t>
                  </a:r>
                  <a:endParaRPr lang="ko-KR" altLang="en-US" sz="2000" dirty="0"/>
                </a:p>
              </p:txBody>
            </p:sp>
          </p:grpSp>
          <p:grpSp>
            <p:nvGrpSpPr>
              <p:cNvPr id="88" name="그룹 87">
                <a:extLst>
                  <a:ext uri="{FF2B5EF4-FFF2-40B4-BE49-F238E27FC236}">
                    <a16:creationId xmlns:a16="http://schemas.microsoft.com/office/drawing/2014/main" id="{087411A7-8B97-4BA7-9D38-114B307625BA}"/>
                  </a:ext>
                </a:extLst>
              </p:cNvPr>
              <p:cNvGrpSpPr/>
              <p:nvPr/>
            </p:nvGrpSpPr>
            <p:grpSpPr>
              <a:xfrm>
                <a:off x="5601072" y="3380731"/>
                <a:ext cx="1465188" cy="589088"/>
                <a:chOff x="5870193" y="3807384"/>
                <a:chExt cx="1465188" cy="589088"/>
              </a:xfrm>
            </p:grpSpPr>
            <p:sp>
              <p:nvSpPr>
                <p:cNvPr id="93" name="정육면체 92">
                  <a:extLst>
                    <a:ext uri="{FF2B5EF4-FFF2-40B4-BE49-F238E27FC236}">
                      <a16:creationId xmlns:a16="http://schemas.microsoft.com/office/drawing/2014/main" id="{CDBA2F29-3E91-492B-A3C9-33DD4E07194D}"/>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94" name="정육면체 93">
                  <a:extLst>
                    <a:ext uri="{FF2B5EF4-FFF2-40B4-BE49-F238E27FC236}">
                      <a16:creationId xmlns:a16="http://schemas.microsoft.com/office/drawing/2014/main" id="{C9337A1D-07FC-443E-A3CB-32511A34CCE2}"/>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17</a:t>
                  </a:r>
                  <a:endParaRPr lang="ko-KR" altLang="en-US" sz="2000" dirty="0"/>
                </a:p>
              </p:txBody>
            </p:sp>
            <p:sp>
              <p:nvSpPr>
                <p:cNvPr id="95" name="정육면체 94">
                  <a:extLst>
                    <a:ext uri="{FF2B5EF4-FFF2-40B4-BE49-F238E27FC236}">
                      <a16:creationId xmlns:a16="http://schemas.microsoft.com/office/drawing/2014/main" id="{EE02DCB4-69D0-4545-9EBA-8C4996B9886E}"/>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89" name="그룹 88">
                <a:extLst>
                  <a:ext uri="{FF2B5EF4-FFF2-40B4-BE49-F238E27FC236}">
                    <a16:creationId xmlns:a16="http://schemas.microsoft.com/office/drawing/2014/main" id="{13FA243B-7AFB-4DD1-8F9A-A28213F5339F}"/>
                  </a:ext>
                </a:extLst>
              </p:cNvPr>
              <p:cNvGrpSpPr/>
              <p:nvPr/>
            </p:nvGrpSpPr>
            <p:grpSpPr>
              <a:xfrm>
                <a:off x="5601072" y="2940277"/>
                <a:ext cx="1465188" cy="589088"/>
                <a:chOff x="5870193" y="3807384"/>
                <a:chExt cx="1465188" cy="589088"/>
              </a:xfrm>
            </p:grpSpPr>
            <p:sp>
              <p:nvSpPr>
                <p:cNvPr id="90" name="정육면체 89">
                  <a:extLst>
                    <a:ext uri="{FF2B5EF4-FFF2-40B4-BE49-F238E27FC236}">
                      <a16:creationId xmlns:a16="http://schemas.microsoft.com/office/drawing/2014/main" id="{516AFB57-B5CB-4526-A76F-2550A724E05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13</a:t>
                  </a:r>
                  <a:endParaRPr lang="ko-KR" altLang="en-US" sz="2000" dirty="0"/>
                </a:p>
              </p:txBody>
            </p:sp>
            <p:sp>
              <p:nvSpPr>
                <p:cNvPr id="91" name="정육면체 90">
                  <a:extLst>
                    <a:ext uri="{FF2B5EF4-FFF2-40B4-BE49-F238E27FC236}">
                      <a16:creationId xmlns:a16="http://schemas.microsoft.com/office/drawing/2014/main" id="{65FEF618-2A3F-4C22-B36F-620FA4DD9753}"/>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14</a:t>
                  </a:r>
                  <a:endParaRPr lang="ko-KR" altLang="en-US" sz="2000" dirty="0"/>
                </a:p>
              </p:txBody>
            </p:sp>
            <p:sp>
              <p:nvSpPr>
                <p:cNvPr id="92" name="정육면체 91">
                  <a:extLst>
                    <a:ext uri="{FF2B5EF4-FFF2-40B4-BE49-F238E27FC236}">
                      <a16:creationId xmlns:a16="http://schemas.microsoft.com/office/drawing/2014/main" id="{D2372B5D-1F03-4332-83F1-514A457071D8}"/>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15</a:t>
                  </a:r>
                  <a:endParaRPr lang="ko-KR" altLang="en-US" sz="2000" dirty="0"/>
                </a:p>
              </p:txBody>
            </p:sp>
          </p:grpSp>
        </p:grpSp>
        <p:grpSp>
          <p:nvGrpSpPr>
            <p:cNvPr id="71" name="그룹 70">
              <a:extLst>
                <a:ext uri="{FF2B5EF4-FFF2-40B4-BE49-F238E27FC236}">
                  <a16:creationId xmlns:a16="http://schemas.microsoft.com/office/drawing/2014/main" id="{EE082867-AEA2-43BC-9321-A3DF2FA917A2}"/>
                </a:ext>
              </a:extLst>
            </p:cNvPr>
            <p:cNvGrpSpPr/>
            <p:nvPr/>
          </p:nvGrpSpPr>
          <p:grpSpPr>
            <a:xfrm>
              <a:off x="6975424" y="2056165"/>
              <a:ext cx="1600659" cy="2085757"/>
              <a:chOff x="5601072" y="2940277"/>
              <a:chExt cx="1465188" cy="1909231"/>
            </a:xfrm>
          </p:grpSpPr>
          <p:grpSp>
            <p:nvGrpSpPr>
              <p:cNvPr id="72" name="그룹 71">
                <a:extLst>
                  <a:ext uri="{FF2B5EF4-FFF2-40B4-BE49-F238E27FC236}">
                    <a16:creationId xmlns:a16="http://schemas.microsoft.com/office/drawing/2014/main" id="{D426FB65-3CE5-42B3-A909-DE90E7FECE52}"/>
                  </a:ext>
                </a:extLst>
              </p:cNvPr>
              <p:cNvGrpSpPr/>
              <p:nvPr/>
            </p:nvGrpSpPr>
            <p:grpSpPr>
              <a:xfrm>
                <a:off x="5601072" y="3826129"/>
                <a:ext cx="1465188" cy="1023379"/>
                <a:chOff x="5870193" y="3807384"/>
                <a:chExt cx="1465188" cy="1023379"/>
              </a:xfrm>
            </p:grpSpPr>
            <p:sp>
              <p:nvSpPr>
                <p:cNvPr id="81" name="정육면체 80">
                  <a:extLst>
                    <a:ext uri="{FF2B5EF4-FFF2-40B4-BE49-F238E27FC236}">
                      <a16:creationId xmlns:a16="http://schemas.microsoft.com/office/drawing/2014/main" id="{4CE35806-C3B7-414C-B31A-F1CF2440700A}"/>
                    </a:ext>
                  </a:extLst>
                </p:cNvPr>
                <p:cNvSpPr/>
                <p:nvPr/>
              </p:nvSpPr>
              <p:spPr>
                <a:xfrm>
                  <a:off x="58701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82" name="정육면체 81">
                  <a:extLst>
                    <a:ext uri="{FF2B5EF4-FFF2-40B4-BE49-F238E27FC236}">
                      <a16:creationId xmlns:a16="http://schemas.microsoft.com/office/drawing/2014/main" id="{99F46982-7863-4DD8-ADAE-16B3C663A906}"/>
                    </a:ext>
                  </a:extLst>
                </p:cNvPr>
                <p:cNvSpPr/>
                <p:nvPr/>
              </p:nvSpPr>
              <p:spPr>
                <a:xfrm>
                  <a:off x="630824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83" name="정육면체 82">
                  <a:extLst>
                    <a:ext uri="{FF2B5EF4-FFF2-40B4-BE49-F238E27FC236}">
                      <a16:creationId xmlns:a16="http://schemas.microsoft.com/office/drawing/2014/main" id="{0E60648D-760B-4068-A852-20693A1FEBBD}"/>
                    </a:ext>
                  </a:extLst>
                </p:cNvPr>
                <p:cNvSpPr/>
                <p:nvPr/>
              </p:nvSpPr>
              <p:spPr>
                <a:xfrm>
                  <a:off x="6746293" y="4241675"/>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sp>
              <p:nvSpPr>
                <p:cNvPr id="84" name="정육면체 83">
                  <a:extLst>
                    <a:ext uri="{FF2B5EF4-FFF2-40B4-BE49-F238E27FC236}">
                      <a16:creationId xmlns:a16="http://schemas.microsoft.com/office/drawing/2014/main" id="{EEAD72BA-97DF-46D0-9B23-B168E8285BC4}"/>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7</a:t>
                  </a:r>
                  <a:endParaRPr lang="ko-KR" altLang="en-US" sz="2000" dirty="0"/>
                </a:p>
              </p:txBody>
            </p:sp>
            <p:sp>
              <p:nvSpPr>
                <p:cNvPr id="85" name="정육면체 84">
                  <a:extLst>
                    <a:ext uri="{FF2B5EF4-FFF2-40B4-BE49-F238E27FC236}">
                      <a16:creationId xmlns:a16="http://schemas.microsoft.com/office/drawing/2014/main" id="{AFA2753F-6DE7-4BDB-B4CC-8FCE2EB8C020}"/>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8</a:t>
                  </a:r>
                  <a:endParaRPr lang="ko-KR" altLang="en-US" sz="2000" dirty="0"/>
                </a:p>
              </p:txBody>
            </p:sp>
            <p:sp>
              <p:nvSpPr>
                <p:cNvPr id="86" name="정육면체 85">
                  <a:extLst>
                    <a:ext uri="{FF2B5EF4-FFF2-40B4-BE49-F238E27FC236}">
                      <a16:creationId xmlns:a16="http://schemas.microsoft.com/office/drawing/2014/main" id="{70BF00DD-E985-44A1-9009-1472E5C7D0D7}"/>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73" name="그룹 72">
                <a:extLst>
                  <a:ext uri="{FF2B5EF4-FFF2-40B4-BE49-F238E27FC236}">
                    <a16:creationId xmlns:a16="http://schemas.microsoft.com/office/drawing/2014/main" id="{B2B7077D-1CA6-4F7D-91AB-BDC0BB17C30B}"/>
                  </a:ext>
                </a:extLst>
              </p:cNvPr>
              <p:cNvGrpSpPr/>
              <p:nvPr/>
            </p:nvGrpSpPr>
            <p:grpSpPr>
              <a:xfrm>
                <a:off x="5601072" y="3380731"/>
                <a:ext cx="1465188" cy="589088"/>
                <a:chOff x="5870193" y="3807384"/>
                <a:chExt cx="1465188" cy="589088"/>
              </a:xfrm>
            </p:grpSpPr>
            <p:sp>
              <p:nvSpPr>
                <p:cNvPr id="78" name="정육면체 77">
                  <a:extLst>
                    <a:ext uri="{FF2B5EF4-FFF2-40B4-BE49-F238E27FC236}">
                      <a16:creationId xmlns:a16="http://schemas.microsoft.com/office/drawing/2014/main" id="{C704BE01-33B1-428C-8423-BE0C5E470C23}"/>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4</a:t>
                  </a:r>
                  <a:endParaRPr lang="ko-KR" altLang="en-US" sz="2000" dirty="0"/>
                </a:p>
              </p:txBody>
            </p:sp>
            <p:sp>
              <p:nvSpPr>
                <p:cNvPr id="79" name="정육면체 78">
                  <a:extLst>
                    <a:ext uri="{FF2B5EF4-FFF2-40B4-BE49-F238E27FC236}">
                      <a16:creationId xmlns:a16="http://schemas.microsoft.com/office/drawing/2014/main" id="{14ECD93E-E71D-4B17-A2F6-7BE1A8405B1A}"/>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5</a:t>
                  </a:r>
                  <a:endParaRPr lang="ko-KR" altLang="en-US" sz="2000" dirty="0"/>
                </a:p>
              </p:txBody>
            </p:sp>
            <p:sp>
              <p:nvSpPr>
                <p:cNvPr id="80" name="정육면체 79">
                  <a:extLst>
                    <a:ext uri="{FF2B5EF4-FFF2-40B4-BE49-F238E27FC236}">
                      <a16:creationId xmlns:a16="http://schemas.microsoft.com/office/drawing/2014/main" id="{8CF7CF91-8ADF-4BA9-A9E1-F6A6A5D39D98}"/>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74" name="그룹 73">
                <a:extLst>
                  <a:ext uri="{FF2B5EF4-FFF2-40B4-BE49-F238E27FC236}">
                    <a16:creationId xmlns:a16="http://schemas.microsoft.com/office/drawing/2014/main" id="{C92D3203-10DC-4926-A671-A86DD1910A2C}"/>
                  </a:ext>
                </a:extLst>
              </p:cNvPr>
              <p:cNvGrpSpPr/>
              <p:nvPr/>
            </p:nvGrpSpPr>
            <p:grpSpPr>
              <a:xfrm>
                <a:off x="5601072" y="2940277"/>
                <a:ext cx="1465188" cy="589088"/>
                <a:chOff x="5870193" y="3807384"/>
                <a:chExt cx="1465188" cy="589088"/>
              </a:xfrm>
            </p:grpSpPr>
            <p:sp>
              <p:nvSpPr>
                <p:cNvPr id="75" name="정육면체 74">
                  <a:extLst>
                    <a:ext uri="{FF2B5EF4-FFF2-40B4-BE49-F238E27FC236}">
                      <a16:creationId xmlns:a16="http://schemas.microsoft.com/office/drawing/2014/main" id="{09BBF376-D9EC-4116-A7DA-2751BA9F9C8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a:t>
                  </a:r>
                  <a:endParaRPr lang="ko-KR" altLang="en-US" sz="2000" dirty="0"/>
                </a:p>
              </p:txBody>
            </p:sp>
            <p:sp>
              <p:nvSpPr>
                <p:cNvPr id="76" name="정육면체 75">
                  <a:extLst>
                    <a:ext uri="{FF2B5EF4-FFF2-40B4-BE49-F238E27FC236}">
                      <a16:creationId xmlns:a16="http://schemas.microsoft.com/office/drawing/2014/main" id="{1E52FA76-01DE-4718-83E0-E2B87314B40C}"/>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a:t>
                  </a:r>
                  <a:endParaRPr lang="ko-KR" altLang="en-US" sz="2000" dirty="0"/>
                </a:p>
              </p:txBody>
            </p:sp>
            <p:sp>
              <p:nvSpPr>
                <p:cNvPr id="77" name="정육면체 76">
                  <a:extLst>
                    <a:ext uri="{FF2B5EF4-FFF2-40B4-BE49-F238E27FC236}">
                      <a16:creationId xmlns:a16="http://schemas.microsoft.com/office/drawing/2014/main" id="{CB40903E-D7FB-4F7F-890D-C34FF7A57AF2}"/>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3</a:t>
                  </a:r>
                  <a:endParaRPr lang="ko-KR" altLang="en-US" sz="2000" dirty="0"/>
                </a:p>
              </p:txBody>
            </p:sp>
          </p:grpSp>
        </p:grpSp>
      </p:grpSp>
      <p:graphicFrame>
        <p:nvGraphicFramePr>
          <p:cNvPr id="102" name="표 101">
            <a:extLst>
              <a:ext uri="{FF2B5EF4-FFF2-40B4-BE49-F238E27FC236}">
                <a16:creationId xmlns:a16="http://schemas.microsoft.com/office/drawing/2014/main" id="{2D3A5C4E-9BA4-4BAB-ACA5-8E7BC88EF761}"/>
              </a:ext>
            </a:extLst>
          </p:cNvPr>
          <p:cNvGraphicFramePr>
            <a:graphicFrameLocks noGrp="1"/>
          </p:cNvGraphicFramePr>
          <p:nvPr>
            <p:extLst>
              <p:ext uri="{D42A27DB-BD31-4B8C-83A1-F6EECF244321}">
                <p14:modId xmlns:p14="http://schemas.microsoft.com/office/powerpoint/2010/main" val="2692200400"/>
              </p:ext>
            </p:extLst>
          </p:nvPr>
        </p:nvGraphicFramePr>
        <p:xfrm>
          <a:off x="3664722" y="5226573"/>
          <a:ext cx="2575806" cy="838200"/>
        </p:xfrm>
        <a:graphic>
          <a:graphicData uri="http://schemas.openxmlformats.org/drawingml/2006/table">
            <a:tbl>
              <a:tblPr>
                <a:tableStyleId>{2D5ABB26-0587-4C30-8999-92F81FD0307C}</a:tableStyleId>
              </a:tblPr>
              <a:tblGrid>
                <a:gridCol w="2575806">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평균</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matrix</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mean</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표준편차</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matrix</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std</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050" b="0" i="0" dirty="0">
                          <a:solidFill>
                            <a:srgbClr val="D4D4D4"/>
                          </a:solidFill>
                          <a:effectLst/>
                          <a:latin typeface="Consolas" panose="020B0609020204030204" pitchFamily="49" charset="0"/>
                        </a:rPr>
                        <a:t>평균</a:t>
                      </a:r>
                      <a:r>
                        <a:rPr lang="en-US" altLang="ko-KR" sz="1050" b="0" i="0" dirty="0">
                          <a:solidFill>
                            <a:srgbClr val="D4D4D4"/>
                          </a:solidFill>
                          <a:effectLst/>
                          <a:latin typeface="Consolas" panose="020B0609020204030204" pitchFamily="49" charset="0"/>
                        </a:rPr>
                        <a:t>: 3.5</a:t>
                      </a:r>
                    </a:p>
                    <a:p>
                      <a:r>
                        <a:rPr lang="ko-KR" altLang="en-US" sz="1050" b="0" i="0" dirty="0">
                          <a:solidFill>
                            <a:srgbClr val="D4D4D4"/>
                          </a:solidFill>
                          <a:effectLst/>
                          <a:latin typeface="Consolas" panose="020B0609020204030204" pitchFamily="49" charset="0"/>
                        </a:rPr>
                        <a:t>표준편차</a:t>
                      </a:r>
                      <a:r>
                        <a:rPr lang="en-US" altLang="ko-KR" sz="1050" b="0" i="0" dirty="0">
                          <a:solidFill>
                            <a:srgbClr val="D4D4D4"/>
                          </a:solidFill>
                          <a:effectLst/>
                          <a:latin typeface="Consolas" panose="020B0609020204030204" pitchFamily="49" charset="0"/>
                        </a:rPr>
                        <a:t>: 1.707825127659933</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aphicFrame>
        <p:nvGraphicFramePr>
          <p:cNvPr id="103" name="표 102">
            <a:extLst>
              <a:ext uri="{FF2B5EF4-FFF2-40B4-BE49-F238E27FC236}">
                <a16:creationId xmlns:a16="http://schemas.microsoft.com/office/drawing/2014/main" id="{CD21D9B6-AA2B-4247-BC2F-CD06317F33D5}"/>
              </a:ext>
            </a:extLst>
          </p:cNvPr>
          <p:cNvGraphicFramePr>
            <a:graphicFrameLocks noGrp="1"/>
          </p:cNvGraphicFramePr>
          <p:nvPr>
            <p:extLst>
              <p:ext uri="{D42A27DB-BD31-4B8C-83A1-F6EECF244321}">
                <p14:modId xmlns:p14="http://schemas.microsoft.com/office/powerpoint/2010/main" val="2187408995"/>
              </p:ext>
            </p:extLst>
          </p:nvPr>
        </p:nvGraphicFramePr>
        <p:xfrm>
          <a:off x="6481650" y="5226573"/>
          <a:ext cx="2575806" cy="838200"/>
        </p:xfrm>
        <a:graphic>
          <a:graphicData uri="http://schemas.openxmlformats.org/drawingml/2006/table">
            <a:tbl>
              <a:tblPr>
                <a:tableStyleId>{2D5ABB26-0587-4C30-8999-92F81FD0307C}</a:tableStyleId>
              </a:tblPr>
              <a:tblGrid>
                <a:gridCol w="2575806">
                  <a:extLst>
                    <a:ext uri="{9D8B030D-6E8A-4147-A177-3AD203B41FA5}">
                      <a16:colId xmlns:a16="http://schemas.microsoft.com/office/drawing/2014/main" val="1015189617"/>
                    </a:ext>
                  </a:extLst>
                </a:gridCol>
              </a:tblGrid>
              <a:tr h="370840">
                <a:tc>
                  <a:txBody>
                    <a:bodyPr/>
                    <a:lstStyle/>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평균</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tensor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mean</a:t>
                      </a:r>
                      <a:r>
                        <a:rPr lang="en-US" altLang="ko-KR" sz="1100" b="0" dirty="0">
                          <a:solidFill>
                            <a:srgbClr val="D4D4D4"/>
                          </a:solidFill>
                          <a:effectLst/>
                          <a:latin typeface="Consolas" panose="020B0609020204030204" pitchFamily="49" charset="0"/>
                        </a:rPr>
                        <a:t>())</a:t>
                      </a:r>
                    </a:p>
                    <a:p>
                      <a:r>
                        <a:rPr lang="en-US" altLang="ko-KR" sz="1100" b="0" dirty="0">
                          <a:solidFill>
                            <a:srgbClr val="DCDCAA"/>
                          </a:solidFill>
                          <a:effectLst/>
                          <a:latin typeface="Consolas" panose="020B0609020204030204" pitchFamily="49" charset="0"/>
                        </a:rPr>
                        <a:t>print</a:t>
                      </a:r>
                      <a:r>
                        <a:rPr lang="en-US" altLang="ko-KR" sz="1100" b="0" dirty="0">
                          <a:solidFill>
                            <a:srgbClr val="D4D4D4"/>
                          </a:solidFill>
                          <a:effectLst/>
                          <a:latin typeface="Consolas" panose="020B0609020204030204" pitchFamily="49" charset="0"/>
                        </a:rPr>
                        <a:t>(</a:t>
                      </a:r>
                      <a:r>
                        <a:rPr lang="en-US" altLang="ko-KR" sz="1100" b="0" dirty="0">
                          <a:solidFill>
                            <a:srgbClr val="CE9178"/>
                          </a:solidFill>
                          <a:effectLst/>
                          <a:latin typeface="Consolas" panose="020B0609020204030204" pitchFamily="49" charset="0"/>
                        </a:rPr>
                        <a:t>'</a:t>
                      </a:r>
                      <a:r>
                        <a:rPr lang="ko-KR" altLang="en-US" sz="1100" b="0" dirty="0">
                          <a:solidFill>
                            <a:srgbClr val="CE9178"/>
                          </a:solidFill>
                          <a:effectLst/>
                          <a:latin typeface="Consolas" panose="020B0609020204030204" pitchFamily="49" charset="0"/>
                        </a:rPr>
                        <a:t>표준편차</a:t>
                      </a:r>
                      <a:r>
                        <a:rPr lang="en-US" altLang="ko-KR" sz="1100" b="0" dirty="0">
                          <a:solidFill>
                            <a:srgbClr val="CE9178"/>
                          </a:solidFill>
                          <a:effectLst/>
                          <a:latin typeface="Consolas" panose="020B0609020204030204" pitchFamily="49" charset="0"/>
                        </a:rPr>
                        <a:t>:'</a:t>
                      </a:r>
                      <a:r>
                        <a:rPr lang="en-US" altLang="ko-KR" sz="1100" b="0" dirty="0">
                          <a:solidFill>
                            <a:srgbClr val="D4D4D4"/>
                          </a:solidFill>
                          <a:effectLst/>
                          <a:latin typeface="Consolas" panose="020B0609020204030204" pitchFamily="49" charset="0"/>
                        </a:rPr>
                        <a:t>, </a:t>
                      </a:r>
                      <a:r>
                        <a:rPr lang="en-US" altLang="ko-KR" sz="1100" b="0" dirty="0" err="1">
                          <a:solidFill>
                            <a:srgbClr val="9CDCFE"/>
                          </a:solidFill>
                          <a:effectLst/>
                          <a:latin typeface="Consolas" panose="020B0609020204030204" pitchFamily="49" charset="0"/>
                        </a:rPr>
                        <a:t>tensor</a:t>
                      </a:r>
                      <a:r>
                        <a:rPr lang="en-US" altLang="ko-KR" sz="1100" b="0" dirty="0" err="1">
                          <a:solidFill>
                            <a:srgbClr val="D4D4D4"/>
                          </a:solidFill>
                          <a:effectLst/>
                          <a:latin typeface="Consolas" panose="020B0609020204030204" pitchFamily="49" charset="0"/>
                        </a:rPr>
                        <a:t>.</a:t>
                      </a:r>
                      <a:r>
                        <a:rPr lang="en-US" altLang="ko-KR" sz="1100" b="0" dirty="0" err="1">
                          <a:solidFill>
                            <a:srgbClr val="DCDCAA"/>
                          </a:solidFill>
                          <a:effectLst/>
                          <a:latin typeface="Consolas" panose="020B0609020204030204" pitchFamily="49" charset="0"/>
                        </a:rPr>
                        <a:t>std</a:t>
                      </a:r>
                      <a:r>
                        <a:rPr lang="en-US" altLang="ko-KR" sz="11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ko-KR" altLang="en-US" sz="1050" b="0" i="0" dirty="0">
                          <a:solidFill>
                            <a:srgbClr val="D4D4D4"/>
                          </a:solidFill>
                          <a:effectLst/>
                          <a:latin typeface="Consolas" panose="020B0609020204030204" pitchFamily="49" charset="0"/>
                        </a:rPr>
                        <a:t>평균</a:t>
                      </a:r>
                      <a:r>
                        <a:rPr lang="en-US" altLang="ko-KR" sz="1050" b="0" i="0" dirty="0">
                          <a:solidFill>
                            <a:srgbClr val="D4D4D4"/>
                          </a:solidFill>
                          <a:effectLst/>
                          <a:latin typeface="Consolas" panose="020B0609020204030204" pitchFamily="49" charset="0"/>
                        </a:rPr>
                        <a:t>: 12.5</a:t>
                      </a:r>
                    </a:p>
                    <a:p>
                      <a:r>
                        <a:rPr lang="ko-KR" altLang="en-US" sz="1050" b="0" i="0" dirty="0">
                          <a:solidFill>
                            <a:srgbClr val="D4D4D4"/>
                          </a:solidFill>
                          <a:effectLst/>
                          <a:latin typeface="Consolas" panose="020B0609020204030204" pitchFamily="49" charset="0"/>
                        </a:rPr>
                        <a:t>표준편차</a:t>
                      </a:r>
                      <a:r>
                        <a:rPr lang="en-US" altLang="ko-KR" sz="1050" b="0" i="0" dirty="0">
                          <a:solidFill>
                            <a:srgbClr val="D4D4D4"/>
                          </a:solidFill>
                          <a:effectLst/>
                          <a:latin typeface="Consolas" panose="020B0609020204030204" pitchFamily="49" charset="0"/>
                        </a:rPr>
                        <a:t>: 6.922186552431729</a:t>
                      </a:r>
                      <a:endParaRPr lang="en-US" altLang="ko-KR" sz="105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sp>
        <p:nvSpPr>
          <p:cNvPr id="66" name="TextBox 65">
            <a:extLst>
              <a:ext uri="{FF2B5EF4-FFF2-40B4-BE49-F238E27FC236}">
                <a16:creationId xmlns:a16="http://schemas.microsoft.com/office/drawing/2014/main" id="{0EAE6AEC-4033-4AF8-B8FB-F4CAAB672ADB}"/>
              </a:ext>
            </a:extLst>
          </p:cNvPr>
          <p:cNvSpPr txBox="1"/>
          <p:nvPr/>
        </p:nvSpPr>
        <p:spPr>
          <a:xfrm>
            <a:off x="632999" y="2595513"/>
            <a:ext cx="8640000" cy="307777"/>
          </a:xfrm>
          <a:prstGeom prst="rect">
            <a:avLst/>
          </a:prstGeom>
          <a:noFill/>
        </p:spPr>
        <p:txBody>
          <a:bodyPr wrap="square" rtlCol="0">
            <a:spAutoFit/>
          </a:bodyPr>
          <a:lstStyle/>
          <a:p>
            <a:r>
              <a:rPr lang="en-US" altLang="ko-KR" sz="1400" dirty="0">
                <a:solidFill>
                  <a:schemeClr val="tx1">
                    <a:lumMod val="50000"/>
                    <a:lumOff val="50000"/>
                  </a:schemeClr>
                </a:solidFill>
              </a:rPr>
              <a:t>※ </a:t>
            </a:r>
            <a:r>
              <a:rPr lang="ko-KR" altLang="en-US" sz="1400" dirty="0">
                <a:solidFill>
                  <a:schemeClr val="tx1">
                    <a:lumMod val="50000"/>
                    <a:lumOff val="50000"/>
                  </a:schemeClr>
                </a:solidFill>
              </a:rPr>
              <a:t>이 외에도 다양한 수학 함수들이 존재 </a:t>
            </a:r>
            <a:r>
              <a:rPr lang="en-US" altLang="ko-KR" sz="1400" dirty="0">
                <a:solidFill>
                  <a:schemeClr val="tx1">
                    <a:lumMod val="50000"/>
                    <a:lumOff val="50000"/>
                  </a:schemeClr>
                </a:solidFill>
              </a:rPr>
              <a:t>(sqrt(): </a:t>
            </a:r>
            <a:r>
              <a:rPr lang="ko-KR" altLang="en-US" sz="1400" dirty="0">
                <a:solidFill>
                  <a:schemeClr val="tx1">
                    <a:lumMod val="50000"/>
                    <a:lumOff val="50000"/>
                  </a:schemeClr>
                </a:solidFill>
              </a:rPr>
              <a:t>제곱근</a:t>
            </a:r>
            <a:r>
              <a:rPr lang="en-US" altLang="ko-KR" sz="1400" dirty="0">
                <a:solidFill>
                  <a:schemeClr val="tx1">
                    <a:lumMod val="50000"/>
                    <a:lumOff val="50000"/>
                  </a:schemeClr>
                </a:solidFill>
              </a:rPr>
              <a:t>, exp(): </a:t>
            </a:r>
            <a:r>
              <a:rPr lang="ko-KR" altLang="en-US" sz="1400" dirty="0">
                <a:solidFill>
                  <a:schemeClr val="tx1">
                    <a:lumMod val="50000"/>
                    <a:lumOff val="50000"/>
                  </a:schemeClr>
                </a:solidFill>
              </a:rPr>
              <a:t>지수</a:t>
            </a:r>
            <a:r>
              <a:rPr lang="en-US" altLang="ko-KR" sz="1400" dirty="0">
                <a:solidFill>
                  <a:schemeClr val="tx1">
                    <a:lumMod val="50000"/>
                    <a:lumOff val="50000"/>
                  </a:schemeClr>
                </a:solidFill>
              </a:rPr>
              <a:t> </a:t>
            </a:r>
            <a:r>
              <a:rPr lang="ko-KR" altLang="en-US" sz="1400" dirty="0">
                <a:solidFill>
                  <a:schemeClr val="tx1">
                    <a:lumMod val="50000"/>
                    <a:lumOff val="50000"/>
                  </a:schemeClr>
                </a:solidFill>
              </a:rPr>
              <a:t>등</a:t>
            </a:r>
            <a:r>
              <a:rPr lang="en-US" altLang="ko-KR" sz="1400" dirty="0">
                <a:solidFill>
                  <a:schemeClr val="tx1">
                    <a:lumMod val="50000"/>
                    <a:lumOff val="50000"/>
                  </a:schemeClr>
                </a:solidFill>
              </a:rPr>
              <a:t>)</a:t>
            </a:r>
          </a:p>
        </p:txBody>
      </p:sp>
    </p:spTree>
    <p:extLst>
      <p:ext uri="{BB962C8B-B14F-4D97-AF65-F5344CB8AC3E}">
        <p14:creationId xmlns:p14="http://schemas.microsoft.com/office/powerpoint/2010/main" val="26960757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89</a:t>
            </a:fld>
            <a:endParaRPr lang="ko-KR" alt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74526"/>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연산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사칙연산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14:m>
                  <m:oMath xmlns:m="http://schemas.openxmlformats.org/officeDocument/2006/math">
                    <m:r>
                      <a:rPr lang="en-US" altLang="ko-KR" sz="1800" b="1" i="1" smtClean="0">
                        <a:ln>
                          <a:solidFill>
                            <a:schemeClr val="bg1">
                              <a:lumMod val="75000"/>
                              <a:alpha val="3000"/>
                            </a:schemeClr>
                          </a:solidFill>
                        </a:ln>
                        <a:solidFill>
                          <a:schemeClr val="tx2">
                            <a:lumMod val="50000"/>
                          </a:schemeClr>
                        </a:solidFill>
                        <a:latin typeface="Cambria Math" panose="02040503050406030204" pitchFamily="18" charset="0"/>
                        <a:ea typeface="+mn-ea"/>
                      </a:rPr>
                      <m:t>+</m:t>
                    </m:r>
                  </m:oMath>
                </a14:m>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14:m>
                  <m:oMath xmlns:m="http://schemas.openxmlformats.org/officeDocument/2006/math">
                    <m:r>
                      <a:rPr lang="en-US" altLang="ko-KR" sz="1800" b="1" i="1" dirty="0" smtClean="0">
                        <a:ln>
                          <a:solidFill>
                            <a:schemeClr val="bg1">
                              <a:lumMod val="75000"/>
                              <a:alpha val="3000"/>
                            </a:schemeClr>
                          </a:solidFill>
                        </a:ln>
                        <a:solidFill>
                          <a:schemeClr val="tx2">
                            <a:lumMod val="50000"/>
                          </a:schemeClr>
                        </a:solidFill>
                        <a:latin typeface="Cambria Math" panose="02040503050406030204" pitchFamily="18" charset="0"/>
                        <a:ea typeface="+mn-ea"/>
                      </a:rPr>
                      <m:t>−</m:t>
                    </m:r>
                  </m:oMath>
                </a14:m>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14:m>
                  <m:oMath xmlns:m="http://schemas.openxmlformats.org/officeDocument/2006/math">
                    <m:r>
                      <a:rPr lang="en-US" altLang="ko-KR" sz="1800" b="1" i="1" smtClean="0">
                        <a:ln>
                          <a:solidFill>
                            <a:schemeClr val="bg1">
                              <a:lumMod val="75000"/>
                              <a:alpha val="3000"/>
                            </a:schemeClr>
                          </a:solidFill>
                        </a:ln>
                        <a:solidFill>
                          <a:schemeClr val="tx2">
                            <a:lumMod val="50000"/>
                          </a:schemeClr>
                        </a:solidFill>
                        <a:latin typeface="Cambria Math" panose="02040503050406030204" pitchFamily="18" charset="0"/>
                        <a:ea typeface="Cambria Math" panose="02040503050406030204" pitchFamily="18" charset="0"/>
                      </a:rPr>
                      <m:t>×</m:t>
                    </m:r>
                  </m:oMath>
                </a14:m>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14:m>
                  <m:oMath xmlns:m="http://schemas.openxmlformats.org/officeDocument/2006/math">
                    <m:r>
                      <a:rPr lang="en-US" altLang="ko-KR" sz="1800" b="1" i="1" smtClean="0">
                        <a:ln>
                          <a:solidFill>
                            <a:schemeClr val="bg1">
                              <a:lumMod val="75000"/>
                              <a:alpha val="3000"/>
                            </a:schemeClr>
                          </a:solidFill>
                        </a:ln>
                        <a:solidFill>
                          <a:schemeClr val="tx2">
                            <a:lumMod val="50000"/>
                          </a:schemeClr>
                        </a:solidFill>
                        <a:latin typeface="Cambria Math" panose="02040503050406030204" pitchFamily="18" charset="0"/>
                        <a:ea typeface="Cambria Math" panose="02040503050406030204" pitchFamily="18" charset="0"/>
                      </a:rPr>
                      <m:t>÷</m:t>
                    </m:r>
                  </m:oMath>
                </a14:m>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a:t>
                </a:r>
              </a:p>
            </p:txBody>
          </p:sp>
        </mc:Choice>
        <mc:Fallback xmlns="">
          <p:sp>
            <p:nvSpPr>
              <p:cNvPr id="18" name="TextBox 17">
                <a:extLst>
                  <a:ext uri="{FF2B5EF4-FFF2-40B4-BE49-F238E27FC236}">
                    <a16:creationId xmlns:a16="http://schemas.microsoft.com/office/drawing/2014/main" id="{1509A5E2-FFC6-48B3-A966-87D205D36782}"/>
                  </a:ext>
                </a:extLst>
              </p:cNvPr>
              <p:cNvSpPr txBox="1">
                <a:spLocks noRot="1" noChangeAspect="1" noMove="1" noResize="1" noEditPoints="1" noAdjustHandles="1" noChangeArrowheads="1" noChangeShapeType="1" noTextEdit="1"/>
              </p:cNvSpPr>
              <p:nvPr/>
            </p:nvSpPr>
            <p:spPr>
              <a:xfrm>
                <a:off x="782564" y="1673411"/>
                <a:ext cx="8340872" cy="374526"/>
              </a:xfrm>
              <a:prstGeom prst="rect">
                <a:avLst/>
              </a:prstGeom>
              <a:blipFill>
                <a:blip r:embed="rId5"/>
                <a:stretch>
                  <a:fillRect/>
                </a:stretch>
              </a:blipFill>
            </p:spPr>
            <p:txBody>
              <a:bodyPr/>
              <a:lstStyle/>
              <a:p>
                <a:r>
                  <a:rPr lang="ko-KR" altLang="en-US">
                    <a:noFill/>
                  </a:rPr>
                  <a:t> </a:t>
                </a:r>
              </a:p>
            </p:txBody>
          </p:sp>
        </mc:Fallback>
      </mc:AlternateContent>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dirty="0">
                <a:solidFill>
                  <a:srgbClr val="000000"/>
                </a:solidFill>
                <a:latin typeface="Consolas" panose="020B0609020204030204" pitchFamily="49" charset="0"/>
              </a:rPr>
              <a:t>NumPy</a:t>
            </a:r>
            <a:r>
              <a:rPr lang="ko-KR" altLang="en-US" sz="1600" dirty="0">
                <a:solidFill>
                  <a:srgbClr val="000000"/>
                </a:solidFill>
                <a:latin typeface="Consolas" panose="020B0609020204030204" pitchFamily="49" charset="0"/>
              </a:rPr>
              <a:t> 배열은 </a:t>
            </a:r>
            <a:r>
              <a:rPr lang="ko-KR" altLang="en-US" sz="1600" b="1" dirty="0">
                <a:solidFill>
                  <a:srgbClr val="000000"/>
                </a:solidFill>
                <a:latin typeface="Consolas" panose="020B0609020204030204" pitchFamily="49" charset="0"/>
              </a:rPr>
              <a:t>기본적인 사칙연산을 지원</a:t>
            </a:r>
            <a:r>
              <a:rPr lang="ko-KR" altLang="en-US" sz="1600" dirty="0">
                <a:solidFill>
                  <a:srgbClr val="000000"/>
                </a:solidFill>
                <a:latin typeface="Consolas" panose="020B0609020204030204" pitchFamily="49" charset="0"/>
              </a:rPr>
              <a:t> </a:t>
            </a:r>
            <a:r>
              <a:rPr lang="en-US" altLang="ko-KR" sz="1600"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행렬 곱셈과는 달리 동일 인덱스끼리 연산</a:t>
            </a:r>
            <a:r>
              <a:rPr lang="en-US" altLang="ko-KR" sz="1600" dirty="0">
                <a:solidFill>
                  <a:srgbClr val="000000"/>
                </a:solidFill>
                <a:latin typeface="Consolas" panose="020B0609020204030204" pitchFamily="49" charset="0"/>
              </a:rPr>
              <a:t>)</a:t>
            </a:r>
            <a:endParaRPr lang="ko-KR" altLang="en-US" sz="1600" dirty="0"/>
          </a:p>
        </p:txBody>
      </p:sp>
      <p:sp>
        <p:nvSpPr>
          <p:cNvPr id="24" name="TextBox 23">
            <a:extLst>
              <a:ext uri="{FF2B5EF4-FFF2-40B4-BE49-F238E27FC236}">
                <a16:creationId xmlns:a16="http://schemas.microsoft.com/office/drawing/2014/main" id="{B2AE88A1-9D46-46E1-A4A3-8E2A06D7A6EF}"/>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pic>
        <p:nvPicPr>
          <p:cNvPr id="25" name="Picture 8" descr="Python logo and wordmark.svg">
            <a:extLst>
              <a:ext uri="{FF2B5EF4-FFF2-40B4-BE49-F238E27FC236}">
                <a16:creationId xmlns:a16="http://schemas.microsoft.com/office/drawing/2014/main" id="{7969BE35-3DDE-4BA9-8770-BCEB038634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a:extLst>
              <a:ext uri="{FF2B5EF4-FFF2-40B4-BE49-F238E27FC236}">
                <a16:creationId xmlns:a16="http://schemas.microsoft.com/office/drawing/2014/main" id="{0B1CB5D4-5504-4ABF-AA46-5492D9F0751F}"/>
              </a:ext>
            </a:extLst>
          </p:cNvPr>
          <p:cNvGrpSpPr>
            <a:grpSpLocks/>
          </p:cNvGrpSpPr>
          <p:nvPr/>
        </p:nvGrpSpPr>
        <p:grpSpPr bwMode="auto">
          <a:xfrm>
            <a:off x="542907" y="998118"/>
            <a:ext cx="4424882" cy="400110"/>
            <a:chOff x="462308" y="1828784"/>
            <a:chExt cx="4424014" cy="399302"/>
          </a:xfrm>
        </p:grpSpPr>
        <p:sp>
          <p:nvSpPr>
            <p:cNvPr id="27" name="Rectangle 304">
              <a:extLst>
                <a:ext uri="{FF2B5EF4-FFF2-40B4-BE49-F238E27FC236}">
                  <a16:creationId xmlns:a16="http://schemas.microsoft.com/office/drawing/2014/main" id="{E700D248-4B4F-4126-9131-4257965EFED2}"/>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8" name="그룹 9">
              <a:extLst>
                <a:ext uri="{FF2B5EF4-FFF2-40B4-BE49-F238E27FC236}">
                  <a16:creationId xmlns:a16="http://schemas.microsoft.com/office/drawing/2014/main" id="{DD4984EA-1B3D-499C-8317-737EDE19BB7C}"/>
                </a:ext>
              </a:extLst>
            </p:cNvPr>
            <p:cNvGrpSpPr>
              <a:grpSpLocks/>
            </p:cNvGrpSpPr>
            <p:nvPr/>
          </p:nvGrpSpPr>
          <p:grpSpPr bwMode="auto">
            <a:xfrm>
              <a:off x="462308" y="1868795"/>
              <a:ext cx="252000" cy="304184"/>
              <a:chOff x="615950" y="2444452"/>
              <a:chExt cx="635289" cy="879856"/>
            </a:xfrm>
          </p:grpSpPr>
          <p:sp>
            <p:nvSpPr>
              <p:cNvPr id="29" name="이등변 삼각형 4">
                <a:extLst>
                  <a:ext uri="{FF2B5EF4-FFF2-40B4-BE49-F238E27FC236}">
                    <a16:creationId xmlns:a16="http://schemas.microsoft.com/office/drawing/2014/main" id="{EAD5F3D4-D71A-4096-AA11-4DC61BED00A2}"/>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1" name="이등변 삼각형 49">
                <a:extLst>
                  <a:ext uri="{FF2B5EF4-FFF2-40B4-BE49-F238E27FC236}">
                    <a16:creationId xmlns:a16="http://schemas.microsoft.com/office/drawing/2014/main" id="{09FEF6E7-6147-474D-BFED-6733C96C3BD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32" name="Picture 4" descr="NumPy logo 2020.svg">
            <a:extLst>
              <a:ext uri="{FF2B5EF4-FFF2-40B4-BE49-F238E27FC236}">
                <a16:creationId xmlns:a16="http://schemas.microsoft.com/office/drawing/2014/main" id="{EC6FECE1-6106-4AE8-8BE9-8B783C82A4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7" name="표 66">
            <a:extLst>
              <a:ext uri="{FF2B5EF4-FFF2-40B4-BE49-F238E27FC236}">
                <a16:creationId xmlns:a16="http://schemas.microsoft.com/office/drawing/2014/main" id="{C8F9D77B-CE38-4466-B7D7-9E81118B88DD}"/>
              </a:ext>
            </a:extLst>
          </p:cNvPr>
          <p:cNvGraphicFramePr>
            <a:graphicFrameLocks noGrp="1"/>
          </p:cNvGraphicFramePr>
          <p:nvPr>
            <p:extLst>
              <p:ext uri="{D42A27DB-BD31-4B8C-83A1-F6EECF244321}">
                <p14:modId xmlns:p14="http://schemas.microsoft.com/office/powerpoint/2010/main" val="1007470230"/>
              </p:ext>
            </p:extLst>
          </p:nvPr>
        </p:nvGraphicFramePr>
        <p:xfrm>
          <a:off x="6897216" y="2792339"/>
          <a:ext cx="2149782" cy="3779520"/>
        </p:xfrm>
        <a:graphic>
          <a:graphicData uri="http://schemas.openxmlformats.org/drawingml/2006/table">
            <a:tbl>
              <a:tblPr>
                <a:tableStyleId>{2D5ABB26-0587-4C30-8999-92F81FD0307C}</a:tableStyleId>
              </a:tblPr>
              <a:tblGrid>
                <a:gridCol w="2149782">
                  <a:extLst>
                    <a:ext uri="{9D8B030D-6E8A-4147-A177-3AD203B41FA5}">
                      <a16:colId xmlns:a16="http://schemas.microsoft.com/office/drawing/2014/main" val="1015189617"/>
                    </a:ext>
                  </a:extLst>
                </a:gridCol>
              </a:tblGrid>
              <a:tr h="370840">
                <a:tc>
                  <a:txBody>
                    <a:bodyPr/>
                    <a:lstStyle/>
                    <a:p>
                      <a:r>
                        <a:rPr lang="es-ES" altLang="ko-KR" sz="1400" b="0" dirty="0">
                          <a:solidFill>
                            <a:srgbClr val="9CDCFE"/>
                          </a:solidFill>
                          <a:effectLst/>
                          <a:latin typeface="Consolas" panose="020B0609020204030204" pitchFamily="49" charset="0"/>
                        </a:rPr>
                        <a:t>x</a:t>
                      </a:r>
                      <a:r>
                        <a:rPr lang="es-ES" altLang="ko-KR" sz="1400" b="0" dirty="0">
                          <a:solidFill>
                            <a:srgbClr val="D4D4D4"/>
                          </a:solidFill>
                          <a:effectLst/>
                          <a:latin typeface="Consolas" panose="020B0609020204030204" pitchFamily="49" charset="0"/>
                        </a:rPr>
                        <a:t> = </a:t>
                      </a:r>
                      <a:r>
                        <a:rPr lang="es-ES" altLang="ko-KR" sz="1400" b="0" dirty="0">
                          <a:solidFill>
                            <a:srgbClr val="4EC9B0"/>
                          </a:solidFill>
                          <a:effectLst/>
                          <a:latin typeface="Consolas" panose="020B0609020204030204" pitchFamily="49" charset="0"/>
                        </a:rPr>
                        <a:t>np</a:t>
                      </a:r>
                      <a:r>
                        <a:rPr lang="es-ES" altLang="ko-KR" sz="1400" b="0" dirty="0">
                          <a:solidFill>
                            <a:srgbClr val="D4D4D4"/>
                          </a:solidFill>
                          <a:effectLst/>
                          <a:latin typeface="Consolas" panose="020B0609020204030204" pitchFamily="49" charset="0"/>
                        </a:rPr>
                        <a:t>.</a:t>
                      </a:r>
                      <a:r>
                        <a:rPr lang="es-ES" altLang="ko-KR" sz="1400" b="0" dirty="0">
                          <a:solidFill>
                            <a:srgbClr val="DCDCAA"/>
                          </a:solidFill>
                          <a:effectLst/>
                          <a:latin typeface="Consolas" panose="020B0609020204030204" pitchFamily="49" charset="0"/>
                        </a:rPr>
                        <a:t>array</a:t>
                      </a:r>
                      <a:r>
                        <a:rPr lang="es-ES" altLang="ko-KR" sz="1400" b="0" dirty="0">
                          <a:solidFill>
                            <a:srgbClr val="D4D4D4"/>
                          </a:solidFill>
                          <a:effectLst/>
                          <a:latin typeface="Consolas" panose="020B0609020204030204" pitchFamily="49" charset="0"/>
                        </a:rPr>
                        <a:t>([</a:t>
                      </a:r>
                    </a:p>
                    <a:p>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1</a:t>
                      </a:r>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2</a:t>
                      </a:r>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3</a:t>
                      </a:r>
                      <a:r>
                        <a:rPr lang="es-ES" altLang="ko-KR" sz="1400" b="0" dirty="0">
                          <a:solidFill>
                            <a:srgbClr val="D4D4D4"/>
                          </a:solidFill>
                          <a:effectLst/>
                          <a:latin typeface="Consolas" panose="020B0609020204030204" pitchFamily="49" charset="0"/>
                        </a:rPr>
                        <a:t>],</a:t>
                      </a:r>
                    </a:p>
                    <a:p>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4</a:t>
                      </a:r>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5</a:t>
                      </a:r>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6</a:t>
                      </a:r>
                      <a:r>
                        <a:rPr lang="es-ES" altLang="ko-KR" sz="1400" b="0" dirty="0">
                          <a:solidFill>
                            <a:srgbClr val="D4D4D4"/>
                          </a:solidFill>
                          <a:effectLst/>
                          <a:latin typeface="Consolas" panose="020B0609020204030204" pitchFamily="49" charset="0"/>
                        </a:rPr>
                        <a:t>]])</a:t>
                      </a:r>
                    </a:p>
                    <a:p>
                      <a:r>
                        <a:rPr lang="es-ES" altLang="ko-KR" sz="1400" b="0" dirty="0">
                          <a:solidFill>
                            <a:srgbClr val="9CDCFE"/>
                          </a:solidFill>
                          <a:effectLst/>
                          <a:latin typeface="Consolas" panose="020B0609020204030204" pitchFamily="49" charset="0"/>
                        </a:rPr>
                        <a:t>y</a:t>
                      </a:r>
                      <a:r>
                        <a:rPr lang="es-ES" altLang="ko-KR" sz="1400" b="0" dirty="0">
                          <a:solidFill>
                            <a:srgbClr val="D4D4D4"/>
                          </a:solidFill>
                          <a:effectLst/>
                          <a:latin typeface="Consolas" panose="020B0609020204030204" pitchFamily="49" charset="0"/>
                        </a:rPr>
                        <a:t> = </a:t>
                      </a:r>
                      <a:r>
                        <a:rPr lang="es-ES" altLang="ko-KR" sz="1400" b="0" dirty="0">
                          <a:solidFill>
                            <a:srgbClr val="4EC9B0"/>
                          </a:solidFill>
                          <a:effectLst/>
                          <a:latin typeface="Consolas" panose="020B0609020204030204" pitchFamily="49" charset="0"/>
                        </a:rPr>
                        <a:t>np</a:t>
                      </a:r>
                      <a:r>
                        <a:rPr lang="es-ES" altLang="ko-KR" sz="1400" b="0" dirty="0">
                          <a:solidFill>
                            <a:srgbClr val="D4D4D4"/>
                          </a:solidFill>
                          <a:effectLst/>
                          <a:latin typeface="Consolas" panose="020B0609020204030204" pitchFamily="49" charset="0"/>
                        </a:rPr>
                        <a:t>.</a:t>
                      </a:r>
                      <a:r>
                        <a:rPr lang="es-ES" altLang="ko-KR" sz="1400" b="0" dirty="0">
                          <a:solidFill>
                            <a:srgbClr val="DCDCAA"/>
                          </a:solidFill>
                          <a:effectLst/>
                          <a:latin typeface="Consolas" panose="020B0609020204030204" pitchFamily="49" charset="0"/>
                        </a:rPr>
                        <a:t>array</a:t>
                      </a:r>
                      <a:r>
                        <a:rPr lang="es-ES" altLang="ko-KR" sz="1400" b="0" dirty="0">
                          <a:solidFill>
                            <a:srgbClr val="D4D4D4"/>
                          </a:solidFill>
                          <a:effectLst/>
                          <a:latin typeface="Consolas" panose="020B0609020204030204" pitchFamily="49" charset="0"/>
                        </a:rPr>
                        <a:t>([</a:t>
                      </a:r>
                    </a:p>
                    <a:p>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1</a:t>
                      </a:r>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2</a:t>
                      </a:r>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3</a:t>
                      </a:r>
                      <a:r>
                        <a:rPr lang="es-ES" altLang="ko-KR" sz="1400" b="0" dirty="0">
                          <a:solidFill>
                            <a:srgbClr val="D4D4D4"/>
                          </a:solidFill>
                          <a:effectLst/>
                          <a:latin typeface="Consolas" panose="020B0609020204030204" pitchFamily="49" charset="0"/>
                        </a:rPr>
                        <a:t>],</a:t>
                      </a:r>
                    </a:p>
                    <a:p>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4</a:t>
                      </a:r>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5</a:t>
                      </a:r>
                      <a:r>
                        <a:rPr lang="es-ES" altLang="ko-KR" sz="1400" b="0" dirty="0">
                          <a:solidFill>
                            <a:srgbClr val="D4D4D4"/>
                          </a:solidFill>
                          <a:effectLst/>
                          <a:latin typeface="Consolas" panose="020B0609020204030204" pitchFamily="49" charset="0"/>
                        </a:rPr>
                        <a:t>, </a:t>
                      </a:r>
                      <a:r>
                        <a:rPr lang="es-ES" altLang="ko-KR" sz="1400" b="0" dirty="0">
                          <a:solidFill>
                            <a:srgbClr val="B5CEA8"/>
                          </a:solidFill>
                          <a:effectLst/>
                          <a:latin typeface="Consolas" panose="020B0609020204030204" pitchFamily="49" charset="0"/>
                        </a:rPr>
                        <a:t>6</a:t>
                      </a:r>
                      <a:r>
                        <a:rPr lang="es-ES" altLang="ko-KR" sz="1400" b="0" dirty="0">
                          <a:solidFill>
                            <a:srgbClr val="D4D4D4"/>
                          </a:solidFill>
                          <a:effectLst/>
                          <a:latin typeface="Consolas" panose="020B0609020204030204" pitchFamily="49" charset="0"/>
                        </a:rPr>
                        <a:t>]])</a:t>
                      </a:r>
                    </a:p>
                    <a:p>
                      <a:r>
                        <a:rPr lang="es-ES" altLang="ko-KR" sz="1400" b="0" dirty="0">
                          <a:solidFill>
                            <a:srgbClr val="DCDCAA"/>
                          </a:solidFill>
                          <a:effectLst/>
                          <a:latin typeface="Consolas" panose="020B0609020204030204" pitchFamily="49" charset="0"/>
                        </a:rPr>
                        <a:t>print</a:t>
                      </a:r>
                      <a:r>
                        <a:rPr lang="es-ES" altLang="ko-KR" sz="1400" b="0" dirty="0">
                          <a:solidFill>
                            <a:srgbClr val="D4D4D4"/>
                          </a:solidFill>
                          <a:effectLst/>
                          <a:latin typeface="Consolas" panose="020B0609020204030204" pitchFamily="49" charset="0"/>
                        </a:rPr>
                        <a:t>(</a:t>
                      </a:r>
                      <a:r>
                        <a:rPr lang="es-ES" altLang="ko-KR" sz="1400" b="0" dirty="0">
                          <a:solidFill>
                            <a:srgbClr val="9CDCFE"/>
                          </a:solidFill>
                          <a:effectLst/>
                          <a:latin typeface="Consolas" panose="020B0609020204030204" pitchFamily="49" charset="0"/>
                        </a:rPr>
                        <a:t>x</a:t>
                      </a:r>
                      <a:r>
                        <a:rPr lang="es-ES" altLang="ko-KR" sz="1400" b="0" dirty="0">
                          <a:solidFill>
                            <a:srgbClr val="D4D4D4"/>
                          </a:solidFill>
                          <a:effectLst/>
                          <a:latin typeface="Consolas" panose="020B0609020204030204" pitchFamily="49" charset="0"/>
                        </a:rPr>
                        <a:t> + </a:t>
                      </a:r>
                      <a:r>
                        <a:rPr lang="es-ES" altLang="ko-KR" sz="1400" b="0" dirty="0">
                          <a:solidFill>
                            <a:srgbClr val="9CDCFE"/>
                          </a:solidFill>
                          <a:effectLst/>
                          <a:latin typeface="Consolas" panose="020B0609020204030204" pitchFamily="49" charset="0"/>
                        </a:rPr>
                        <a:t>y</a:t>
                      </a:r>
                      <a:r>
                        <a:rPr lang="es-ES" altLang="ko-KR" sz="1400" b="0" dirty="0">
                          <a:solidFill>
                            <a:srgbClr val="D4D4D4"/>
                          </a:solidFill>
                          <a:effectLst/>
                          <a:latin typeface="Consolas" panose="020B0609020204030204" pitchFamily="49" charset="0"/>
                        </a:rPr>
                        <a:t>)</a:t>
                      </a:r>
                    </a:p>
                    <a:p>
                      <a:r>
                        <a:rPr lang="es-ES" altLang="ko-KR" sz="1400" b="0" dirty="0">
                          <a:solidFill>
                            <a:srgbClr val="DCDCAA"/>
                          </a:solidFill>
                          <a:effectLst/>
                          <a:latin typeface="Consolas" panose="020B0609020204030204" pitchFamily="49" charset="0"/>
                        </a:rPr>
                        <a:t>print</a:t>
                      </a:r>
                      <a:r>
                        <a:rPr lang="es-ES" altLang="ko-KR" sz="1400" b="0" dirty="0">
                          <a:solidFill>
                            <a:srgbClr val="D4D4D4"/>
                          </a:solidFill>
                          <a:effectLst/>
                          <a:latin typeface="Consolas" panose="020B0609020204030204" pitchFamily="49" charset="0"/>
                        </a:rPr>
                        <a:t>(</a:t>
                      </a:r>
                      <a:r>
                        <a:rPr lang="es-ES" altLang="ko-KR" sz="1400" b="0" dirty="0">
                          <a:solidFill>
                            <a:srgbClr val="9CDCFE"/>
                          </a:solidFill>
                          <a:effectLst/>
                          <a:latin typeface="Consolas" panose="020B0609020204030204" pitchFamily="49" charset="0"/>
                        </a:rPr>
                        <a:t>x</a:t>
                      </a:r>
                      <a:r>
                        <a:rPr lang="es-ES" altLang="ko-KR" sz="1400" b="0" dirty="0">
                          <a:solidFill>
                            <a:srgbClr val="D4D4D4"/>
                          </a:solidFill>
                          <a:effectLst/>
                          <a:latin typeface="Consolas" panose="020B0609020204030204" pitchFamily="49" charset="0"/>
                        </a:rPr>
                        <a:t> - </a:t>
                      </a:r>
                      <a:r>
                        <a:rPr lang="es-ES" altLang="ko-KR" sz="1400" b="0" dirty="0">
                          <a:solidFill>
                            <a:srgbClr val="9CDCFE"/>
                          </a:solidFill>
                          <a:effectLst/>
                          <a:latin typeface="Consolas" panose="020B0609020204030204" pitchFamily="49" charset="0"/>
                        </a:rPr>
                        <a:t>y</a:t>
                      </a:r>
                      <a:r>
                        <a:rPr lang="es-ES" altLang="ko-KR" sz="1400" b="0" dirty="0">
                          <a:solidFill>
                            <a:srgbClr val="D4D4D4"/>
                          </a:solidFill>
                          <a:effectLst/>
                          <a:latin typeface="Consolas" panose="020B0609020204030204" pitchFamily="49" charset="0"/>
                        </a:rPr>
                        <a:t>)</a:t>
                      </a:r>
                    </a:p>
                    <a:p>
                      <a:r>
                        <a:rPr lang="es-ES" altLang="ko-KR" sz="1400" b="0" dirty="0">
                          <a:solidFill>
                            <a:srgbClr val="DCDCAA"/>
                          </a:solidFill>
                          <a:effectLst/>
                          <a:latin typeface="Consolas" panose="020B0609020204030204" pitchFamily="49" charset="0"/>
                        </a:rPr>
                        <a:t>print</a:t>
                      </a:r>
                      <a:r>
                        <a:rPr lang="es-ES" altLang="ko-KR" sz="1400" b="0" dirty="0">
                          <a:solidFill>
                            <a:srgbClr val="D4D4D4"/>
                          </a:solidFill>
                          <a:effectLst/>
                          <a:latin typeface="Consolas" panose="020B0609020204030204" pitchFamily="49" charset="0"/>
                        </a:rPr>
                        <a:t>(</a:t>
                      </a:r>
                      <a:r>
                        <a:rPr lang="es-ES" altLang="ko-KR" sz="1400" b="0" dirty="0">
                          <a:solidFill>
                            <a:srgbClr val="9CDCFE"/>
                          </a:solidFill>
                          <a:effectLst/>
                          <a:latin typeface="Consolas" panose="020B0609020204030204" pitchFamily="49" charset="0"/>
                        </a:rPr>
                        <a:t>x</a:t>
                      </a:r>
                      <a:r>
                        <a:rPr lang="es-ES" altLang="ko-KR" sz="1400" b="0" dirty="0">
                          <a:solidFill>
                            <a:srgbClr val="D4D4D4"/>
                          </a:solidFill>
                          <a:effectLst/>
                          <a:latin typeface="Consolas" panose="020B0609020204030204" pitchFamily="49" charset="0"/>
                        </a:rPr>
                        <a:t> * </a:t>
                      </a:r>
                      <a:r>
                        <a:rPr lang="es-ES" altLang="ko-KR" sz="1400" b="0" dirty="0">
                          <a:solidFill>
                            <a:srgbClr val="9CDCFE"/>
                          </a:solidFill>
                          <a:effectLst/>
                          <a:latin typeface="Consolas" panose="020B0609020204030204" pitchFamily="49" charset="0"/>
                        </a:rPr>
                        <a:t>y</a:t>
                      </a:r>
                      <a:r>
                        <a:rPr lang="es-ES" altLang="ko-KR" sz="1400" b="0" dirty="0">
                          <a:solidFill>
                            <a:srgbClr val="D4D4D4"/>
                          </a:solidFill>
                          <a:effectLst/>
                          <a:latin typeface="Consolas" panose="020B0609020204030204" pitchFamily="49" charset="0"/>
                        </a:rPr>
                        <a:t>)</a:t>
                      </a:r>
                    </a:p>
                    <a:p>
                      <a:r>
                        <a:rPr lang="es-ES" altLang="ko-KR" sz="1400" b="0" dirty="0">
                          <a:solidFill>
                            <a:srgbClr val="DCDCAA"/>
                          </a:solidFill>
                          <a:effectLst/>
                          <a:latin typeface="Consolas" panose="020B0609020204030204" pitchFamily="49" charset="0"/>
                        </a:rPr>
                        <a:t>print</a:t>
                      </a:r>
                      <a:r>
                        <a:rPr lang="es-ES" altLang="ko-KR" sz="1400" b="0" dirty="0">
                          <a:solidFill>
                            <a:srgbClr val="D4D4D4"/>
                          </a:solidFill>
                          <a:effectLst/>
                          <a:latin typeface="Consolas" panose="020B0609020204030204" pitchFamily="49" charset="0"/>
                        </a:rPr>
                        <a:t>(</a:t>
                      </a:r>
                      <a:r>
                        <a:rPr lang="es-ES" altLang="ko-KR" sz="1400" b="0" dirty="0">
                          <a:solidFill>
                            <a:srgbClr val="9CDCFE"/>
                          </a:solidFill>
                          <a:effectLst/>
                          <a:latin typeface="Consolas" panose="020B0609020204030204" pitchFamily="49" charset="0"/>
                        </a:rPr>
                        <a:t>x</a:t>
                      </a:r>
                      <a:r>
                        <a:rPr lang="es-ES" altLang="ko-KR" sz="1400" b="0" dirty="0">
                          <a:solidFill>
                            <a:srgbClr val="D4D4D4"/>
                          </a:solidFill>
                          <a:effectLst/>
                          <a:latin typeface="Consolas" panose="020B0609020204030204" pitchFamily="49" charset="0"/>
                        </a:rPr>
                        <a:t> / </a:t>
                      </a:r>
                      <a:r>
                        <a:rPr lang="es-ES" altLang="ko-KR" sz="1400" b="0" dirty="0">
                          <a:solidFill>
                            <a:srgbClr val="9CDCFE"/>
                          </a:solidFill>
                          <a:effectLst/>
                          <a:latin typeface="Consolas" panose="020B0609020204030204" pitchFamily="49" charset="0"/>
                        </a:rPr>
                        <a:t>y</a:t>
                      </a:r>
                      <a:r>
                        <a:rPr lang="es-ES" altLang="ko-KR" sz="14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200" b="0" i="0" dirty="0">
                          <a:solidFill>
                            <a:srgbClr val="D4D4D4"/>
                          </a:solidFill>
                          <a:effectLst/>
                          <a:latin typeface="Consolas" panose="020B0609020204030204" pitchFamily="49" charset="0"/>
                        </a:rPr>
                        <a:t>[[ 2 4 6]</a:t>
                      </a:r>
                    </a:p>
                    <a:p>
                      <a:r>
                        <a:rPr lang="en-US" altLang="ko-KR" sz="1200" b="0" i="0" dirty="0">
                          <a:solidFill>
                            <a:srgbClr val="D4D4D4"/>
                          </a:solidFill>
                          <a:effectLst/>
                          <a:latin typeface="Consolas" panose="020B0609020204030204" pitchFamily="49" charset="0"/>
                        </a:rPr>
                        <a:t> [ 8 10 12]]</a:t>
                      </a:r>
                    </a:p>
                    <a:p>
                      <a:r>
                        <a:rPr lang="en-US" altLang="ko-KR" sz="1200" b="0" i="0" dirty="0">
                          <a:solidFill>
                            <a:srgbClr val="D4D4D4"/>
                          </a:solidFill>
                          <a:effectLst/>
                          <a:latin typeface="Consolas" panose="020B0609020204030204" pitchFamily="49" charset="0"/>
                        </a:rPr>
                        <a:t>[[0 0 0]</a:t>
                      </a:r>
                    </a:p>
                    <a:p>
                      <a:r>
                        <a:rPr lang="en-US" altLang="ko-KR" sz="1200" b="0" i="0" dirty="0">
                          <a:solidFill>
                            <a:srgbClr val="D4D4D4"/>
                          </a:solidFill>
                          <a:effectLst/>
                          <a:latin typeface="Consolas" panose="020B0609020204030204" pitchFamily="49" charset="0"/>
                        </a:rPr>
                        <a:t> [0 0 0]]</a:t>
                      </a:r>
                    </a:p>
                    <a:p>
                      <a:r>
                        <a:rPr lang="en-US" altLang="ko-KR" sz="1200" b="0" i="0" dirty="0">
                          <a:solidFill>
                            <a:srgbClr val="D4D4D4"/>
                          </a:solidFill>
                          <a:effectLst/>
                          <a:latin typeface="Consolas" panose="020B0609020204030204" pitchFamily="49" charset="0"/>
                        </a:rPr>
                        <a:t>[[ 1 4 9]</a:t>
                      </a:r>
                    </a:p>
                    <a:p>
                      <a:r>
                        <a:rPr lang="en-US" altLang="ko-KR" sz="1200" b="0" i="0" dirty="0">
                          <a:solidFill>
                            <a:srgbClr val="D4D4D4"/>
                          </a:solidFill>
                          <a:effectLst/>
                          <a:latin typeface="Consolas" panose="020B0609020204030204" pitchFamily="49" charset="0"/>
                        </a:rPr>
                        <a:t> [16 25 36]]</a:t>
                      </a:r>
                    </a:p>
                    <a:p>
                      <a:r>
                        <a:rPr lang="en-US" altLang="ko-KR" sz="1200" b="0" i="0" dirty="0">
                          <a:solidFill>
                            <a:srgbClr val="D4D4D4"/>
                          </a:solidFill>
                          <a:effectLst/>
                          <a:latin typeface="Consolas" panose="020B0609020204030204" pitchFamily="49" charset="0"/>
                        </a:rPr>
                        <a:t>[[1. 1. 1.]</a:t>
                      </a:r>
                    </a:p>
                    <a:p>
                      <a:r>
                        <a:rPr lang="en-US" altLang="ko-KR" sz="1200" b="0" i="0" dirty="0">
                          <a:solidFill>
                            <a:srgbClr val="D4D4D4"/>
                          </a:solidFill>
                          <a:effectLst/>
                          <a:latin typeface="Consolas" panose="020B0609020204030204" pitchFamily="49" charset="0"/>
                        </a:rPr>
                        <a:t> [1. 1. 1.]]</a:t>
                      </a:r>
                      <a:endParaRPr lang="en-US" altLang="ko-KR" sz="12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3" name="그룹 2">
            <a:extLst>
              <a:ext uri="{FF2B5EF4-FFF2-40B4-BE49-F238E27FC236}">
                <a16:creationId xmlns:a16="http://schemas.microsoft.com/office/drawing/2014/main" id="{9653EC13-A2B9-472F-BDB4-50500BDC03C7}"/>
              </a:ext>
            </a:extLst>
          </p:cNvPr>
          <p:cNvGrpSpPr/>
          <p:nvPr/>
        </p:nvGrpSpPr>
        <p:grpSpPr>
          <a:xfrm>
            <a:off x="804058" y="3007780"/>
            <a:ext cx="1600659" cy="1498876"/>
            <a:chOff x="4152670" y="3894031"/>
            <a:chExt cx="1600659" cy="1498876"/>
          </a:xfrm>
        </p:grpSpPr>
        <p:grpSp>
          <p:nvGrpSpPr>
            <p:cNvPr id="68" name="그룹 67">
              <a:extLst>
                <a:ext uri="{FF2B5EF4-FFF2-40B4-BE49-F238E27FC236}">
                  <a16:creationId xmlns:a16="http://schemas.microsoft.com/office/drawing/2014/main" id="{9DC393D4-93CD-4A17-A036-BA185A2221B5}"/>
                </a:ext>
              </a:extLst>
            </p:cNvPr>
            <p:cNvGrpSpPr/>
            <p:nvPr/>
          </p:nvGrpSpPr>
          <p:grpSpPr>
            <a:xfrm>
              <a:off x="4152670" y="3894031"/>
              <a:ext cx="1600659" cy="1124733"/>
              <a:chOff x="5601072" y="2940277"/>
              <a:chExt cx="1465188" cy="1029542"/>
            </a:xfrm>
          </p:grpSpPr>
          <p:grpSp>
            <p:nvGrpSpPr>
              <p:cNvPr id="104" name="그룹 103">
                <a:extLst>
                  <a:ext uri="{FF2B5EF4-FFF2-40B4-BE49-F238E27FC236}">
                    <a16:creationId xmlns:a16="http://schemas.microsoft.com/office/drawing/2014/main" id="{E380BCAA-0C9B-49E0-9376-CE4A386130C6}"/>
                  </a:ext>
                </a:extLst>
              </p:cNvPr>
              <p:cNvGrpSpPr/>
              <p:nvPr/>
            </p:nvGrpSpPr>
            <p:grpSpPr>
              <a:xfrm>
                <a:off x="5601072" y="3380731"/>
                <a:ext cx="1465188" cy="589088"/>
                <a:chOff x="5870193" y="3807384"/>
                <a:chExt cx="1465188" cy="589088"/>
              </a:xfrm>
            </p:grpSpPr>
            <p:sp>
              <p:nvSpPr>
                <p:cNvPr id="109" name="정육면체 108">
                  <a:extLst>
                    <a:ext uri="{FF2B5EF4-FFF2-40B4-BE49-F238E27FC236}">
                      <a16:creationId xmlns:a16="http://schemas.microsoft.com/office/drawing/2014/main" id="{531DB7CC-A26B-4807-AC20-1A0CD10E5447}"/>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110" name="정육면체 109">
                  <a:extLst>
                    <a:ext uri="{FF2B5EF4-FFF2-40B4-BE49-F238E27FC236}">
                      <a16:creationId xmlns:a16="http://schemas.microsoft.com/office/drawing/2014/main" id="{38D30DF6-B7EC-42B5-A486-A26BEDF08449}"/>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111" name="정육면체 110">
                  <a:extLst>
                    <a:ext uri="{FF2B5EF4-FFF2-40B4-BE49-F238E27FC236}">
                      <a16:creationId xmlns:a16="http://schemas.microsoft.com/office/drawing/2014/main" id="{DE019038-CBFE-4ECB-A270-AB375A1A5411}"/>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105" name="그룹 104">
                <a:extLst>
                  <a:ext uri="{FF2B5EF4-FFF2-40B4-BE49-F238E27FC236}">
                    <a16:creationId xmlns:a16="http://schemas.microsoft.com/office/drawing/2014/main" id="{F47A0935-9969-406F-B4D2-EE8F40C44C7B}"/>
                  </a:ext>
                </a:extLst>
              </p:cNvPr>
              <p:cNvGrpSpPr/>
              <p:nvPr/>
            </p:nvGrpSpPr>
            <p:grpSpPr>
              <a:xfrm>
                <a:off x="5601072" y="2940277"/>
                <a:ext cx="1465188" cy="589088"/>
                <a:chOff x="5870193" y="3807384"/>
                <a:chExt cx="1465188" cy="589088"/>
              </a:xfrm>
            </p:grpSpPr>
            <p:sp>
              <p:nvSpPr>
                <p:cNvPr id="106" name="정육면체 105">
                  <a:extLst>
                    <a:ext uri="{FF2B5EF4-FFF2-40B4-BE49-F238E27FC236}">
                      <a16:creationId xmlns:a16="http://schemas.microsoft.com/office/drawing/2014/main" id="{F4A4389B-D250-4906-88B5-9307C4FB4E3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07" name="정육면체 106">
                  <a:extLst>
                    <a:ext uri="{FF2B5EF4-FFF2-40B4-BE49-F238E27FC236}">
                      <a16:creationId xmlns:a16="http://schemas.microsoft.com/office/drawing/2014/main" id="{3F1333E0-4835-4456-BB48-B424382045AA}"/>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108" name="정육면체 107">
                  <a:extLst>
                    <a:ext uri="{FF2B5EF4-FFF2-40B4-BE49-F238E27FC236}">
                      <a16:creationId xmlns:a16="http://schemas.microsoft.com/office/drawing/2014/main" id="{0E14A817-03DC-46AA-A07C-710A39AABEB4}"/>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D5BC0F12-3DB6-4B24-A368-690CF52AE55B}"/>
                    </a:ext>
                  </a:extLst>
                </p:cNvPr>
                <p:cNvSpPr/>
                <p:nvPr/>
              </p:nvSpPr>
              <p:spPr>
                <a:xfrm>
                  <a:off x="4755043" y="5023575"/>
                  <a:ext cx="3994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1" i="1">
                            <a:ln>
                              <a:solidFill>
                                <a:schemeClr val="bg1">
                                  <a:lumMod val="75000"/>
                                  <a:alpha val="3000"/>
                                </a:schemeClr>
                              </a:solidFill>
                            </a:ln>
                            <a:solidFill>
                              <a:schemeClr val="tx2">
                                <a:lumMod val="50000"/>
                              </a:schemeClr>
                            </a:solidFill>
                            <a:latin typeface="Cambria Math" panose="02040503050406030204" pitchFamily="18" charset="0"/>
                          </a:rPr>
                          <m:t>𝒙</m:t>
                        </m:r>
                      </m:oMath>
                    </m:oMathPara>
                  </a14:m>
                  <a:endParaRPr lang="ko-KR" altLang="en-US" dirty="0"/>
                </a:p>
              </p:txBody>
            </p:sp>
          </mc:Choice>
          <mc:Fallback xmlns="">
            <p:sp>
              <p:nvSpPr>
                <p:cNvPr id="112" name="직사각형 111">
                  <a:extLst>
                    <a:ext uri="{FF2B5EF4-FFF2-40B4-BE49-F238E27FC236}">
                      <a16:creationId xmlns:a16="http://schemas.microsoft.com/office/drawing/2014/main" id="{D5BC0F12-3DB6-4B24-A368-690CF52AE55B}"/>
                    </a:ext>
                  </a:extLst>
                </p:cNvPr>
                <p:cNvSpPr>
                  <a:spLocks noRot="1" noChangeAspect="1" noMove="1" noResize="1" noEditPoints="1" noAdjustHandles="1" noChangeArrowheads="1" noChangeShapeType="1" noTextEdit="1"/>
                </p:cNvSpPr>
                <p:nvPr/>
              </p:nvSpPr>
              <p:spPr>
                <a:xfrm>
                  <a:off x="4755043" y="5023575"/>
                  <a:ext cx="399468" cy="369332"/>
                </a:xfrm>
                <a:prstGeom prst="rect">
                  <a:avLst/>
                </a:prstGeom>
                <a:blipFill>
                  <a:blip r:embed="rId8"/>
                  <a:stretch>
                    <a:fillRect/>
                  </a:stretch>
                </a:blipFill>
              </p:spPr>
              <p:txBody>
                <a:bodyPr/>
                <a:lstStyle/>
                <a:p>
                  <a:r>
                    <a:rPr lang="ko-KR" altLang="en-US">
                      <a:noFill/>
                    </a:rPr>
                    <a:t> </a:t>
                  </a:r>
                </a:p>
              </p:txBody>
            </p:sp>
          </mc:Fallback>
        </mc:AlternateContent>
      </p:grpSp>
      <p:grpSp>
        <p:nvGrpSpPr>
          <p:cNvPr id="113" name="그룹 112">
            <a:extLst>
              <a:ext uri="{FF2B5EF4-FFF2-40B4-BE49-F238E27FC236}">
                <a16:creationId xmlns:a16="http://schemas.microsoft.com/office/drawing/2014/main" id="{35D9E7AF-5061-4BD6-BA97-6D88E696B914}"/>
              </a:ext>
            </a:extLst>
          </p:cNvPr>
          <p:cNvGrpSpPr/>
          <p:nvPr/>
        </p:nvGrpSpPr>
        <p:grpSpPr>
          <a:xfrm>
            <a:off x="804058" y="4643439"/>
            <a:ext cx="1600659" cy="1498876"/>
            <a:chOff x="4152670" y="3894031"/>
            <a:chExt cx="1600659" cy="1498876"/>
          </a:xfrm>
        </p:grpSpPr>
        <p:grpSp>
          <p:nvGrpSpPr>
            <p:cNvPr id="114" name="그룹 113">
              <a:extLst>
                <a:ext uri="{FF2B5EF4-FFF2-40B4-BE49-F238E27FC236}">
                  <a16:creationId xmlns:a16="http://schemas.microsoft.com/office/drawing/2014/main" id="{025D24F5-3A9E-49CA-AE55-B7335E2CD401}"/>
                </a:ext>
              </a:extLst>
            </p:cNvPr>
            <p:cNvGrpSpPr/>
            <p:nvPr/>
          </p:nvGrpSpPr>
          <p:grpSpPr>
            <a:xfrm>
              <a:off x="4152670" y="3894031"/>
              <a:ext cx="1600659" cy="1124733"/>
              <a:chOff x="5601072" y="2940277"/>
              <a:chExt cx="1465188" cy="1029542"/>
            </a:xfrm>
          </p:grpSpPr>
          <p:grpSp>
            <p:nvGrpSpPr>
              <p:cNvPr id="116" name="그룹 115">
                <a:extLst>
                  <a:ext uri="{FF2B5EF4-FFF2-40B4-BE49-F238E27FC236}">
                    <a16:creationId xmlns:a16="http://schemas.microsoft.com/office/drawing/2014/main" id="{7F49DAE7-E195-4542-B907-2F102E9856B0}"/>
                  </a:ext>
                </a:extLst>
              </p:cNvPr>
              <p:cNvGrpSpPr/>
              <p:nvPr/>
            </p:nvGrpSpPr>
            <p:grpSpPr>
              <a:xfrm>
                <a:off x="5601072" y="3380731"/>
                <a:ext cx="1465188" cy="589088"/>
                <a:chOff x="5870193" y="3807384"/>
                <a:chExt cx="1465188" cy="589088"/>
              </a:xfrm>
            </p:grpSpPr>
            <p:sp>
              <p:nvSpPr>
                <p:cNvPr id="121" name="정육면체 120">
                  <a:extLst>
                    <a:ext uri="{FF2B5EF4-FFF2-40B4-BE49-F238E27FC236}">
                      <a16:creationId xmlns:a16="http://schemas.microsoft.com/office/drawing/2014/main" id="{DFB140F0-89CD-47AC-BEA0-B6E586AE50D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122" name="정육면체 121">
                  <a:extLst>
                    <a:ext uri="{FF2B5EF4-FFF2-40B4-BE49-F238E27FC236}">
                      <a16:creationId xmlns:a16="http://schemas.microsoft.com/office/drawing/2014/main" id="{0C508881-E07B-4E51-9EEC-4139B479F98A}"/>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123" name="정육면체 122">
                  <a:extLst>
                    <a:ext uri="{FF2B5EF4-FFF2-40B4-BE49-F238E27FC236}">
                      <a16:creationId xmlns:a16="http://schemas.microsoft.com/office/drawing/2014/main" id="{37C3ABBD-CE53-4EE3-BFDA-3A67AB8A9AF8}"/>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117" name="그룹 116">
                <a:extLst>
                  <a:ext uri="{FF2B5EF4-FFF2-40B4-BE49-F238E27FC236}">
                    <a16:creationId xmlns:a16="http://schemas.microsoft.com/office/drawing/2014/main" id="{94AD4B99-3DAD-410F-B0D4-01573FBDC7D0}"/>
                  </a:ext>
                </a:extLst>
              </p:cNvPr>
              <p:cNvGrpSpPr/>
              <p:nvPr/>
            </p:nvGrpSpPr>
            <p:grpSpPr>
              <a:xfrm>
                <a:off x="5601072" y="2940277"/>
                <a:ext cx="1465188" cy="589088"/>
                <a:chOff x="5870193" y="3807384"/>
                <a:chExt cx="1465188" cy="589088"/>
              </a:xfrm>
            </p:grpSpPr>
            <p:sp>
              <p:nvSpPr>
                <p:cNvPr id="118" name="정육면체 117">
                  <a:extLst>
                    <a:ext uri="{FF2B5EF4-FFF2-40B4-BE49-F238E27FC236}">
                      <a16:creationId xmlns:a16="http://schemas.microsoft.com/office/drawing/2014/main" id="{038077EF-40A9-4B6F-AAC0-0EA9DC286788}"/>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19" name="정육면체 118">
                  <a:extLst>
                    <a:ext uri="{FF2B5EF4-FFF2-40B4-BE49-F238E27FC236}">
                      <a16:creationId xmlns:a16="http://schemas.microsoft.com/office/drawing/2014/main" id="{217D3B43-C280-4616-B04A-B2FCABA3F5C9}"/>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120" name="정육면체 119">
                  <a:extLst>
                    <a:ext uri="{FF2B5EF4-FFF2-40B4-BE49-F238E27FC236}">
                      <a16:creationId xmlns:a16="http://schemas.microsoft.com/office/drawing/2014/main" id="{126DC974-9F34-449C-A064-1A35028B007D}"/>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mc:AlternateContent xmlns:mc="http://schemas.openxmlformats.org/markup-compatibility/2006" xmlns:a14="http://schemas.microsoft.com/office/drawing/2010/main">
          <mc:Choice Requires="a14">
            <p:sp>
              <p:nvSpPr>
                <p:cNvPr id="115" name="직사각형 114">
                  <a:extLst>
                    <a:ext uri="{FF2B5EF4-FFF2-40B4-BE49-F238E27FC236}">
                      <a16:creationId xmlns:a16="http://schemas.microsoft.com/office/drawing/2014/main" id="{77C0242A-201C-4028-AF15-596AA1BF86B6}"/>
                    </a:ext>
                  </a:extLst>
                </p:cNvPr>
                <p:cNvSpPr/>
                <p:nvPr/>
              </p:nvSpPr>
              <p:spPr>
                <a:xfrm>
                  <a:off x="4750899" y="5023575"/>
                  <a:ext cx="4042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1" i="1">
                            <a:ln>
                              <a:solidFill>
                                <a:schemeClr val="bg1">
                                  <a:lumMod val="75000"/>
                                  <a:alpha val="3000"/>
                                </a:schemeClr>
                              </a:solidFill>
                            </a:ln>
                            <a:solidFill>
                              <a:schemeClr val="tx2">
                                <a:lumMod val="50000"/>
                              </a:schemeClr>
                            </a:solidFill>
                            <a:latin typeface="Cambria Math" panose="02040503050406030204" pitchFamily="18" charset="0"/>
                          </a:rPr>
                          <m:t>𝒚</m:t>
                        </m:r>
                      </m:oMath>
                    </m:oMathPara>
                  </a14:m>
                  <a:endParaRPr lang="ko-KR" altLang="en-US" dirty="0"/>
                </a:p>
              </p:txBody>
            </p:sp>
          </mc:Choice>
          <mc:Fallback xmlns="">
            <p:sp>
              <p:nvSpPr>
                <p:cNvPr id="115" name="직사각형 114">
                  <a:extLst>
                    <a:ext uri="{FF2B5EF4-FFF2-40B4-BE49-F238E27FC236}">
                      <a16:creationId xmlns:a16="http://schemas.microsoft.com/office/drawing/2014/main" id="{77C0242A-201C-4028-AF15-596AA1BF86B6}"/>
                    </a:ext>
                  </a:extLst>
                </p:cNvPr>
                <p:cNvSpPr>
                  <a:spLocks noRot="1" noChangeAspect="1" noMove="1" noResize="1" noEditPoints="1" noAdjustHandles="1" noChangeArrowheads="1" noChangeShapeType="1" noTextEdit="1"/>
                </p:cNvSpPr>
                <p:nvPr/>
              </p:nvSpPr>
              <p:spPr>
                <a:xfrm>
                  <a:off x="4750899" y="5023575"/>
                  <a:ext cx="404278" cy="369332"/>
                </a:xfrm>
                <a:prstGeom prst="rect">
                  <a:avLst/>
                </a:prstGeom>
                <a:blipFill>
                  <a:blip r:embed="rId9"/>
                  <a:stretch>
                    <a:fillRect/>
                  </a:stretch>
                </a:blipFill>
              </p:spPr>
              <p:txBody>
                <a:bodyPr/>
                <a:lstStyle/>
                <a:p>
                  <a:r>
                    <a:rPr lang="ko-KR" altLang="en-US">
                      <a:noFill/>
                    </a:rPr>
                    <a:t> </a:t>
                  </a:r>
                </a:p>
              </p:txBody>
            </p:sp>
          </mc:Fallback>
        </mc:AlternateContent>
      </p:grpSp>
      <p:grpSp>
        <p:nvGrpSpPr>
          <p:cNvPr id="135" name="그룹 134">
            <a:extLst>
              <a:ext uri="{FF2B5EF4-FFF2-40B4-BE49-F238E27FC236}">
                <a16:creationId xmlns:a16="http://schemas.microsoft.com/office/drawing/2014/main" id="{194EA10A-A46D-4BD2-8953-319D2379627D}"/>
              </a:ext>
            </a:extLst>
          </p:cNvPr>
          <p:cNvGrpSpPr/>
          <p:nvPr/>
        </p:nvGrpSpPr>
        <p:grpSpPr>
          <a:xfrm>
            <a:off x="2885459" y="3007780"/>
            <a:ext cx="1600659" cy="1498876"/>
            <a:chOff x="4152670" y="3894031"/>
            <a:chExt cx="1600659" cy="1498876"/>
          </a:xfrm>
        </p:grpSpPr>
        <p:grpSp>
          <p:nvGrpSpPr>
            <p:cNvPr id="136" name="그룹 135">
              <a:extLst>
                <a:ext uri="{FF2B5EF4-FFF2-40B4-BE49-F238E27FC236}">
                  <a16:creationId xmlns:a16="http://schemas.microsoft.com/office/drawing/2014/main" id="{B93EF5A3-747E-4AC2-8D8A-56EEA0EBC32D}"/>
                </a:ext>
              </a:extLst>
            </p:cNvPr>
            <p:cNvGrpSpPr/>
            <p:nvPr/>
          </p:nvGrpSpPr>
          <p:grpSpPr>
            <a:xfrm>
              <a:off x="4152670" y="3894031"/>
              <a:ext cx="1600659" cy="1124733"/>
              <a:chOff x="5601072" y="2940277"/>
              <a:chExt cx="1465188" cy="1029542"/>
            </a:xfrm>
          </p:grpSpPr>
          <p:grpSp>
            <p:nvGrpSpPr>
              <p:cNvPr id="138" name="그룹 137">
                <a:extLst>
                  <a:ext uri="{FF2B5EF4-FFF2-40B4-BE49-F238E27FC236}">
                    <a16:creationId xmlns:a16="http://schemas.microsoft.com/office/drawing/2014/main" id="{5D5E9799-0432-4A0E-8BB5-2349C72BAFBC}"/>
                  </a:ext>
                </a:extLst>
              </p:cNvPr>
              <p:cNvGrpSpPr/>
              <p:nvPr/>
            </p:nvGrpSpPr>
            <p:grpSpPr>
              <a:xfrm>
                <a:off x="5601072" y="3380731"/>
                <a:ext cx="1465188" cy="589088"/>
                <a:chOff x="5870193" y="3807384"/>
                <a:chExt cx="1465188" cy="589088"/>
              </a:xfrm>
            </p:grpSpPr>
            <p:sp>
              <p:nvSpPr>
                <p:cNvPr id="143" name="정육면체 142">
                  <a:extLst>
                    <a:ext uri="{FF2B5EF4-FFF2-40B4-BE49-F238E27FC236}">
                      <a16:creationId xmlns:a16="http://schemas.microsoft.com/office/drawing/2014/main" id="{66E73DD0-8FBD-426E-8679-5ABD38E4B0DD}"/>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8</a:t>
                  </a:r>
                  <a:endParaRPr lang="ko-KR" altLang="en-US" sz="2000" dirty="0"/>
                </a:p>
              </p:txBody>
            </p:sp>
            <p:sp>
              <p:nvSpPr>
                <p:cNvPr id="144" name="정육면체 143">
                  <a:extLst>
                    <a:ext uri="{FF2B5EF4-FFF2-40B4-BE49-F238E27FC236}">
                      <a16:creationId xmlns:a16="http://schemas.microsoft.com/office/drawing/2014/main" id="{CD11376B-314F-4848-ACD7-D25C0F7E8C3A}"/>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10</a:t>
                  </a:r>
                  <a:endParaRPr lang="ko-KR" altLang="en-US" sz="2000" dirty="0"/>
                </a:p>
              </p:txBody>
            </p:sp>
            <p:sp>
              <p:nvSpPr>
                <p:cNvPr id="145" name="정육면체 144">
                  <a:extLst>
                    <a:ext uri="{FF2B5EF4-FFF2-40B4-BE49-F238E27FC236}">
                      <a16:creationId xmlns:a16="http://schemas.microsoft.com/office/drawing/2014/main" id="{907FB374-46E0-4067-8BED-574606C6599B}"/>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12</a:t>
                  </a:r>
                  <a:endParaRPr lang="ko-KR" altLang="en-US" sz="2000" dirty="0"/>
                </a:p>
              </p:txBody>
            </p:sp>
          </p:grpSp>
          <p:grpSp>
            <p:nvGrpSpPr>
              <p:cNvPr id="139" name="그룹 138">
                <a:extLst>
                  <a:ext uri="{FF2B5EF4-FFF2-40B4-BE49-F238E27FC236}">
                    <a16:creationId xmlns:a16="http://schemas.microsoft.com/office/drawing/2014/main" id="{A5F1D8EC-8419-4A94-BBA1-049D145E0E3D}"/>
                  </a:ext>
                </a:extLst>
              </p:cNvPr>
              <p:cNvGrpSpPr/>
              <p:nvPr/>
            </p:nvGrpSpPr>
            <p:grpSpPr>
              <a:xfrm>
                <a:off x="5601072" y="2940277"/>
                <a:ext cx="1465188" cy="589088"/>
                <a:chOff x="5870193" y="3807384"/>
                <a:chExt cx="1465188" cy="589088"/>
              </a:xfrm>
            </p:grpSpPr>
            <p:sp>
              <p:nvSpPr>
                <p:cNvPr id="140" name="정육면체 139">
                  <a:extLst>
                    <a:ext uri="{FF2B5EF4-FFF2-40B4-BE49-F238E27FC236}">
                      <a16:creationId xmlns:a16="http://schemas.microsoft.com/office/drawing/2014/main" id="{2324A544-26E4-4948-8D80-9CEF93F66FD9}"/>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141" name="정육면체 140">
                  <a:extLst>
                    <a:ext uri="{FF2B5EF4-FFF2-40B4-BE49-F238E27FC236}">
                      <a16:creationId xmlns:a16="http://schemas.microsoft.com/office/drawing/2014/main" id="{F82E416B-A9FC-446F-BDA2-46BE39E0CF6F}"/>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142" name="정육면체 141">
                  <a:extLst>
                    <a:ext uri="{FF2B5EF4-FFF2-40B4-BE49-F238E27FC236}">
                      <a16:creationId xmlns:a16="http://schemas.microsoft.com/office/drawing/2014/main" id="{BBB717AF-A607-4743-A476-A4DC9F83446D}"/>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mc:AlternateContent xmlns:mc="http://schemas.openxmlformats.org/markup-compatibility/2006" xmlns:a14="http://schemas.microsoft.com/office/drawing/2010/main">
          <mc:Choice Requires="a14">
            <p:sp>
              <p:nvSpPr>
                <p:cNvPr id="137" name="직사각형 136">
                  <a:extLst>
                    <a:ext uri="{FF2B5EF4-FFF2-40B4-BE49-F238E27FC236}">
                      <a16:creationId xmlns:a16="http://schemas.microsoft.com/office/drawing/2014/main" id="{6E783C38-DF59-4737-85FD-1216C4500FF8}"/>
                    </a:ext>
                  </a:extLst>
                </p:cNvPr>
                <p:cNvSpPr/>
                <p:nvPr/>
              </p:nvSpPr>
              <p:spPr>
                <a:xfrm>
                  <a:off x="4546477" y="5023575"/>
                  <a:ext cx="8130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rPr>
                          <m:t>𝒙</m:t>
                        </m:r>
                        <m:r>
                          <a:rPr lang="en-US" altLang="ko-KR" b="1" i="1">
                            <a:ln>
                              <a:solidFill>
                                <a:schemeClr val="bg1">
                                  <a:lumMod val="75000"/>
                                  <a:alpha val="3000"/>
                                </a:schemeClr>
                              </a:solidFill>
                            </a:ln>
                            <a:solidFill>
                              <a:schemeClr val="tx2">
                                <a:lumMod val="50000"/>
                              </a:schemeClr>
                            </a:solidFill>
                            <a:latin typeface="Cambria Math" panose="02040503050406030204" pitchFamily="18" charset="0"/>
                          </a:rPr>
                          <m:t>+</m:t>
                        </m:r>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rPr>
                          <m:t>𝒚</m:t>
                        </m:r>
                      </m:oMath>
                    </m:oMathPara>
                  </a14:m>
                  <a:endParaRPr lang="ko-KR" altLang="en-US" dirty="0"/>
                </a:p>
              </p:txBody>
            </p:sp>
          </mc:Choice>
          <mc:Fallback xmlns="">
            <p:sp>
              <p:nvSpPr>
                <p:cNvPr id="137" name="직사각형 136">
                  <a:extLst>
                    <a:ext uri="{FF2B5EF4-FFF2-40B4-BE49-F238E27FC236}">
                      <a16:creationId xmlns:a16="http://schemas.microsoft.com/office/drawing/2014/main" id="{6E783C38-DF59-4737-85FD-1216C4500FF8}"/>
                    </a:ext>
                  </a:extLst>
                </p:cNvPr>
                <p:cNvSpPr>
                  <a:spLocks noRot="1" noChangeAspect="1" noMove="1" noResize="1" noEditPoints="1" noAdjustHandles="1" noChangeArrowheads="1" noChangeShapeType="1" noTextEdit="1"/>
                </p:cNvSpPr>
                <p:nvPr/>
              </p:nvSpPr>
              <p:spPr>
                <a:xfrm>
                  <a:off x="4546477" y="5023575"/>
                  <a:ext cx="813043" cy="369332"/>
                </a:xfrm>
                <a:prstGeom prst="rect">
                  <a:avLst/>
                </a:prstGeom>
                <a:blipFill>
                  <a:blip r:embed="rId10"/>
                  <a:stretch>
                    <a:fillRect/>
                  </a:stretch>
                </a:blipFill>
              </p:spPr>
              <p:txBody>
                <a:bodyPr/>
                <a:lstStyle/>
                <a:p>
                  <a:r>
                    <a:rPr lang="ko-KR" altLang="en-US">
                      <a:noFill/>
                    </a:rPr>
                    <a:t> </a:t>
                  </a:r>
                </a:p>
              </p:txBody>
            </p:sp>
          </mc:Fallback>
        </mc:AlternateContent>
      </p:grpSp>
      <p:grpSp>
        <p:nvGrpSpPr>
          <p:cNvPr id="190" name="그룹 189">
            <a:extLst>
              <a:ext uri="{FF2B5EF4-FFF2-40B4-BE49-F238E27FC236}">
                <a16:creationId xmlns:a16="http://schemas.microsoft.com/office/drawing/2014/main" id="{3ADF1B9A-CADB-4D75-B2E6-CD3686FF890C}"/>
              </a:ext>
            </a:extLst>
          </p:cNvPr>
          <p:cNvGrpSpPr/>
          <p:nvPr/>
        </p:nvGrpSpPr>
        <p:grpSpPr>
          <a:xfrm>
            <a:off x="4967789" y="4643439"/>
            <a:ext cx="1600659" cy="1498876"/>
            <a:chOff x="4152670" y="3894031"/>
            <a:chExt cx="1600659" cy="1498876"/>
          </a:xfrm>
        </p:grpSpPr>
        <p:grpSp>
          <p:nvGrpSpPr>
            <p:cNvPr id="191" name="그룹 190">
              <a:extLst>
                <a:ext uri="{FF2B5EF4-FFF2-40B4-BE49-F238E27FC236}">
                  <a16:creationId xmlns:a16="http://schemas.microsoft.com/office/drawing/2014/main" id="{7DA96C99-4FCA-4B7E-BD30-0867607E8A93}"/>
                </a:ext>
              </a:extLst>
            </p:cNvPr>
            <p:cNvGrpSpPr/>
            <p:nvPr/>
          </p:nvGrpSpPr>
          <p:grpSpPr>
            <a:xfrm>
              <a:off x="4152670" y="3894031"/>
              <a:ext cx="1600659" cy="1124733"/>
              <a:chOff x="5601072" y="2940277"/>
              <a:chExt cx="1465188" cy="1029542"/>
            </a:xfrm>
          </p:grpSpPr>
          <p:grpSp>
            <p:nvGrpSpPr>
              <p:cNvPr id="193" name="그룹 192">
                <a:extLst>
                  <a:ext uri="{FF2B5EF4-FFF2-40B4-BE49-F238E27FC236}">
                    <a16:creationId xmlns:a16="http://schemas.microsoft.com/office/drawing/2014/main" id="{1EDF073E-BEA5-45C3-BB7F-846C3469AD47}"/>
                  </a:ext>
                </a:extLst>
              </p:cNvPr>
              <p:cNvGrpSpPr/>
              <p:nvPr/>
            </p:nvGrpSpPr>
            <p:grpSpPr>
              <a:xfrm>
                <a:off x="5601072" y="3380731"/>
                <a:ext cx="1465188" cy="589088"/>
                <a:chOff x="5870193" y="3807384"/>
                <a:chExt cx="1465188" cy="589088"/>
              </a:xfrm>
            </p:grpSpPr>
            <p:sp>
              <p:nvSpPr>
                <p:cNvPr id="198" name="정육면체 197">
                  <a:extLst>
                    <a:ext uri="{FF2B5EF4-FFF2-40B4-BE49-F238E27FC236}">
                      <a16:creationId xmlns:a16="http://schemas.microsoft.com/office/drawing/2014/main" id="{12D1BF54-B2F9-4030-8C9C-7E435F9BB331}"/>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99" name="정육면체 198">
                  <a:extLst>
                    <a:ext uri="{FF2B5EF4-FFF2-40B4-BE49-F238E27FC236}">
                      <a16:creationId xmlns:a16="http://schemas.microsoft.com/office/drawing/2014/main" id="{19675C1E-C0DF-4743-96E4-3CA0797C6972}"/>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200" name="정육면체 199">
                  <a:extLst>
                    <a:ext uri="{FF2B5EF4-FFF2-40B4-BE49-F238E27FC236}">
                      <a16:creationId xmlns:a16="http://schemas.microsoft.com/office/drawing/2014/main" id="{9F9298B3-4A63-4A5B-B36C-A23B06F8EAE6}"/>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grpSp>
          <p:grpSp>
            <p:nvGrpSpPr>
              <p:cNvPr id="194" name="그룹 193">
                <a:extLst>
                  <a:ext uri="{FF2B5EF4-FFF2-40B4-BE49-F238E27FC236}">
                    <a16:creationId xmlns:a16="http://schemas.microsoft.com/office/drawing/2014/main" id="{1082622D-0FFF-4C06-B2EF-0AF9701C8C4B}"/>
                  </a:ext>
                </a:extLst>
              </p:cNvPr>
              <p:cNvGrpSpPr/>
              <p:nvPr/>
            </p:nvGrpSpPr>
            <p:grpSpPr>
              <a:xfrm>
                <a:off x="5601072" y="2940277"/>
                <a:ext cx="1465188" cy="589088"/>
                <a:chOff x="5870193" y="3807384"/>
                <a:chExt cx="1465188" cy="589088"/>
              </a:xfrm>
            </p:grpSpPr>
            <p:sp>
              <p:nvSpPr>
                <p:cNvPr id="195" name="정육면체 194">
                  <a:extLst>
                    <a:ext uri="{FF2B5EF4-FFF2-40B4-BE49-F238E27FC236}">
                      <a16:creationId xmlns:a16="http://schemas.microsoft.com/office/drawing/2014/main" id="{48AEA923-17D2-415E-9210-71A94583EC0B}"/>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96" name="정육면체 195">
                  <a:extLst>
                    <a:ext uri="{FF2B5EF4-FFF2-40B4-BE49-F238E27FC236}">
                      <a16:creationId xmlns:a16="http://schemas.microsoft.com/office/drawing/2014/main" id="{14F3CE11-AF0D-48FE-8966-F3871F97B7BD}"/>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97" name="정육면체 196">
                  <a:extLst>
                    <a:ext uri="{FF2B5EF4-FFF2-40B4-BE49-F238E27FC236}">
                      <a16:creationId xmlns:a16="http://schemas.microsoft.com/office/drawing/2014/main" id="{02E22907-BA25-4AAA-949B-69A6A1D80E16}"/>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grpSp>
        </p:grpSp>
        <mc:AlternateContent xmlns:mc="http://schemas.openxmlformats.org/markup-compatibility/2006" xmlns:a14="http://schemas.microsoft.com/office/drawing/2010/main">
          <mc:Choice Requires="a14">
            <p:sp>
              <p:nvSpPr>
                <p:cNvPr id="192" name="직사각형 191">
                  <a:extLst>
                    <a:ext uri="{FF2B5EF4-FFF2-40B4-BE49-F238E27FC236}">
                      <a16:creationId xmlns:a16="http://schemas.microsoft.com/office/drawing/2014/main" id="{49C1C55E-B9BD-4EDB-A865-0B5CC6FBDD5A}"/>
                    </a:ext>
                  </a:extLst>
                </p:cNvPr>
                <p:cNvSpPr/>
                <p:nvPr/>
              </p:nvSpPr>
              <p:spPr>
                <a:xfrm>
                  <a:off x="4546477" y="5023575"/>
                  <a:ext cx="8130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ea typeface="Cambria Math" panose="02040503050406030204" pitchFamily="18" charset="0"/>
                          </a:rPr>
                          <m:t>𝒙</m:t>
                        </m:r>
                        <m:r>
                          <a:rPr lang="en-US" altLang="ko-KR" b="1" i="1">
                            <a:ln>
                              <a:solidFill>
                                <a:schemeClr val="bg1">
                                  <a:lumMod val="75000"/>
                                  <a:alpha val="3000"/>
                                </a:schemeClr>
                              </a:solidFill>
                            </a:ln>
                            <a:solidFill>
                              <a:schemeClr val="tx2">
                                <a:lumMod val="50000"/>
                              </a:schemeClr>
                            </a:solidFill>
                            <a:latin typeface="Cambria Math" panose="02040503050406030204" pitchFamily="18" charset="0"/>
                            <a:ea typeface="Cambria Math" panose="02040503050406030204" pitchFamily="18" charset="0"/>
                          </a:rPr>
                          <m:t>÷</m:t>
                        </m:r>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ea typeface="Cambria Math" panose="02040503050406030204" pitchFamily="18" charset="0"/>
                          </a:rPr>
                          <m:t>𝒚</m:t>
                        </m:r>
                      </m:oMath>
                    </m:oMathPara>
                  </a14:m>
                  <a:endParaRPr lang="ko-KR" altLang="en-US" dirty="0"/>
                </a:p>
              </p:txBody>
            </p:sp>
          </mc:Choice>
          <mc:Fallback xmlns="">
            <p:sp>
              <p:nvSpPr>
                <p:cNvPr id="192" name="직사각형 191">
                  <a:extLst>
                    <a:ext uri="{FF2B5EF4-FFF2-40B4-BE49-F238E27FC236}">
                      <a16:creationId xmlns:a16="http://schemas.microsoft.com/office/drawing/2014/main" id="{49C1C55E-B9BD-4EDB-A865-0B5CC6FBDD5A}"/>
                    </a:ext>
                  </a:extLst>
                </p:cNvPr>
                <p:cNvSpPr>
                  <a:spLocks noRot="1" noChangeAspect="1" noMove="1" noResize="1" noEditPoints="1" noAdjustHandles="1" noChangeArrowheads="1" noChangeShapeType="1" noTextEdit="1"/>
                </p:cNvSpPr>
                <p:nvPr/>
              </p:nvSpPr>
              <p:spPr>
                <a:xfrm>
                  <a:off x="4546477" y="5023575"/>
                  <a:ext cx="813043" cy="369332"/>
                </a:xfrm>
                <a:prstGeom prst="rect">
                  <a:avLst/>
                </a:prstGeom>
                <a:blipFill>
                  <a:blip r:embed="rId11"/>
                  <a:stretch>
                    <a:fillRect/>
                  </a:stretch>
                </a:blipFill>
              </p:spPr>
              <p:txBody>
                <a:bodyPr/>
                <a:lstStyle/>
                <a:p>
                  <a:r>
                    <a:rPr lang="ko-KR" altLang="en-US">
                      <a:noFill/>
                    </a:rPr>
                    <a:t> </a:t>
                  </a:r>
                </a:p>
              </p:txBody>
            </p:sp>
          </mc:Fallback>
        </mc:AlternateContent>
      </p:grpSp>
      <p:sp>
        <p:nvSpPr>
          <p:cNvPr id="4" name="직사각형 3">
            <a:extLst>
              <a:ext uri="{FF2B5EF4-FFF2-40B4-BE49-F238E27FC236}">
                <a16:creationId xmlns:a16="http://schemas.microsoft.com/office/drawing/2014/main" id="{49B6E187-B1D3-4DD6-ACFE-B8FE7CC1078A}"/>
              </a:ext>
            </a:extLst>
          </p:cNvPr>
          <p:cNvSpPr/>
          <p:nvPr/>
        </p:nvSpPr>
        <p:spPr>
          <a:xfrm>
            <a:off x="2718266" y="2792339"/>
            <a:ext cx="4034934" cy="35169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23" name="그룹 222">
            <a:extLst>
              <a:ext uri="{FF2B5EF4-FFF2-40B4-BE49-F238E27FC236}">
                <a16:creationId xmlns:a16="http://schemas.microsoft.com/office/drawing/2014/main" id="{5DCC5E25-B462-4555-B62C-913922397899}"/>
              </a:ext>
            </a:extLst>
          </p:cNvPr>
          <p:cNvGrpSpPr/>
          <p:nvPr/>
        </p:nvGrpSpPr>
        <p:grpSpPr>
          <a:xfrm>
            <a:off x="2871166" y="4643439"/>
            <a:ext cx="1600659" cy="1498876"/>
            <a:chOff x="4152670" y="3894031"/>
            <a:chExt cx="1600659" cy="1498876"/>
          </a:xfrm>
        </p:grpSpPr>
        <p:grpSp>
          <p:nvGrpSpPr>
            <p:cNvPr id="224" name="그룹 223">
              <a:extLst>
                <a:ext uri="{FF2B5EF4-FFF2-40B4-BE49-F238E27FC236}">
                  <a16:creationId xmlns:a16="http://schemas.microsoft.com/office/drawing/2014/main" id="{89D17615-2063-4A0E-85CD-BB06A40047C3}"/>
                </a:ext>
              </a:extLst>
            </p:cNvPr>
            <p:cNvGrpSpPr/>
            <p:nvPr/>
          </p:nvGrpSpPr>
          <p:grpSpPr>
            <a:xfrm>
              <a:off x="4152670" y="3894031"/>
              <a:ext cx="1600659" cy="1124733"/>
              <a:chOff x="5601072" y="2940277"/>
              <a:chExt cx="1465188" cy="1029542"/>
            </a:xfrm>
          </p:grpSpPr>
          <p:grpSp>
            <p:nvGrpSpPr>
              <p:cNvPr id="226" name="그룹 225">
                <a:extLst>
                  <a:ext uri="{FF2B5EF4-FFF2-40B4-BE49-F238E27FC236}">
                    <a16:creationId xmlns:a16="http://schemas.microsoft.com/office/drawing/2014/main" id="{2E9AF190-EB56-4390-8097-5AC630D6D366}"/>
                  </a:ext>
                </a:extLst>
              </p:cNvPr>
              <p:cNvGrpSpPr/>
              <p:nvPr/>
            </p:nvGrpSpPr>
            <p:grpSpPr>
              <a:xfrm>
                <a:off x="5601072" y="3380731"/>
                <a:ext cx="1465188" cy="589088"/>
                <a:chOff x="5870193" y="3807384"/>
                <a:chExt cx="1465188" cy="589088"/>
              </a:xfrm>
            </p:grpSpPr>
            <p:sp>
              <p:nvSpPr>
                <p:cNvPr id="231" name="정육면체 230">
                  <a:extLst>
                    <a:ext uri="{FF2B5EF4-FFF2-40B4-BE49-F238E27FC236}">
                      <a16:creationId xmlns:a16="http://schemas.microsoft.com/office/drawing/2014/main" id="{35DFB14C-A89C-4077-875E-53E05E2BFDC9}"/>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16</a:t>
                  </a:r>
                  <a:endParaRPr lang="ko-KR" altLang="en-US" sz="2000" dirty="0"/>
                </a:p>
              </p:txBody>
            </p:sp>
            <p:sp>
              <p:nvSpPr>
                <p:cNvPr id="232" name="정육면체 231">
                  <a:extLst>
                    <a:ext uri="{FF2B5EF4-FFF2-40B4-BE49-F238E27FC236}">
                      <a16:creationId xmlns:a16="http://schemas.microsoft.com/office/drawing/2014/main" id="{33BA31AA-01FD-4443-8A67-B299686121CB}"/>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25</a:t>
                  </a:r>
                  <a:endParaRPr lang="ko-KR" altLang="en-US" sz="2000" dirty="0"/>
                </a:p>
              </p:txBody>
            </p:sp>
            <p:sp>
              <p:nvSpPr>
                <p:cNvPr id="233" name="정육면체 232">
                  <a:extLst>
                    <a:ext uri="{FF2B5EF4-FFF2-40B4-BE49-F238E27FC236}">
                      <a16:creationId xmlns:a16="http://schemas.microsoft.com/office/drawing/2014/main" id="{635E89BE-8CE4-4945-9C7D-66E026AC97A5}"/>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36</a:t>
                  </a:r>
                  <a:endParaRPr lang="ko-KR" altLang="en-US" sz="2000" dirty="0"/>
                </a:p>
              </p:txBody>
            </p:sp>
          </p:grpSp>
          <p:grpSp>
            <p:nvGrpSpPr>
              <p:cNvPr id="227" name="그룹 226">
                <a:extLst>
                  <a:ext uri="{FF2B5EF4-FFF2-40B4-BE49-F238E27FC236}">
                    <a16:creationId xmlns:a16="http://schemas.microsoft.com/office/drawing/2014/main" id="{A6741F9F-6F62-4618-A347-FB2FFD89166C}"/>
                  </a:ext>
                </a:extLst>
              </p:cNvPr>
              <p:cNvGrpSpPr/>
              <p:nvPr/>
            </p:nvGrpSpPr>
            <p:grpSpPr>
              <a:xfrm>
                <a:off x="5601072" y="2940277"/>
                <a:ext cx="1465188" cy="589088"/>
                <a:chOff x="5870193" y="3807384"/>
                <a:chExt cx="1465188" cy="589088"/>
              </a:xfrm>
            </p:grpSpPr>
            <p:sp>
              <p:nvSpPr>
                <p:cNvPr id="228" name="정육면체 227">
                  <a:extLst>
                    <a:ext uri="{FF2B5EF4-FFF2-40B4-BE49-F238E27FC236}">
                      <a16:creationId xmlns:a16="http://schemas.microsoft.com/office/drawing/2014/main" id="{17689096-F8E3-476B-ACC1-EAD6864DD59A}"/>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229" name="정육면체 228">
                  <a:extLst>
                    <a:ext uri="{FF2B5EF4-FFF2-40B4-BE49-F238E27FC236}">
                      <a16:creationId xmlns:a16="http://schemas.microsoft.com/office/drawing/2014/main" id="{33D04DAA-41AB-47D3-B6B6-63BA74C64E30}"/>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230" name="정육면체 229">
                  <a:extLst>
                    <a:ext uri="{FF2B5EF4-FFF2-40B4-BE49-F238E27FC236}">
                      <a16:creationId xmlns:a16="http://schemas.microsoft.com/office/drawing/2014/main" id="{27733B17-E172-4B03-85C5-AE54F618E085}"/>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grpSp>
        </p:grpSp>
        <mc:AlternateContent xmlns:mc="http://schemas.openxmlformats.org/markup-compatibility/2006" xmlns:a14="http://schemas.microsoft.com/office/drawing/2010/main">
          <mc:Choice Requires="a14">
            <p:sp>
              <p:nvSpPr>
                <p:cNvPr id="225" name="직사각형 224">
                  <a:extLst>
                    <a:ext uri="{FF2B5EF4-FFF2-40B4-BE49-F238E27FC236}">
                      <a16:creationId xmlns:a16="http://schemas.microsoft.com/office/drawing/2014/main" id="{FA9BB7A8-43DD-4E0A-A992-A5820E46BD71}"/>
                    </a:ext>
                  </a:extLst>
                </p:cNvPr>
                <p:cNvSpPr/>
                <p:nvPr/>
              </p:nvSpPr>
              <p:spPr>
                <a:xfrm>
                  <a:off x="4550485" y="5023575"/>
                  <a:ext cx="80502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ea typeface="Cambria Math" panose="02040503050406030204" pitchFamily="18" charset="0"/>
                          </a:rPr>
                          <m:t>𝒙</m:t>
                        </m:r>
                        <m:r>
                          <a:rPr lang="en-US" altLang="ko-KR" b="1" i="1">
                            <a:ln>
                              <a:solidFill>
                                <a:schemeClr val="bg1">
                                  <a:lumMod val="75000"/>
                                  <a:alpha val="3000"/>
                                </a:schemeClr>
                              </a:solidFill>
                            </a:ln>
                            <a:solidFill>
                              <a:schemeClr val="tx2">
                                <a:lumMod val="50000"/>
                              </a:schemeClr>
                            </a:solidFill>
                            <a:latin typeface="Cambria Math" panose="02040503050406030204" pitchFamily="18" charset="0"/>
                            <a:ea typeface="Cambria Math" panose="02040503050406030204" pitchFamily="18" charset="0"/>
                          </a:rPr>
                          <m:t>×</m:t>
                        </m:r>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ea typeface="Cambria Math" panose="02040503050406030204" pitchFamily="18" charset="0"/>
                          </a:rPr>
                          <m:t>𝒚</m:t>
                        </m:r>
                      </m:oMath>
                    </m:oMathPara>
                  </a14:m>
                  <a:endParaRPr lang="ko-KR" altLang="en-US" dirty="0"/>
                </a:p>
              </p:txBody>
            </p:sp>
          </mc:Choice>
          <mc:Fallback xmlns="">
            <p:sp>
              <p:nvSpPr>
                <p:cNvPr id="225" name="직사각형 224">
                  <a:extLst>
                    <a:ext uri="{FF2B5EF4-FFF2-40B4-BE49-F238E27FC236}">
                      <a16:creationId xmlns:a16="http://schemas.microsoft.com/office/drawing/2014/main" id="{FA9BB7A8-43DD-4E0A-A992-A5820E46BD71}"/>
                    </a:ext>
                  </a:extLst>
                </p:cNvPr>
                <p:cNvSpPr>
                  <a:spLocks noRot="1" noChangeAspect="1" noMove="1" noResize="1" noEditPoints="1" noAdjustHandles="1" noChangeArrowheads="1" noChangeShapeType="1" noTextEdit="1"/>
                </p:cNvSpPr>
                <p:nvPr/>
              </p:nvSpPr>
              <p:spPr>
                <a:xfrm>
                  <a:off x="4550485" y="5023575"/>
                  <a:ext cx="805029" cy="369332"/>
                </a:xfrm>
                <a:prstGeom prst="rect">
                  <a:avLst/>
                </a:prstGeom>
                <a:blipFill>
                  <a:blip r:embed="rId12"/>
                  <a:stretch>
                    <a:fillRect/>
                  </a:stretch>
                </a:blipFill>
              </p:spPr>
              <p:txBody>
                <a:bodyPr/>
                <a:lstStyle/>
                <a:p>
                  <a:r>
                    <a:rPr lang="ko-KR" altLang="en-US">
                      <a:noFill/>
                    </a:rPr>
                    <a:t> </a:t>
                  </a:r>
                </a:p>
              </p:txBody>
            </p:sp>
          </mc:Fallback>
        </mc:AlternateContent>
      </p:grpSp>
      <p:grpSp>
        <p:nvGrpSpPr>
          <p:cNvPr id="234" name="그룹 233">
            <a:extLst>
              <a:ext uri="{FF2B5EF4-FFF2-40B4-BE49-F238E27FC236}">
                <a16:creationId xmlns:a16="http://schemas.microsoft.com/office/drawing/2014/main" id="{D5AD0037-1FC4-4D29-A3C7-16C9222B510C}"/>
              </a:ext>
            </a:extLst>
          </p:cNvPr>
          <p:cNvGrpSpPr/>
          <p:nvPr/>
        </p:nvGrpSpPr>
        <p:grpSpPr>
          <a:xfrm>
            <a:off x="4965176" y="3002417"/>
            <a:ext cx="1600659" cy="1498876"/>
            <a:chOff x="4152670" y="3894031"/>
            <a:chExt cx="1600659" cy="1498876"/>
          </a:xfrm>
        </p:grpSpPr>
        <p:grpSp>
          <p:nvGrpSpPr>
            <p:cNvPr id="235" name="그룹 234">
              <a:extLst>
                <a:ext uri="{FF2B5EF4-FFF2-40B4-BE49-F238E27FC236}">
                  <a16:creationId xmlns:a16="http://schemas.microsoft.com/office/drawing/2014/main" id="{51D7D1F3-5759-4D89-91A5-EF1479959903}"/>
                </a:ext>
              </a:extLst>
            </p:cNvPr>
            <p:cNvGrpSpPr/>
            <p:nvPr/>
          </p:nvGrpSpPr>
          <p:grpSpPr>
            <a:xfrm>
              <a:off x="4152670" y="3894031"/>
              <a:ext cx="1600659" cy="1124733"/>
              <a:chOff x="5601072" y="2940277"/>
              <a:chExt cx="1465188" cy="1029542"/>
            </a:xfrm>
          </p:grpSpPr>
          <p:grpSp>
            <p:nvGrpSpPr>
              <p:cNvPr id="237" name="그룹 236">
                <a:extLst>
                  <a:ext uri="{FF2B5EF4-FFF2-40B4-BE49-F238E27FC236}">
                    <a16:creationId xmlns:a16="http://schemas.microsoft.com/office/drawing/2014/main" id="{9F5CF325-D938-498C-A7E7-9BAF363811BB}"/>
                  </a:ext>
                </a:extLst>
              </p:cNvPr>
              <p:cNvGrpSpPr/>
              <p:nvPr/>
            </p:nvGrpSpPr>
            <p:grpSpPr>
              <a:xfrm>
                <a:off x="5601072" y="3380731"/>
                <a:ext cx="1465188" cy="589088"/>
                <a:chOff x="5870193" y="3807384"/>
                <a:chExt cx="1465188" cy="589088"/>
              </a:xfrm>
            </p:grpSpPr>
            <p:sp>
              <p:nvSpPr>
                <p:cNvPr id="242" name="정육면체 241">
                  <a:extLst>
                    <a:ext uri="{FF2B5EF4-FFF2-40B4-BE49-F238E27FC236}">
                      <a16:creationId xmlns:a16="http://schemas.microsoft.com/office/drawing/2014/main" id="{29662EB8-D0A7-4F2B-9E20-0F30E7BA32B8}"/>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0</a:t>
                  </a:r>
                  <a:endParaRPr lang="ko-KR" altLang="en-US" sz="2000" dirty="0"/>
                </a:p>
              </p:txBody>
            </p:sp>
            <p:sp>
              <p:nvSpPr>
                <p:cNvPr id="243" name="정육면체 242">
                  <a:extLst>
                    <a:ext uri="{FF2B5EF4-FFF2-40B4-BE49-F238E27FC236}">
                      <a16:creationId xmlns:a16="http://schemas.microsoft.com/office/drawing/2014/main" id="{43EA30EF-29C3-4F14-887E-5E7ED5AF9D1E}"/>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0</a:t>
                  </a:r>
                  <a:endParaRPr lang="ko-KR" altLang="en-US" sz="2000" dirty="0"/>
                </a:p>
              </p:txBody>
            </p:sp>
            <p:sp>
              <p:nvSpPr>
                <p:cNvPr id="244" name="정육면체 243">
                  <a:extLst>
                    <a:ext uri="{FF2B5EF4-FFF2-40B4-BE49-F238E27FC236}">
                      <a16:creationId xmlns:a16="http://schemas.microsoft.com/office/drawing/2014/main" id="{6FF7FB6C-5955-448D-94FE-ABAF98ED1EC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0</a:t>
                  </a:r>
                  <a:endParaRPr lang="ko-KR" altLang="en-US" sz="2000" dirty="0"/>
                </a:p>
              </p:txBody>
            </p:sp>
          </p:grpSp>
          <p:grpSp>
            <p:nvGrpSpPr>
              <p:cNvPr id="238" name="그룹 237">
                <a:extLst>
                  <a:ext uri="{FF2B5EF4-FFF2-40B4-BE49-F238E27FC236}">
                    <a16:creationId xmlns:a16="http://schemas.microsoft.com/office/drawing/2014/main" id="{0654C81C-4E2B-4616-8644-7AB981537167}"/>
                  </a:ext>
                </a:extLst>
              </p:cNvPr>
              <p:cNvGrpSpPr/>
              <p:nvPr/>
            </p:nvGrpSpPr>
            <p:grpSpPr>
              <a:xfrm>
                <a:off x="5601072" y="2940277"/>
                <a:ext cx="1465188" cy="589088"/>
                <a:chOff x="5870193" y="3807384"/>
                <a:chExt cx="1465188" cy="589088"/>
              </a:xfrm>
            </p:grpSpPr>
            <p:sp>
              <p:nvSpPr>
                <p:cNvPr id="239" name="정육면체 238">
                  <a:extLst>
                    <a:ext uri="{FF2B5EF4-FFF2-40B4-BE49-F238E27FC236}">
                      <a16:creationId xmlns:a16="http://schemas.microsoft.com/office/drawing/2014/main" id="{75C121AA-035E-48F7-A9D3-FE97E006B608}"/>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0</a:t>
                  </a:r>
                  <a:endParaRPr lang="ko-KR" altLang="en-US" sz="2000" dirty="0"/>
                </a:p>
              </p:txBody>
            </p:sp>
            <p:sp>
              <p:nvSpPr>
                <p:cNvPr id="240" name="정육면체 239">
                  <a:extLst>
                    <a:ext uri="{FF2B5EF4-FFF2-40B4-BE49-F238E27FC236}">
                      <a16:creationId xmlns:a16="http://schemas.microsoft.com/office/drawing/2014/main" id="{0931DDA1-E9B1-4BF1-BEE3-22C3D1F1EB4E}"/>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0</a:t>
                  </a:r>
                  <a:endParaRPr lang="ko-KR" altLang="en-US" sz="2000" dirty="0"/>
                </a:p>
              </p:txBody>
            </p:sp>
            <p:sp>
              <p:nvSpPr>
                <p:cNvPr id="241" name="정육면체 240">
                  <a:extLst>
                    <a:ext uri="{FF2B5EF4-FFF2-40B4-BE49-F238E27FC236}">
                      <a16:creationId xmlns:a16="http://schemas.microsoft.com/office/drawing/2014/main" id="{1CFF9D38-4555-4ACB-8C1F-DD1E286B6F2D}"/>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0</a:t>
                  </a:r>
                  <a:endParaRPr lang="ko-KR" altLang="en-US" sz="2000" dirty="0"/>
                </a:p>
              </p:txBody>
            </p:sp>
          </p:grpSp>
        </p:grpSp>
        <mc:AlternateContent xmlns:mc="http://schemas.openxmlformats.org/markup-compatibility/2006" xmlns:a14="http://schemas.microsoft.com/office/drawing/2010/main">
          <mc:Choice Requires="a14">
            <p:sp>
              <p:nvSpPr>
                <p:cNvPr id="236" name="직사각형 235">
                  <a:extLst>
                    <a:ext uri="{FF2B5EF4-FFF2-40B4-BE49-F238E27FC236}">
                      <a16:creationId xmlns:a16="http://schemas.microsoft.com/office/drawing/2014/main" id="{1BFEC51F-CDDB-4F12-BD12-A05EA5A14FAF}"/>
                    </a:ext>
                  </a:extLst>
                </p:cNvPr>
                <p:cNvSpPr/>
                <p:nvPr/>
              </p:nvSpPr>
              <p:spPr>
                <a:xfrm>
                  <a:off x="4546476" y="5023575"/>
                  <a:ext cx="8130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ko-KR" b="1" i="1" dirty="0" smtClean="0">
                            <a:ln>
                              <a:solidFill>
                                <a:schemeClr val="bg1">
                                  <a:lumMod val="75000"/>
                                  <a:alpha val="3000"/>
                                </a:schemeClr>
                              </a:solidFill>
                            </a:ln>
                            <a:solidFill>
                              <a:schemeClr val="tx2">
                                <a:lumMod val="50000"/>
                              </a:schemeClr>
                            </a:solidFill>
                            <a:latin typeface="Cambria Math" panose="02040503050406030204" pitchFamily="18" charset="0"/>
                          </a:rPr>
                          <m:t>𝒙</m:t>
                        </m:r>
                        <m:r>
                          <a:rPr lang="en-US" altLang="ko-KR" b="1" i="1" dirty="0">
                            <a:ln>
                              <a:solidFill>
                                <a:schemeClr val="bg1">
                                  <a:lumMod val="75000"/>
                                  <a:alpha val="3000"/>
                                </a:schemeClr>
                              </a:solidFill>
                            </a:ln>
                            <a:solidFill>
                              <a:schemeClr val="tx2">
                                <a:lumMod val="50000"/>
                              </a:schemeClr>
                            </a:solidFill>
                            <a:latin typeface="Cambria Math" panose="02040503050406030204" pitchFamily="18" charset="0"/>
                          </a:rPr>
                          <m:t>−</m:t>
                        </m:r>
                        <m:r>
                          <a:rPr lang="en-US" altLang="ko-KR" b="1" i="1" dirty="0" smtClean="0">
                            <a:ln>
                              <a:solidFill>
                                <a:schemeClr val="bg1">
                                  <a:lumMod val="75000"/>
                                  <a:alpha val="3000"/>
                                </a:schemeClr>
                              </a:solidFill>
                            </a:ln>
                            <a:solidFill>
                              <a:schemeClr val="tx2">
                                <a:lumMod val="50000"/>
                              </a:schemeClr>
                            </a:solidFill>
                            <a:latin typeface="Cambria Math" panose="02040503050406030204" pitchFamily="18" charset="0"/>
                          </a:rPr>
                          <m:t>𝒚</m:t>
                        </m:r>
                      </m:oMath>
                    </m:oMathPara>
                  </a14:m>
                  <a:endParaRPr lang="ko-KR" altLang="en-US" dirty="0"/>
                </a:p>
              </p:txBody>
            </p:sp>
          </mc:Choice>
          <mc:Fallback xmlns="">
            <p:sp>
              <p:nvSpPr>
                <p:cNvPr id="236" name="직사각형 235">
                  <a:extLst>
                    <a:ext uri="{FF2B5EF4-FFF2-40B4-BE49-F238E27FC236}">
                      <a16:creationId xmlns:a16="http://schemas.microsoft.com/office/drawing/2014/main" id="{1BFEC51F-CDDB-4F12-BD12-A05EA5A14FAF}"/>
                    </a:ext>
                  </a:extLst>
                </p:cNvPr>
                <p:cNvSpPr>
                  <a:spLocks noRot="1" noChangeAspect="1" noMove="1" noResize="1" noEditPoints="1" noAdjustHandles="1" noChangeArrowheads="1" noChangeShapeType="1" noTextEdit="1"/>
                </p:cNvSpPr>
                <p:nvPr/>
              </p:nvSpPr>
              <p:spPr>
                <a:xfrm>
                  <a:off x="4546476" y="5023575"/>
                  <a:ext cx="813043" cy="369332"/>
                </a:xfrm>
                <a:prstGeom prst="rect">
                  <a:avLst/>
                </a:prstGeom>
                <a:blipFill>
                  <a:blip r:embed="rId13"/>
                  <a:stretch>
                    <a:fillRect/>
                  </a:stretch>
                </a:blipFill>
              </p:spPr>
              <p:txBody>
                <a:bodyPr/>
                <a:lstStyle/>
                <a:p>
                  <a:r>
                    <a:rPr lang="ko-KR" altLang="en-US">
                      <a:noFill/>
                    </a:rPr>
                    <a:t> </a:t>
                  </a:r>
                </a:p>
              </p:txBody>
            </p:sp>
          </mc:Fallback>
        </mc:AlternateContent>
      </p:grpSp>
    </p:spTree>
    <p:extLst>
      <p:ext uri="{BB962C8B-B14F-4D97-AF65-F5344CB8AC3E}">
        <p14:creationId xmlns:p14="http://schemas.microsoft.com/office/powerpoint/2010/main" val="711318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5505033"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1.                       </a:t>
            </a:r>
            <a:r>
              <a:rPr kumimoji="1" lang="ko-KR" altLang="en-US" sz="2800" b="1" dirty="0">
                <a:latin typeface="나눔고딕" panose="020D0604000000000000" pitchFamily="50" charset="-127"/>
                <a:ea typeface="나눔고딕" panose="020D0604000000000000" pitchFamily="50" charset="-127"/>
              </a:rPr>
              <a:t>프로그래밍 개요</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1.3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                   의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24" name="TextBox 23">
            <a:extLst>
              <a:ext uri="{FF2B5EF4-FFF2-40B4-BE49-F238E27FC236}">
                <a16:creationId xmlns:a16="http://schemas.microsoft.com/office/drawing/2014/main" id="{D43B231D-2E09-9DAC-74DA-779B9E140018}"/>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ko-KR" altLang="en-US" sz="1800" b="1" dirty="0" err="1">
                <a:ln>
                  <a:solidFill>
                    <a:schemeClr val="bg1">
                      <a:lumMod val="75000"/>
                      <a:alpha val="3000"/>
                    </a:schemeClr>
                  </a:solidFill>
                </a:ln>
                <a:solidFill>
                  <a:schemeClr val="tx2">
                    <a:lumMod val="50000"/>
                  </a:schemeClr>
                </a:solidFill>
                <a:latin typeface="+mj-lt"/>
                <a:ea typeface="+mn-ea"/>
              </a:rPr>
              <a:t>파이썬은</a:t>
            </a:r>
            <a:r>
              <a:rPr lang="ko-KR" altLang="en-US" sz="1800" b="1" dirty="0">
                <a:ln>
                  <a:solidFill>
                    <a:schemeClr val="bg1">
                      <a:lumMod val="75000"/>
                      <a:alpha val="3000"/>
                    </a:schemeClr>
                  </a:solidFill>
                </a:ln>
                <a:solidFill>
                  <a:schemeClr val="tx2">
                    <a:lumMod val="50000"/>
                  </a:schemeClr>
                </a:solidFill>
                <a:latin typeface="+mj-lt"/>
                <a:ea typeface="+mn-ea"/>
              </a:rPr>
              <a:t> 인간다운 언어이다</a:t>
            </a:r>
            <a:r>
              <a:rPr lang="en-US" altLang="ko-KR" sz="1800" b="1" dirty="0">
                <a:ln>
                  <a:solidFill>
                    <a:schemeClr val="bg1">
                      <a:lumMod val="75000"/>
                      <a:alpha val="3000"/>
                    </a:schemeClr>
                  </a:solidFill>
                </a:ln>
                <a:solidFill>
                  <a:schemeClr val="tx2">
                    <a:lumMod val="50000"/>
                  </a:schemeClr>
                </a:solidFill>
                <a:latin typeface="+mj-lt"/>
                <a:ea typeface="+mn-ea"/>
              </a:rPr>
              <a:t>.</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a:t>
            </a:fld>
            <a:endParaRPr lang="ko-KR" altLang="en-US"/>
          </a:p>
        </p:txBody>
      </p:sp>
      <p:pic>
        <p:nvPicPr>
          <p:cNvPr id="13" name="Picture 8" descr="Python logo and wordmark.svg">
            <a:extLst>
              <a:ext uri="{FF2B5EF4-FFF2-40B4-BE49-F238E27FC236}">
                <a16:creationId xmlns:a16="http://schemas.microsoft.com/office/drawing/2014/main" id="{38707F09-3EE8-4A5E-9356-C934D0610F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172AFA61-7DD8-4AC3-A453-37354BE5E420}"/>
              </a:ext>
            </a:extLst>
          </p:cNvPr>
          <p:cNvSpPr/>
          <p:nvPr/>
        </p:nvSpPr>
        <p:spPr>
          <a:xfrm>
            <a:off x="633000" y="3645549"/>
            <a:ext cx="8640000" cy="369332"/>
          </a:xfrm>
          <a:prstGeom prst="rect">
            <a:avLst/>
          </a:prstGeom>
          <a:solidFill>
            <a:schemeClr val="tx1"/>
          </a:solidFill>
        </p:spPr>
        <p:txBody>
          <a:bodyPr wrap="square">
            <a:spAutoFit/>
          </a:bodyPr>
          <a:lstStyle/>
          <a:p>
            <a:r>
              <a:rPr lang="en-US" altLang="ko-KR" dirty="0">
                <a:solidFill>
                  <a:srgbClr val="C586C0"/>
                </a:solidFill>
                <a:latin typeface="Consolas" panose="020B0609020204030204" pitchFamily="49" charset="0"/>
              </a:rPr>
              <a:t>if</a:t>
            </a:r>
            <a:r>
              <a:rPr lang="ko-KR" altLang="en-US" dirty="0">
                <a:solidFill>
                  <a:srgbClr val="D4D4D4"/>
                </a:solidFill>
                <a:latin typeface="Consolas" panose="020B0609020204030204" pitchFamily="49" charset="0"/>
              </a:rPr>
              <a:t> </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사과</a:t>
            </a:r>
            <a:r>
              <a:rPr lang="en-US" altLang="ko-KR" dirty="0">
                <a:solidFill>
                  <a:srgbClr val="CE9178"/>
                </a:solidFill>
                <a:latin typeface="Consolas" panose="020B0609020204030204" pitchFamily="49" charset="0"/>
              </a:rPr>
              <a:t>'</a:t>
            </a:r>
            <a:r>
              <a:rPr lang="ko-KR" altLang="en-US"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in</a:t>
            </a:r>
            <a:r>
              <a:rPr lang="ko-KR" altLang="en-US" dirty="0">
                <a:solidFill>
                  <a:srgbClr val="D4D4D4"/>
                </a:solidFill>
                <a:latin typeface="Consolas" panose="020B0609020204030204" pitchFamily="49" charset="0"/>
              </a:rPr>
              <a:t> </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사과</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배</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수박</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 </a:t>
            </a:r>
            <a:r>
              <a:rPr lang="en-US" altLang="ko-KR" dirty="0">
                <a:solidFill>
                  <a:srgbClr val="DCDCAA"/>
                </a:solidFill>
                <a:latin typeface="Consolas" panose="020B0609020204030204" pitchFamily="49" charset="0"/>
              </a:rPr>
              <a:t>print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사과가 있습니다</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endParaRPr lang="en-US" altLang="ko-KR" b="0" dirty="0">
              <a:solidFill>
                <a:srgbClr val="D4D4D4"/>
              </a:solidFill>
              <a:effectLst/>
              <a:latin typeface="Consolas" panose="020B0609020204030204" pitchFamily="49" charset="0"/>
            </a:endParaRPr>
          </a:p>
        </p:txBody>
      </p:sp>
      <p:sp>
        <p:nvSpPr>
          <p:cNvPr id="18" name="TextBox 17">
            <a:extLst>
              <a:ext uri="{FF2B5EF4-FFF2-40B4-BE49-F238E27FC236}">
                <a16:creationId xmlns:a16="http://schemas.microsoft.com/office/drawing/2014/main" id="{DBAF8B91-0464-48BC-849B-78286655949A}"/>
              </a:ext>
            </a:extLst>
          </p:cNvPr>
          <p:cNvSpPr txBox="1"/>
          <p:nvPr/>
        </p:nvSpPr>
        <p:spPr>
          <a:xfrm>
            <a:off x="3353043" y="4027441"/>
            <a:ext cx="3199915" cy="369332"/>
          </a:xfrm>
          <a:prstGeom prst="rect">
            <a:avLst/>
          </a:prstGeom>
          <a:noFill/>
        </p:spPr>
        <p:txBody>
          <a:bodyPr wrap="none" rtlCol="0">
            <a:spAutoFit/>
          </a:bodyPr>
          <a:lstStyle/>
          <a:p>
            <a:pPr algn="ctr"/>
            <a:r>
              <a:rPr lang="ko-KR" altLang="en-US" dirty="0" err="1"/>
              <a:t>파이썬으로</a:t>
            </a:r>
            <a:r>
              <a:rPr lang="ko-KR" altLang="en-US" dirty="0"/>
              <a:t> 작성된 소스 코드</a:t>
            </a:r>
          </a:p>
        </p:txBody>
      </p:sp>
      <p:sp>
        <p:nvSpPr>
          <p:cNvPr id="19" name="직사각형 18">
            <a:extLst>
              <a:ext uri="{FF2B5EF4-FFF2-40B4-BE49-F238E27FC236}">
                <a16:creationId xmlns:a16="http://schemas.microsoft.com/office/drawing/2014/main" id="{606EE713-BD5E-4A1B-BFC0-E28CEA46C2BE}"/>
              </a:ext>
            </a:extLst>
          </p:cNvPr>
          <p:cNvSpPr/>
          <p:nvPr/>
        </p:nvSpPr>
        <p:spPr>
          <a:xfrm>
            <a:off x="633000" y="4729771"/>
            <a:ext cx="8640000" cy="369332"/>
          </a:xfrm>
          <a:prstGeom prst="rect">
            <a:avLst/>
          </a:prstGeom>
          <a:solidFill>
            <a:schemeClr val="tx1"/>
          </a:solidFill>
        </p:spPr>
        <p:txBody>
          <a:bodyPr wrap="square">
            <a:spAutoFit/>
          </a:bodyPr>
          <a:lstStyle/>
          <a:p>
            <a:r>
              <a:rPr lang="ko-KR" altLang="en-US" dirty="0">
                <a:solidFill>
                  <a:srgbClr val="C586C0"/>
                </a:solidFill>
                <a:latin typeface="Consolas" panose="020B0609020204030204" pitchFamily="49" charset="0"/>
              </a:rPr>
              <a:t>만약</a:t>
            </a:r>
            <a:r>
              <a:rPr lang="ko-KR" altLang="en-US" dirty="0">
                <a:solidFill>
                  <a:srgbClr val="D4D4D4"/>
                </a:solidFill>
                <a:latin typeface="Consolas" panose="020B0609020204030204" pitchFamily="49" charset="0"/>
              </a:rPr>
              <a:t> </a:t>
            </a:r>
            <a:r>
              <a:rPr lang="ko-KR" altLang="en-US" dirty="0">
                <a:solidFill>
                  <a:srgbClr val="CE9178"/>
                </a:solidFill>
                <a:latin typeface="Consolas" panose="020B0609020204030204" pitchFamily="49" charset="0"/>
              </a:rPr>
              <a:t>사과</a:t>
            </a:r>
            <a:r>
              <a:rPr lang="ko-KR" altLang="en-US" dirty="0">
                <a:solidFill>
                  <a:srgbClr val="569CD6"/>
                </a:solidFill>
                <a:latin typeface="Consolas" panose="020B0609020204030204" pitchFamily="49" charset="0"/>
              </a:rPr>
              <a:t>가 </a:t>
            </a:r>
            <a:r>
              <a:rPr lang="ko-KR" altLang="en-US" dirty="0">
                <a:solidFill>
                  <a:srgbClr val="CE9178"/>
                </a:solidFill>
                <a:latin typeface="Consolas" panose="020B0609020204030204" pitchFamily="49" charset="0"/>
              </a:rPr>
              <a:t>사과</a:t>
            </a:r>
            <a:r>
              <a:rPr lang="en-US" altLang="ko-KR" dirty="0">
                <a:solidFill>
                  <a:srgbClr val="D4D4D4"/>
                </a:solidFill>
                <a:latin typeface="Consolas" panose="020B0609020204030204" pitchFamily="49" charset="0"/>
              </a:rPr>
              <a:t>, </a:t>
            </a:r>
            <a:r>
              <a:rPr lang="ko-KR" altLang="en-US" dirty="0">
                <a:solidFill>
                  <a:srgbClr val="CE9178"/>
                </a:solidFill>
                <a:latin typeface="Consolas" panose="020B0609020204030204" pitchFamily="49" charset="0"/>
              </a:rPr>
              <a:t>배</a:t>
            </a:r>
            <a:r>
              <a:rPr lang="en-US" altLang="ko-KR" dirty="0">
                <a:solidFill>
                  <a:srgbClr val="D4D4D4"/>
                </a:solidFill>
                <a:latin typeface="Consolas" panose="020B0609020204030204" pitchFamily="49" charset="0"/>
              </a:rPr>
              <a:t>, </a:t>
            </a:r>
            <a:r>
              <a:rPr lang="ko-KR" altLang="en-US" dirty="0">
                <a:solidFill>
                  <a:srgbClr val="CE9178"/>
                </a:solidFill>
                <a:latin typeface="Consolas" panose="020B0609020204030204" pitchFamily="49" charset="0"/>
              </a:rPr>
              <a:t>수박 </a:t>
            </a:r>
            <a:r>
              <a:rPr lang="ko-KR" altLang="en-US" dirty="0">
                <a:solidFill>
                  <a:srgbClr val="569CD6"/>
                </a:solidFill>
                <a:latin typeface="Consolas" panose="020B0609020204030204" pitchFamily="49" charset="0"/>
              </a:rPr>
              <a:t>중에 있으면</a:t>
            </a:r>
            <a:r>
              <a:rPr lang="en-US" altLang="ko-KR" dirty="0">
                <a:solidFill>
                  <a:srgbClr val="D4D4D4"/>
                </a:solidFill>
                <a:latin typeface="Consolas" panose="020B0609020204030204" pitchFamily="49" charset="0"/>
              </a:rPr>
              <a:t> </a:t>
            </a:r>
            <a:r>
              <a:rPr lang="en-US" altLang="ko-KR" dirty="0">
                <a:solidFill>
                  <a:srgbClr val="CE9178"/>
                </a:solidFill>
                <a:latin typeface="Consolas" panose="020B0609020204030204" pitchFamily="49" charset="0"/>
              </a:rPr>
              <a:t>"</a:t>
            </a:r>
            <a:r>
              <a:rPr lang="ko-KR" altLang="en-US" dirty="0">
                <a:solidFill>
                  <a:srgbClr val="CE9178"/>
                </a:solidFill>
                <a:latin typeface="Consolas" panose="020B0609020204030204" pitchFamily="49" charset="0"/>
              </a:rPr>
              <a:t>사과가 있습니다</a:t>
            </a:r>
            <a:r>
              <a:rPr lang="en-US" altLang="ko-KR" dirty="0">
                <a:solidFill>
                  <a:srgbClr val="CE9178"/>
                </a:solidFill>
                <a:latin typeface="Consolas" panose="020B0609020204030204" pitchFamily="49" charset="0"/>
              </a:rPr>
              <a:t>."</a:t>
            </a:r>
            <a:r>
              <a:rPr lang="ko-KR" altLang="en-US" dirty="0">
                <a:solidFill>
                  <a:srgbClr val="DCDCAA"/>
                </a:solidFill>
                <a:latin typeface="Consolas" panose="020B0609020204030204" pitchFamily="49" charset="0"/>
              </a:rPr>
              <a:t>를 출력한다</a:t>
            </a:r>
            <a:r>
              <a:rPr lang="en-US" altLang="ko-KR" dirty="0">
                <a:solidFill>
                  <a:srgbClr val="DCDCAA"/>
                </a:solidFill>
                <a:latin typeface="Consolas" panose="020B0609020204030204" pitchFamily="49" charset="0"/>
              </a:rPr>
              <a:t>.</a:t>
            </a:r>
            <a:endParaRPr lang="en-US" altLang="ko-KR" b="0" dirty="0">
              <a:solidFill>
                <a:srgbClr val="D4D4D4"/>
              </a:solidFill>
              <a:effectLst/>
              <a:latin typeface="Consolas" panose="020B0609020204030204" pitchFamily="49" charset="0"/>
            </a:endParaRPr>
          </a:p>
        </p:txBody>
      </p:sp>
      <p:sp>
        <p:nvSpPr>
          <p:cNvPr id="20" name="TextBox 19">
            <a:extLst>
              <a:ext uri="{FF2B5EF4-FFF2-40B4-BE49-F238E27FC236}">
                <a16:creationId xmlns:a16="http://schemas.microsoft.com/office/drawing/2014/main" id="{582A0D7C-E534-419B-A6C0-234195915FB8}"/>
              </a:ext>
            </a:extLst>
          </p:cNvPr>
          <p:cNvSpPr txBox="1"/>
          <p:nvPr/>
        </p:nvSpPr>
        <p:spPr>
          <a:xfrm>
            <a:off x="4242709" y="5111663"/>
            <a:ext cx="1420582" cy="369332"/>
          </a:xfrm>
          <a:prstGeom prst="rect">
            <a:avLst/>
          </a:prstGeom>
          <a:noFill/>
        </p:spPr>
        <p:txBody>
          <a:bodyPr wrap="none" rtlCol="0">
            <a:spAutoFit/>
          </a:bodyPr>
          <a:lstStyle/>
          <a:p>
            <a:pPr algn="ctr"/>
            <a:r>
              <a:rPr lang="ko-KR" altLang="en-US" dirty="0"/>
              <a:t>인간의 언어</a:t>
            </a:r>
          </a:p>
        </p:txBody>
      </p:sp>
      <p:sp>
        <p:nvSpPr>
          <p:cNvPr id="26" name="사각형: 둥근 모서리 25">
            <a:extLst>
              <a:ext uri="{FF2B5EF4-FFF2-40B4-BE49-F238E27FC236}">
                <a16:creationId xmlns:a16="http://schemas.microsoft.com/office/drawing/2014/main" id="{6DB181C7-72EC-466E-97B1-AC5B4DB379BC}"/>
              </a:ext>
            </a:extLst>
          </p:cNvPr>
          <p:cNvSpPr/>
          <p:nvPr/>
        </p:nvSpPr>
        <p:spPr>
          <a:xfrm>
            <a:off x="632999" y="2214860"/>
            <a:ext cx="8640000" cy="923330"/>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프로그래밍</a:t>
            </a:r>
            <a:r>
              <a:rPr lang="ko-KR" altLang="en-US" sz="1600" dirty="0">
                <a:solidFill>
                  <a:srgbClr val="000000"/>
                </a:solidFill>
                <a:latin typeface="Consolas" panose="020B0609020204030204" pitchFamily="49" charset="0"/>
              </a:rPr>
              <a:t>이란 </a:t>
            </a:r>
            <a:r>
              <a:rPr lang="ko-KR" altLang="en-US" sz="1600" b="1" dirty="0">
                <a:solidFill>
                  <a:srgbClr val="000000"/>
                </a:solidFill>
                <a:latin typeface="Consolas" panose="020B0609020204030204" pitchFamily="49" charset="0"/>
              </a:rPr>
              <a:t>인간</a:t>
            </a:r>
            <a:r>
              <a:rPr lang="ko-KR" altLang="en-US" sz="1600" dirty="0">
                <a:solidFill>
                  <a:srgbClr val="000000"/>
                </a:solidFill>
                <a:latin typeface="Consolas" panose="020B0609020204030204" pitchFamily="49" charset="0"/>
              </a:rPr>
              <a:t>이 </a:t>
            </a:r>
            <a:r>
              <a:rPr lang="ko-KR" altLang="en-US" sz="1600" b="1" dirty="0">
                <a:solidFill>
                  <a:srgbClr val="000000"/>
                </a:solidFill>
                <a:latin typeface="Consolas" panose="020B0609020204030204" pitchFamily="49" charset="0"/>
              </a:rPr>
              <a:t>생각</a:t>
            </a:r>
            <a:r>
              <a:rPr lang="ko-KR" altLang="en-US" sz="1600" dirty="0">
                <a:solidFill>
                  <a:srgbClr val="000000"/>
                </a:solidFill>
                <a:latin typeface="Consolas" panose="020B0609020204030204" pitchFamily="49" charset="0"/>
              </a:rPr>
              <a:t>하는 것을 </a:t>
            </a:r>
            <a:r>
              <a:rPr lang="ko-KR" altLang="en-US" sz="1600" b="1" dirty="0">
                <a:solidFill>
                  <a:srgbClr val="000000"/>
                </a:solidFill>
                <a:latin typeface="Consolas" panose="020B0609020204030204" pitchFamily="49" charset="0"/>
              </a:rPr>
              <a:t>컴퓨터</a:t>
            </a:r>
            <a:r>
              <a:rPr lang="ko-KR" altLang="en-US" sz="1600" dirty="0">
                <a:solidFill>
                  <a:srgbClr val="000000"/>
                </a:solidFill>
                <a:latin typeface="Consolas" panose="020B0609020204030204" pitchFamily="49" charset="0"/>
              </a:rPr>
              <a:t>에 </a:t>
            </a:r>
            <a:r>
              <a:rPr lang="ko-KR" altLang="en-US" sz="1600" b="1" dirty="0">
                <a:solidFill>
                  <a:srgbClr val="000000"/>
                </a:solidFill>
                <a:latin typeface="Consolas" panose="020B0609020204030204" pitchFamily="49" charset="0"/>
              </a:rPr>
              <a:t>지시</a:t>
            </a:r>
            <a:r>
              <a:rPr lang="ko-KR" altLang="en-US" sz="1600" dirty="0">
                <a:solidFill>
                  <a:srgbClr val="000000"/>
                </a:solidFill>
                <a:latin typeface="Consolas" panose="020B0609020204030204" pitchFamily="49" charset="0"/>
              </a:rPr>
              <a:t>하는 </a:t>
            </a:r>
            <a:r>
              <a:rPr lang="ko-KR" altLang="en-US" sz="1600" b="1" dirty="0">
                <a:solidFill>
                  <a:srgbClr val="000000"/>
                </a:solidFill>
                <a:latin typeface="Consolas" panose="020B0609020204030204" pitchFamily="49" charset="0"/>
              </a:rPr>
              <a:t>행위</a:t>
            </a:r>
            <a:r>
              <a:rPr lang="ko-KR" altLang="en-US" sz="1600" dirty="0">
                <a:solidFill>
                  <a:srgbClr val="000000"/>
                </a:solidFill>
                <a:latin typeface="Consolas" panose="020B0609020204030204" pitchFamily="49" charset="0"/>
              </a:rPr>
              <a:t>라고 할 수 있다</a:t>
            </a:r>
            <a:r>
              <a:rPr lang="en-US" altLang="ko-KR" sz="1600" dirty="0">
                <a:solidFill>
                  <a:srgbClr val="000000"/>
                </a:solidFill>
                <a:latin typeface="Consolas" panose="020B0609020204030204" pitchFamily="49" charset="0"/>
              </a:rPr>
              <a:t>. </a:t>
            </a:r>
          </a:p>
          <a:p>
            <a:r>
              <a:rPr lang="ko-KR" altLang="en-US" sz="1600" dirty="0">
                <a:solidFill>
                  <a:srgbClr val="000000"/>
                </a:solidFill>
                <a:latin typeface="Consolas" panose="020B0609020204030204" pitchFamily="49" charset="0"/>
              </a:rPr>
              <a:t>앞으로 살펴볼 </a:t>
            </a:r>
            <a:r>
              <a:rPr lang="ko-KR" altLang="en-US" sz="1600" dirty="0" err="1">
                <a:solidFill>
                  <a:srgbClr val="000000"/>
                </a:solidFill>
                <a:latin typeface="Consolas" panose="020B0609020204030204" pitchFamily="49" charset="0"/>
              </a:rPr>
              <a:t>파이썬</a:t>
            </a:r>
            <a:r>
              <a:rPr lang="ko-KR" altLang="en-US" sz="1600" dirty="0">
                <a:solidFill>
                  <a:srgbClr val="000000"/>
                </a:solidFill>
                <a:latin typeface="Consolas" panose="020B0609020204030204" pitchFamily="49" charset="0"/>
              </a:rPr>
              <a:t> 문법에서도 보게 되겠지만</a:t>
            </a:r>
            <a:r>
              <a:rPr lang="en-US" altLang="ko-KR" sz="1600" dirty="0">
                <a:solidFill>
                  <a:srgbClr val="000000"/>
                </a:solidFill>
                <a:latin typeface="Consolas" panose="020B0609020204030204" pitchFamily="49" charset="0"/>
              </a:rPr>
              <a:t>, </a:t>
            </a:r>
          </a:p>
          <a:p>
            <a:r>
              <a:rPr lang="ko-KR" altLang="en-US" sz="1600" b="1" dirty="0" err="1">
                <a:solidFill>
                  <a:srgbClr val="000000"/>
                </a:solidFill>
                <a:latin typeface="Consolas" panose="020B0609020204030204" pitchFamily="49" charset="0"/>
              </a:rPr>
              <a:t>파이썬</a:t>
            </a:r>
            <a:r>
              <a:rPr lang="ko-KR" altLang="en-US" sz="1600" dirty="0" err="1">
                <a:solidFill>
                  <a:srgbClr val="000000"/>
                </a:solidFill>
                <a:latin typeface="Consolas" panose="020B0609020204030204" pitchFamily="49" charset="0"/>
              </a:rPr>
              <a:t>은</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사람</a:t>
            </a:r>
            <a:r>
              <a:rPr lang="ko-KR" altLang="en-US" sz="1600" dirty="0">
                <a:solidFill>
                  <a:srgbClr val="000000"/>
                </a:solidFill>
                <a:latin typeface="Consolas" panose="020B0609020204030204" pitchFamily="49" charset="0"/>
              </a:rPr>
              <a:t>이 </a:t>
            </a:r>
            <a:r>
              <a:rPr lang="ko-KR" altLang="en-US" sz="1600" b="1" dirty="0">
                <a:solidFill>
                  <a:srgbClr val="000000"/>
                </a:solidFill>
                <a:latin typeface="Consolas" panose="020B0609020204030204" pitchFamily="49" charset="0"/>
              </a:rPr>
              <a:t>생각</a:t>
            </a:r>
            <a:r>
              <a:rPr lang="ko-KR" altLang="en-US" sz="1600" dirty="0">
                <a:solidFill>
                  <a:srgbClr val="000000"/>
                </a:solidFill>
                <a:latin typeface="Consolas" panose="020B0609020204030204" pitchFamily="49" charset="0"/>
              </a:rPr>
              <a:t>하는 </a:t>
            </a:r>
            <a:r>
              <a:rPr lang="ko-KR" altLang="en-US" sz="1600" b="1" dirty="0">
                <a:solidFill>
                  <a:srgbClr val="000000"/>
                </a:solidFill>
                <a:latin typeface="Consolas" panose="020B0609020204030204" pitchFamily="49" charset="0"/>
              </a:rPr>
              <a:t>방식</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그대로 표현</a:t>
            </a:r>
            <a:r>
              <a:rPr lang="ko-KR" altLang="en-US" sz="1600" dirty="0">
                <a:solidFill>
                  <a:srgbClr val="000000"/>
                </a:solidFill>
                <a:latin typeface="Consolas" panose="020B0609020204030204" pitchFamily="49" charset="0"/>
              </a:rPr>
              <a:t>할 수 있는 </a:t>
            </a:r>
            <a:r>
              <a:rPr lang="ko-KR" altLang="en-US" sz="1600" b="1" dirty="0">
                <a:solidFill>
                  <a:srgbClr val="000000"/>
                </a:solidFill>
                <a:latin typeface="Consolas" panose="020B0609020204030204" pitchFamily="49" charset="0"/>
              </a:rPr>
              <a:t>언어</a:t>
            </a:r>
            <a:r>
              <a:rPr lang="ko-KR" altLang="en-US" sz="1600" dirty="0">
                <a:solidFill>
                  <a:srgbClr val="000000"/>
                </a:solidFill>
                <a:latin typeface="Consolas" panose="020B0609020204030204" pitchFamily="49" charset="0"/>
              </a:rPr>
              <a:t>이다</a:t>
            </a:r>
            <a:r>
              <a:rPr lang="en-US" altLang="ko-KR" sz="1600" dirty="0">
                <a:solidFill>
                  <a:srgbClr val="000000"/>
                </a:solidFill>
                <a:latin typeface="Consolas" panose="020B0609020204030204" pitchFamily="49" charset="0"/>
              </a:rPr>
              <a:t>.</a:t>
            </a:r>
            <a:endParaRPr lang="ko-KR" altLang="en-US" sz="1600" dirty="0"/>
          </a:p>
        </p:txBody>
      </p:sp>
      <p:pic>
        <p:nvPicPr>
          <p:cNvPr id="25" name="Picture 8" descr="Python logo and wordmark.svg">
            <a:extLst>
              <a:ext uri="{FF2B5EF4-FFF2-40B4-BE49-F238E27FC236}">
                <a16:creationId xmlns:a16="http://schemas.microsoft.com/office/drawing/2014/main" id="{2397647B-32CB-4052-AD32-A707FACF7A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279" y="999480"/>
            <a:ext cx="1345690" cy="398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0771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90</a:t>
            </a:fld>
            <a:endParaRPr lang="ko-KR" altLang="en-US"/>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74526"/>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 연산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행렬의 곱</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(dot()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또는</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NumPy</a:t>
            </a:r>
            <a:r>
              <a:rPr lang="ko-KR" altLang="en-US" sz="1600" b="1" dirty="0">
                <a:solidFill>
                  <a:srgbClr val="000000"/>
                </a:solidFill>
                <a:latin typeface="Consolas" panose="020B0609020204030204" pitchFamily="49" charset="0"/>
              </a:rPr>
              <a:t> 배열</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행렬</a:t>
            </a:r>
            <a:r>
              <a:rPr lang="en-US" altLang="ko-KR" sz="1600" b="1"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은</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dot() </a:t>
            </a:r>
            <a:r>
              <a:rPr lang="ko-KR" altLang="en-US" sz="1600" b="1" dirty="0">
                <a:solidFill>
                  <a:srgbClr val="000000"/>
                </a:solidFill>
                <a:latin typeface="Consolas" panose="020B0609020204030204" pitchFamily="49" charset="0"/>
              </a:rPr>
              <a:t>함수</a:t>
            </a:r>
            <a:r>
              <a:rPr lang="ko-KR" altLang="en-US" sz="1600" dirty="0">
                <a:solidFill>
                  <a:srgbClr val="000000"/>
                </a:solidFill>
                <a:latin typeface="Consolas" panose="020B0609020204030204" pitchFamily="49" charset="0"/>
              </a:rPr>
              <a:t> 또는 </a:t>
            </a:r>
            <a:r>
              <a:rPr lang="en-US" altLang="ko-KR" sz="1600" b="1"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연산자</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이용</a:t>
            </a:r>
            <a:r>
              <a:rPr lang="ko-KR" altLang="en-US" sz="1600" dirty="0">
                <a:solidFill>
                  <a:srgbClr val="000000"/>
                </a:solidFill>
                <a:latin typeface="Consolas" panose="020B0609020204030204" pitchFamily="49" charset="0"/>
              </a:rPr>
              <a:t>해서 </a:t>
            </a:r>
            <a:r>
              <a:rPr lang="ko-KR" altLang="en-US" sz="1600" b="1" dirty="0">
                <a:solidFill>
                  <a:srgbClr val="000000"/>
                </a:solidFill>
                <a:latin typeface="Consolas" panose="020B0609020204030204" pitchFamily="49" charset="0"/>
              </a:rPr>
              <a:t>행렬의 곱셈 연산을 지원</a:t>
            </a:r>
            <a:endParaRPr lang="ko-KR" altLang="en-US" sz="1600" b="1" dirty="0"/>
          </a:p>
        </p:txBody>
      </p:sp>
      <p:sp>
        <p:nvSpPr>
          <p:cNvPr id="24" name="TextBox 23">
            <a:extLst>
              <a:ext uri="{FF2B5EF4-FFF2-40B4-BE49-F238E27FC236}">
                <a16:creationId xmlns:a16="http://schemas.microsoft.com/office/drawing/2014/main" id="{B2AE88A1-9D46-46E1-A4A3-8E2A06D7A6EF}"/>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pic>
        <p:nvPicPr>
          <p:cNvPr id="25" name="Picture 8" descr="Python logo and wordmark.svg">
            <a:extLst>
              <a:ext uri="{FF2B5EF4-FFF2-40B4-BE49-F238E27FC236}">
                <a16:creationId xmlns:a16="http://schemas.microsoft.com/office/drawing/2014/main" id="{7969BE35-3DDE-4BA9-8770-BCEB03863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a:extLst>
              <a:ext uri="{FF2B5EF4-FFF2-40B4-BE49-F238E27FC236}">
                <a16:creationId xmlns:a16="http://schemas.microsoft.com/office/drawing/2014/main" id="{0B1CB5D4-5504-4ABF-AA46-5492D9F0751F}"/>
              </a:ext>
            </a:extLst>
          </p:cNvPr>
          <p:cNvGrpSpPr>
            <a:grpSpLocks/>
          </p:cNvGrpSpPr>
          <p:nvPr/>
        </p:nvGrpSpPr>
        <p:grpSpPr bwMode="auto">
          <a:xfrm>
            <a:off x="542907" y="998118"/>
            <a:ext cx="4424882" cy="400110"/>
            <a:chOff x="462308" y="1828784"/>
            <a:chExt cx="4424014" cy="399302"/>
          </a:xfrm>
        </p:grpSpPr>
        <p:sp>
          <p:nvSpPr>
            <p:cNvPr id="27" name="Rectangle 304">
              <a:extLst>
                <a:ext uri="{FF2B5EF4-FFF2-40B4-BE49-F238E27FC236}">
                  <a16:creationId xmlns:a16="http://schemas.microsoft.com/office/drawing/2014/main" id="{E700D248-4B4F-4126-9131-4257965EFED2}"/>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8" name="그룹 9">
              <a:extLst>
                <a:ext uri="{FF2B5EF4-FFF2-40B4-BE49-F238E27FC236}">
                  <a16:creationId xmlns:a16="http://schemas.microsoft.com/office/drawing/2014/main" id="{DD4984EA-1B3D-499C-8317-737EDE19BB7C}"/>
                </a:ext>
              </a:extLst>
            </p:cNvPr>
            <p:cNvGrpSpPr>
              <a:grpSpLocks/>
            </p:cNvGrpSpPr>
            <p:nvPr/>
          </p:nvGrpSpPr>
          <p:grpSpPr bwMode="auto">
            <a:xfrm>
              <a:off x="462308" y="1868795"/>
              <a:ext cx="252000" cy="304184"/>
              <a:chOff x="615950" y="2444452"/>
              <a:chExt cx="635289" cy="879856"/>
            </a:xfrm>
          </p:grpSpPr>
          <p:sp>
            <p:nvSpPr>
              <p:cNvPr id="29" name="이등변 삼각형 4">
                <a:extLst>
                  <a:ext uri="{FF2B5EF4-FFF2-40B4-BE49-F238E27FC236}">
                    <a16:creationId xmlns:a16="http://schemas.microsoft.com/office/drawing/2014/main" id="{EAD5F3D4-D71A-4096-AA11-4DC61BED00A2}"/>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1" name="이등변 삼각형 49">
                <a:extLst>
                  <a:ext uri="{FF2B5EF4-FFF2-40B4-BE49-F238E27FC236}">
                    <a16:creationId xmlns:a16="http://schemas.microsoft.com/office/drawing/2014/main" id="{09FEF6E7-6147-474D-BFED-6733C96C3BD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32" name="Picture 4" descr="NumPy logo 2020.svg">
            <a:extLst>
              <a:ext uri="{FF2B5EF4-FFF2-40B4-BE49-F238E27FC236}">
                <a16:creationId xmlns:a16="http://schemas.microsoft.com/office/drawing/2014/main" id="{EC6FECE1-6106-4AE8-8BE9-8B783C82A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7" name="표 66">
            <a:extLst>
              <a:ext uri="{FF2B5EF4-FFF2-40B4-BE49-F238E27FC236}">
                <a16:creationId xmlns:a16="http://schemas.microsoft.com/office/drawing/2014/main" id="{C8F9D77B-CE38-4466-B7D7-9E81118B88DD}"/>
              </a:ext>
            </a:extLst>
          </p:cNvPr>
          <p:cNvGraphicFramePr>
            <a:graphicFrameLocks noGrp="1"/>
          </p:cNvGraphicFramePr>
          <p:nvPr>
            <p:extLst>
              <p:ext uri="{D42A27DB-BD31-4B8C-83A1-F6EECF244321}">
                <p14:modId xmlns:p14="http://schemas.microsoft.com/office/powerpoint/2010/main" val="222229140"/>
              </p:ext>
            </p:extLst>
          </p:nvPr>
        </p:nvGraphicFramePr>
        <p:xfrm>
          <a:off x="6897216" y="2792339"/>
          <a:ext cx="2149782" cy="3627120"/>
        </p:xfrm>
        <a:graphic>
          <a:graphicData uri="http://schemas.openxmlformats.org/drawingml/2006/table">
            <a:tbl>
              <a:tblPr>
                <a:tableStyleId>{2D5ABB26-0587-4C30-8999-92F81FD0307C}</a:tableStyleId>
              </a:tblPr>
              <a:tblGrid>
                <a:gridCol w="2149782">
                  <a:extLst>
                    <a:ext uri="{9D8B030D-6E8A-4147-A177-3AD203B41FA5}">
                      <a16:colId xmlns:a16="http://schemas.microsoft.com/office/drawing/2014/main" val="1015189617"/>
                    </a:ext>
                  </a:extLst>
                </a:gridCol>
              </a:tblGrid>
              <a:tr h="370840">
                <a:tc>
                  <a:txBody>
                    <a:bodyPr/>
                    <a:lstStyle/>
                    <a:p>
                      <a:r>
                        <a:rPr lang="es-ES" altLang="ko-KR" sz="1800" b="0" dirty="0">
                          <a:solidFill>
                            <a:srgbClr val="9CDCFE"/>
                          </a:solidFill>
                          <a:effectLst/>
                          <a:latin typeface="Consolas" panose="020B0609020204030204" pitchFamily="49" charset="0"/>
                        </a:rPr>
                        <a:t>x</a:t>
                      </a:r>
                      <a:r>
                        <a:rPr lang="es-ES" altLang="ko-KR" sz="1800" b="0" dirty="0">
                          <a:solidFill>
                            <a:srgbClr val="D4D4D4"/>
                          </a:solidFill>
                          <a:effectLst/>
                          <a:latin typeface="Consolas" panose="020B0609020204030204" pitchFamily="49" charset="0"/>
                        </a:rPr>
                        <a:t> = </a:t>
                      </a:r>
                      <a:r>
                        <a:rPr lang="es-ES" altLang="ko-KR" sz="1800" b="0" dirty="0">
                          <a:solidFill>
                            <a:srgbClr val="4EC9B0"/>
                          </a:solidFill>
                          <a:effectLst/>
                          <a:latin typeface="Consolas" panose="020B0609020204030204" pitchFamily="49" charset="0"/>
                        </a:rPr>
                        <a:t>np</a:t>
                      </a:r>
                      <a:r>
                        <a:rPr lang="es-ES" altLang="ko-KR" sz="1800" b="0" dirty="0">
                          <a:solidFill>
                            <a:srgbClr val="D4D4D4"/>
                          </a:solidFill>
                          <a:effectLst/>
                          <a:latin typeface="Consolas" panose="020B0609020204030204" pitchFamily="49" charset="0"/>
                        </a:rPr>
                        <a:t>.</a:t>
                      </a:r>
                      <a:r>
                        <a:rPr lang="es-ES" altLang="ko-KR" sz="1800" b="0" dirty="0">
                          <a:solidFill>
                            <a:srgbClr val="DCDCAA"/>
                          </a:solidFill>
                          <a:effectLst/>
                          <a:latin typeface="Consolas" panose="020B0609020204030204" pitchFamily="49" charset="0"/>
                        </a:rPr>
                        <a:t>array</a:t>
                      </a:r>
                      <a:r>
                        <a:rPr lang="es-ES" altLang="ko-KR" sz="1800" b="0" dirty="0">
                          <a:solidFill>
                            <a:srgbClr val="D4D4D4"/>
                          </a:solidFill>
                          <a:effectLst/>
                          <a:latin typeface="Consolas" panose="020B0609020204030204" pitchFamily="49" charset="0"/>
                        </a:rPr>
                        <a:t>([</a:t>
                      </a:r>
                    </a:p>
                    <a:p>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1</a:t>
                      </a:r>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2</a:t>
                      </a:r>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3</a:t>
                      </a:r>
                      <a:r>
                        <a:rPr lang="es-ES" altLang="ko-KR" sz="1800" b="0" dirty="0">
                          <a:solidFill>
                            <a:srgbClr val="D4D4D4"/>
                          </a:solidFill>
                          <a:effectLst/>
                          <a:latin typeface="Consolas" panose="020B0609020204030204" pitchFamily="49" charset="0"/>
                        </a:rPr>
                        <a:t>],</a:t>
                      </a:r>
                    </a:p>
                    <a:p>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4</a:t>
                      </a:r>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5</a:t>
                      </a:r>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6</a:t>
                      </a:r>
                      <a:r>
                        <a:rPr lang="es-ES" altLang="ko-KR" sz="1800" b="0" dirty="0">
                          <a:solidFill>
                            <a:srgbClr val="D4D4D4"/>
                          </a:solidFill>
                          <a:effectLst/>
                          <a:latin typeface="Consolas" panose="020B0609020204030204" pitchFamily="49" charset="0"/>
                        </a:rPr>
                        <a:t>]])</a:t>
                      </a:r>
                    </a:p>
                    <a:p>
                      <a:r>
                        <a:rPr lang="es-ES" altLang="ko-KR" sz="1800" b="0" dirty="0">
                          <a:solidFill>
                            <a:srgbClr val="9CDCFE"/>
                          </a:solidFill>
                          <a:effectLst/>
                          <a:latin typeface="Consolas" panose="020B0609020204030204" pitchFamily="49" charset="0"/>
                        </a:rPr>
                        <a:t>y</a:t>
                      </a:r>
                      <a:r>
                        <a:rPr lang="es-ES" altLang="ko-KR" sz="1800" b="0" dirty="0">
                          <a:solidFill>
                            <a:srgbClr val="D4D4D4"/>
                          </a:solidFill>
                          <a:effectLst/>
                          <a:latin typeface="Consolas" panose="020B0609020204030204" pitchFamily="49" charset="0"/>
                        </a:rPr>
                        <a:t> = </a:t>
                      </a:r>
                      <a:r>
                        <a:rPr lang="es-ES" altLang="ko-KR" sz="1800" b="0" dirty="0">
                          <a:solidFill>
                            <a:srgbClr val="4EC9B0"/>
                          </a:solidFill>
                          <a:effectLst/>
                          <a:latin typeface="Consolas" panose="020B0609020204030204" pitchFamily="49" charset="0"/>
                        </a:rPr>
                        <a:t>np</a:t>
                      </a:r>
                      <a:r>
                        <a:rPr lang="es-ES" altLang="ko-KR" sz="1800" b="0" dirty="0">
                          <a:solidFill>
                            <a:srgbClr val="D4D4D4"/>
                          </a:solidFill>
                          <a:effectLst/>
                          <a:latin typeface="Consolas" panose="020B0609020204030204" pitchFamily="49" charset="0"/>
                        </a:rPr>
                        <a:t>.</a:t>
                      </a:r>
                      <a:r>
                        <a:rPr lang="es-ES" altLang="ko-KR" sz="1800" b="0" dirty="0">
                          <a:solidFill>
                            <a:srgbClr val="DCDCAA"/>
                          </a:solidFill>
                          <a:effectLst/>
                          <a:latin typeface="Consolas" panose="020B0609020204030204" pitchFamily="49" charset="0"/>
                        </a:rPr>
                        <a:t>array</a:t>
                      </a:r>
                      <a:r>
                        <a:rPr lang="es-ES" altLang="ko-KR" sz="1800" b="0" dirty="0">
                          <a:solidFill>
                            <a:srgbClr val="D4D4D4"/>
                          </a:solidFill>
                          <a:effectLst/>
                          <a:latin typeface="Consolas" panose="020B0609020204030204" pitchFamily="49" charset="0"/>
                        </a:rPr>
                        <a:t>([</a:t>
                      </a:r>
                    </a:p>
                    <a:p>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1</a:t>
                      </a:r>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4</a:t>
                      </a:r>
                      <a:r>
                        <a:rPr lang="es-ES" altLang="ko-KR" sz="1800" b="0" dirty="0">
                          <a:solidFill>
                            <a:srgbClr val="D4D4D4"/>
                          </a:solidFill>
                          <a:effectLst/>
                          <a:latin typeface="Consolas" panose="020B0609020204030204" pitchFamily="49" charset="0"/>
                        </a:rPr>
                        <a:t>],</a:t>
                      </a:r>
                    </a:p>
                    <a:p>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2</a:t>
                      </a:r>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5</a:t>
                      </a:r>
                      <a:r>
                        <a:rPr lang="es-ES" altLang="ko-KR" sz="1800" b="0" dirty="0">
                          <a:solidFill>
                            <a:srgbClr val="D4D4D4"/>
                          </a:solidFill>
                          <a:effectLst/>
                          <a:latin typeface="Consolas" panose="020B0609020204030204" pitchFamily="49" charset="0"/>
                        </a:rPr>
                        <a:t>],</a:t>
                      </a:r>
                    </a:p>
                    <a:p>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3</a:t>
                      </a:r>
                      <a:r>
                        <a:rPr lang="es-ES" altLang="ko-KR" sz="1800" b="0" dirty="0">
                          <a:solidFill>
                            <a:srgbClr val="D4D4D4"/>
                          </a:solidFill>
                          <a:effectLst/>
                          <a:latin typeface="Consolas" panose="020B0609020204030204" pitchFamily="49" charset="0"/>
                        </a:rPr>
                        <a:t>, </a:t>
                      </a:r>
                      <a:r>
                        <a:rPr lang="es-ES" altLang="ko-KR" sz="1800" b="0" dirty="0">
                          <a:solidFill>
                            <a:srgbClr val="B5CEA8"/>
                          </a:solidFill>
                          <a:effectLst/>
                          <a:latin typeface="Consolas" panose="020B0609020204030204" pitchFamily="49" charset="0"/>
                        </a:rPr>
                        <a:t>6</a:t>
                      </a:r>
                      <a:r>
                        <a:rPr lang="es-ES" altLang="ko-KR" sz="1800" b="0" dirty="0">
                          <a:solidFill>
                            <a:srgbClr val="D4D4D4"/>
                          </a:solidFill>
                          <a:effectLst/>
                          <a:latin typeface="Consolas" panose="020B0609020204030204" pitchFamily="49" charset="0"/>
                        </a:rPr>
                        <a:t>]])</a:t>
                      </a:r>
                    </a:p>
                    <a:p>
                      <a:r>
                        <a:rPr lang="es-ES" altLang="ko-KR" sz="1800" b="0" dirty="0">
                          <a:solidFill>
                            <a:srgbClr val="DCDCAA"/>
                          </a:solidFill>
                          <a:effectLst/>
                          <a:latin typeface="Consolas" panose="020B0609020204030204" pitchFamily="49" charset="0"/>
                        </a:rPr>
                        <a:t>print</a:t>
                      </a:r>
                      <a:r>
                        <a:rPr lang="es-ES" altLang="ko-KR" sz="1800" b="0" dirty="0">
                          <a:solidFill>
                            <a:srgbClr val="D4D4D4"/>
                          </a:solidFill>
                          <a:effectLst/>
                          <a:latin typeface="Consolas" panose="020B0609020204030204" pitchFamily="49" charset="0"/>
                        </a:rPr>
                        <a:t>(</a:t>
                      </a:r>
                      <a:r>
                        <a:rPr lang="es-ES" altLang="ko-KR" sz="1800" b="0" dirty="0">
                          <a:solidFill>
                            <a:srgbClr val="9CDCFE"/>
                          </a:solidFill>
                          <a:effectLst/>
                          <a:latin typeface="Consolas" panose="020B0609020204030204" pitchFamily="49" charset="0"/>
                        </a:rPr>
                        <a:t>x</a:t>
                      </a:r>
                      <a:r>
                        <a:rPr lang="es-ES" altLang="ko-KR" sz="1800" b="0" dirty="0">
                          <a:solidFill>
                            <a:srgbClr val="D4D4D4"/>
                          </a:solidFill>
                          <a:effectLst/>
                          <a:latin typeface="Consolas" panose="020B0609020204030204" pitchFamily="49" charset="0"/>
                        </a:rPr>
                        <a:t>.</a:t>
                      </a:r>
                      <a:r>
                        <a:rPr lang="es-ES" altLang="ko-KR" sz="1800" b="0" dirty="0">
                          <a:solidFill>
                            <a:srgbClr val="DCDCAA"/>
                          </a:solidFill>
                          <a:effectLst/>
                          <a:latin typeface="Consolas" panose="020B0609020204030204" pitchFamily="49" charset="0"/>
                        </a:rPr>
                        <a:t>dot</a:t>
                      </a:r>
                      <a:r>
                        <a:rPr lang="es-ES" altLang="ko-KR" sz="1800" b="0" dirty="0">
                          <a:solidFill>
                            <a:srgbClr val="D4D4D4"/>
                          </a:solidFill>
                          <a:effectLst/>
                          <a:latin typeface="Consolas" panose="020B0609020204030204" pitchFamily="49" charset="0"/>
                        </a:rPr>
                        <a:t>(</a:t>
                      </a:r>
                      <a:r>
                        <a:rPr lang="es-ES" altLang="ko-KR" sz="1800" b="0" dirty="0">
                          <a:solidFill>
                            <a:srgbClr val="9CDCFE"/>
                          </a:solidFill>
                          <a:effectLst/>
                          <a:latin typeface="Consolas" panose="020B0609020204030204" pitchFamily="49" charset="0"/>
                        </a:rPr>
                        <a:t>y</a:t>
                      </a:r>
                      <a:r>
                        <a:rPr lang="es-ES" altLang="ko-KR" sz="1800" b="0" dirty="0">
                          <a:solidFill>
                            <a:srgbClr val="D4D4D4"/>
                          </a:solidFill>
                          <a:effectLst/>
                          <a:latin typeface="Consolas" panose="020B0609020204030204" pitchFamily="49" charset="0"/>
                        </a:rPr>
                        <a:t>))</a:t>
                      </a:r>
                    </a:p>
                    <a:p>
                      <a:r>
                        <a:rPr lang="es-ES" altLang="ko-KR" sz="1800" b="0" dirty="0">
                          <a:solidFill>
                            <a:srgbClr val="DCDCAA"/>
                          </a:solidFill>
                          <a:effectLst/>
                          <a:latin typeface="Consolas" panose="020B0609020204030204" pitchFamily="49" charset="0"/>
                        </a:rPr>
                        <a:t>print</a:t>
                      </a:r>
                      <a:r>
                        <a:rPr lang="es-ES" altLang="ko-KR" sz="1800" b="0" dirty="0">
                          <a:solidFill>
                            <a:srgbClr val="D4D4D4"/>
                          </a:solidFill>
                          <a:effectLst/>
                          <a:latin typeface="Consolas" panose="020B0609020204030204" pitchFamily="49" charset="0"/>
                        </a:rPr>
                        <a:t>(</a:t>
                      </a:r>
                      <a:r>
                        <a:rPr lang="es-ES" altLang="ko-KR" sz="1800" b="0" dirty="0">
                          <a:solidFill>
                            <a:srgbClr val="9CDCFE"/>
                          </a:solidFill>
                          <a:effectLst/>
                          <a:latin typeface="Consolas" panose="020B0609020204030204" pitchFamily="49" charset="0"/>
                        </a:rPr>
                        <a:t>x</a:t>
                      </a:r>
                      <a:r>
                        <a:rPr lang="es-ES" altLang="ko-KR" sz="1800" b="0" dirty="0">
                          <a:solidFill>
                            <a:srgbClr val="D4D4D4"/>
                          </a:solidFill>
                          <a:effectLst/>
                          <a:latin typeface="Consolas" panose="020B0609020204030204" pitchFamily="49" charset="0"/>
                        </a:rPr>
                        <a:t> @ </a:t>
                      </a:r>
                      <a:r>
                        <a:rPr lang="es-ES" altLang="ko-KR" sz="1800" b="0" dirty="0">
                          <a:solidFill>
                            <a:srgbClr val="9CDCFE"/>
                          </a:solidFill>
                          <a:effectLst/>
                          <a:latin typeface="Consolas" panose="020B0609020204030204" pitchFamily="49" charset="0"/>
                        </a:rPr>
                        <a:t>y</a:t>
                      </a:r>
                      <a:r>
                        <a:rPr lang="es-ES" altLang="ko-KR" sz="1800"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600" b="0" i="0" dirty="0">
                          <a:solidFill>
                            <a:srgbClr val="D4D4D4"/>
                          </a:solidFill>
                          <a:effectLst/>
                          <a:latin typeface="Consolas" panose="020B0609020204030204" pitchFamily="49" charset="0"/>
                        </a:rPr>
                        <a:t>[[14 32]</a:t>
                      </a:r>
                    </a:p>
                    <a:p>
                      <a:r>
                        <a:rPr lang="en-US" altLang="ko-KR" sz="1600" b="0" i="0" dirty="0">
                          <a:solidFill>
                            <a:srgbClr val="D4D4D4"/>
                          </a:solidFill>
                          <a:effectLst/>
                          <a:latin typeface="Consolas" panose="020B0609020204030204" pitchFamily="49" charset="0"/>
                        </a:rPr>
                        <a:t> [32 77]]</a:t>
                      </a:r>
                    </a:p>
                    <a:p>
                      <a:r>
                        <a:rPr lang="en-US" altLang="ko-KR" sz="1600" b="0" i="0" dirty="0">
                          <a:solidFill>
                            <a:srgbClr val="D4D4D4"/>
                          </a:solidFill>
                          <a:effectLst/>
                          <a:latin typeface="Consolas" panose="020B0609020204030204" pitchFamily="49" charset="0"/>
                        </a:rPr>
                        <a:t>[[14 32]</a:t>
                      </a:r>
                    </a:p>
                    <a:p>
                      <a:r>
                        <a:rPr lang="en-US" altLang="ko-KR" sz="1600" b="0" i="0" dirty="0">
                          <a:solidFill>
                            <a:srgbClr val="D4D4D4"/>
                          </a:solidFill>
                          <a:effectLst/>
                          <a:latin typeface="Consolas" panose="020B0609020204030204" pitchFamily="49" charset="0"/>
                        </a:rPr>
                        <a:t> [32 77]]</a:t>
                      </a:r>
                      <a:endParaRPr lang="en-US" altLang="ko-KR" sz="16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68" name="그룹 67">
            <a:extLst>
              <a:ext uri="{FF2B5EF4-FFF2-40B4-BE49-F238E27FC236}">
                <a16:creationId xmlns:a16="http://schemas.microsoft.com/office/drawing/2014/main" id="{9DC393D4-93CD-4A17-A036-BA185A2221B5}"/>
              </a:ext>
            </a:extLst>
          </p:cNvPr>
          <p:cNvGrpSpPr/>
          <p:nvPr/>
        </p:nvGrpSpPr>
        <p:grpSpPr>
          <a:xfrm>
            <a:off x="804058" y="3774023"/>
            <a:ext cx="1600659" cy="1124733"/>
            <a:chOff x="5601072" y="2940277"/>
            <a:chExt cx="1465188" cy="1029542"/>
          </a:xfrm>
        </p:grpSpPr>
        <p:grpSp>
          <p:nvGrpSpPr>
            <p:cNvPr id="104" name="그룹 103">
              <a:extLst>
                <a:ext uri="{FF2B5EF4-FFF2-40B4-BE49-F238E27FC236}">
                  <a16:creationId xmlns:a16="http://schemas.microsoft.com/office/drawing/2014/main" id="{E380BCAA-0C9B-49E0-9376-CE4A386130C6}"/>
                </a:ext>
              </a:extLst>
            </p:cNvPr>
            <p:cNvGrpSpPr/>
            <p:nvPr/>
          </p:nvGrpSpPr>
          <p:grpSpPr>
            <a:xfrm>
              <a:off x="5601072" y="3380731"/>
              <a:ext cx="1465188" cy="589088"/>
              <a:chOff x="5870193" y="3807384"/>
              <a:chExt cx="1465188" cy="589088"/>
            </a:xfrm>
          </p:grpSpPr>
          <p:sp>
            <p:nvSpPr>
              <p:cNvPr id="109" name="정육면체 108">
                <a:extLst>
                  <a:ext uri="{FF2B5EF4-FFF2-40B4-BE49-F238E27FC236}">
                    <a16:creationId xmlns:a16="http://schemas.microsoft.com/office/drawing/2014/main" id="{531DB7CC-A26B-4807-AC20-1A0CD10E5447}"/>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110" name="정육면체 109">
                <a:extLst>
                  <a:ext uri="{FF2B5EF4-FFF2-40B4-BE49-F238E27FC236}">
                    <a16:creationId xmlns:a16="http://schemas.microsoft.com/office/drawing/2014/main" id="{38D30DF6-B7EC-42B5-A486-A26BEDF08449}"/>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111" name="정육면체 110">
                <a:extLst>
                  <a:ext uri="{FF2B5EF4-FFF2-40B4-BE49-F238E27FC236}">
                    <a16:creationId xmlns:a16="http://schemas.microsoft.com/office/drawing/2014/main" id="{DE019038-CBFE-4ECB-A270-AB375A1A5411}"/>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105" name="그룹 104">
              <a:extLst>
                <a:ext uri="{FF2B5EF4-FFF2-40B4-BE49-F238E27FC236}">
                  <a16:creationId xmlns:a16="http://schemas.microsoft.com/office/drawing/2014/main" id="{F47A0935-9969-406F-B4D2-EE8F40C44C7B}"/>
                </a:ext>
              </a:extLst>
            </p:cNvPr>
            <p:cNvGrpSpPr/>
            <p:nvPr/>
          </p:nvGrpSpPr>
          <p:grpSpPr>
            <a:xfrm>
              <a:off x="5601072" y="2940277"/>
              <a:ext cx="1465188" cy="589088"/>
              <a:chOff x="5870193" y="3807384"/>
              <a:chExt cx="1465188" cy="589088"/>
            </a:xfrm>
          </p:grpSpPr>
          <p:sp>
            <p:nvSpPr>
              <p:cNvPr id="106" name="정육면체 105">
                <a:extLst>
                  <a:ext uri="{FF2B5EF4-FFF2-40B4-BE49-F238E27FC236}">
                    <a16:creationId xmlns:a16="http://schemas.microsoft.com/office/drawing/2014/main" id="{F4A4389B-D250-4906-88B5-9307C4FB4E3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107" name="정육면체 106">
                <a:extLst>
                  <a:ext uri="{FF2B5EF4-FFF2-40B4-BE49-F238E27FC236}">
                    <a16:creationId xmlns:a16="http://schemas.microsoft.com/office/drawing/2014/main" id="{3F1333E0-4835-4456-BB48-B424382045AA}"/>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108" name="정육면체 107">
                <a:extLst>
                  <a:ext uri="{FF2B5EF4-FFF2-40B4-BE49-F238E27FC236}">
                    <a16:creationId xmlns:a16="http://schemas.microsoft.com/office/drawing/2014/main" id="{0E14A817-03DC-46AA-A07C-710A39AABEB4}"/>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mc:AlternateContent xmlns:mc="http://schemas.openxmlformats.org/markup-compatibility/2006" xmlns:a14="http://schemas.microsoft.com/office/drawing/2010/main">
        <mc:Choice Requires="a14">
          <p:sp>
            <p:nvSpPr>
              <p:cNvPr id="112" name="직사각형 111">
                <a:extLst>
                  <a:ext uri="{FF2B5EF4-FFF2-40B4-BE49-F238E27FC236}">
                    <a16:creationId xmlns:a16="http://schemas.microsoft.com/office/drawing/2014/main" id="{D5BC0F12-3DB6-4B24-A368-690CF52AE55B}"/>
                  </a:ext>
                </a:extLst>
              </p:cNvPr>
              <p:cNvSpPr/>
              <p:nvPr/>
            </p:nvSpPr>
            <p:spPr>
              <a:xfrm>
                <a:off x="1406431" y="4903567"/>
                <a:ext cx="399468"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ko-KR" b="1" i="1">
                          <a:ln>
                            <a:solidFill>
                              <a:schemeClr val="bg1">
                                <a:lumMod val="75000"/>
                                <a:alpha val="3000"/>
                              </a:schemeClr>
                            </a:solidFill>
                          </a:ln>
                          <a:solidFill>
                            <a:schemeClr val="tx2">
                              <a:lumMod val="50000"/>
                            </a:schemeClr>
                          </a:solidFill>
                          <a:latin typeface="Cambria Math" panose="02040503050406030204" pitchFamily="18" charset="0"/>
                        </a:rPr>
                        <m:t>𝒙</m:t>
                      </m:r>
                    </m:oMath>
                  </m:oMathPara>
                </a14:m>
                <a:endParaRPr lang="ko-KR" altLang="en-US" dirty="0"/>
              </a:p>
            </p:txBody>
          </p:sp>
        </mc:Choice>
        <mc:Fallback xmlns="">
          <p:sp>
            <p:nvSpPr>
              <p:cNvPr id="112" name="직사각형 111">
                <a:extLst>
                  <a:ext uri="{FF2B5EF4-FFF2-40B4-BE49-F238E27FC236}">
                    <a16:creationId xmlns:a16="http://schemas.microsoft.com/office/drawing/2014/main" id="{D5BC0F12-3DB6-4B24-A368-690CF52AE55B}"/>
                  </a:ext>
                </a:extLst>
              </p:cNvPr>
              <p:cNvSpPr>
                <a:spLocks noRot="1" noChangeAspect="1" noMove="1" noResize="1" noEditPoints="1" noAdjustHandles="1" noChangeArrowheads="1" noChangeShapeType="1" noTextEdit="1"/>
              </p:cNvSpPr>
              <p:nvPr/>
            </p:nvSpPr>
            <p:spPr>
              <a:xfrm>
                <a:off x="1406431" y="4903567"/>
                <a:ext cx="399468" cy="369332"/>
              </a:xfrm>
              <a:prstGeom prst="rect">
                <a:avLst/>
              </a:prstGeom>
              <a:blipFill>
                <a:blip r:embed="rId7"/>
                <a:stretch>
                  <a:fillRect/>
                </a:stretch>
              </a:blipFill>
            </p:spPr>
            <p:txBody>
              <a:bodyPr/>
              <a:lstStyle/>
              <a:p>
                <a:r>
                  <a:rPr lang="ko-KR" altLang="en-US">
                    <a:noFill/>
                  </a:rPr>
                  <a:t> </a:t>
                </a:r>
              </a:p>
            </p:txBody>
          </p:sp>
        </mc:Fallback>
      </mc:AlternateContent>
      <p:grpSp>
        <p:nvGrpSpPr>
          <p:cNvPr id="84" name="그룹 83">
            <a:extLst>
              <a:ext uri="{FF2B5EF4-FFF2-40B4-BE49-F238E27FC236}">
                <a16:creationId xmlns:a16="http://schemas.microsoft.com/office/drawing/2014/main" id="{D7F812B8-D8BC-4F08-90CF-EB6421C1BFA4}"/>
              </a:ext>
            </a:extLst>
          </p:cNvPr>
          <p:cNvGrpSpPr/>
          <p:nvPr/>
        </p:nvGrpSpPr>
        <p:grpSpPr>
          <a:xfrm>
            <a:off x="3246117" y="3294440"/>
            <a:ext cx="1129238" cy="1604316"/>
            <a:chOff x="7629810" y="3158205"/>
            <a:chExt cx="1129238" cy="1604316"/>
          </a:xfrm>
        </p:grpSpPr>
        <p:grpSp>
          <p:nvGrpSpPr>
            <p:cNvPr id="85" name="그룹 84">
              <a:extLst>
                <a:ext uri="{FF2B5EF4-FFF2-40B4-BE49-F238E27FC236}">
                  <a16:creationId xmlns:a16="http://schemas.microsoft.com/office/drawing/2014/main" id="{F3852962-7497-4611-B62A-3ABF40F591A8}"/>
                </a:ext>
              </a:extLst>
            </p:cNvPr>
            <p:cNvGrpSpPr/>
            <p:nvPr/>
          </p:nvGrpSpPr>
          <p:grpSpPr>
            <a:xfrm>
              <a:off x="7629810" y="3158205"/>
              <a:ext cx="645172" cy="1604316"/>
              <a:chOff x="6960982" y="3441394"/>
              <a:chExt cx="645172" cy="1604316"/>
            </a:xfrm>
          </p:grpSpPr>
          <p:sp>
            <p:nvSpPr>
              <p:cNvPr id="90" name="정육면체 89">
                <a:extLst>
                  <a:ext uri="{FF2B5EF4-FFF2-40B4-BE49-F238E27FC236}">
                    <a16:creationId xmlns:a16="http://schemas.microsoft.com/office/drawing/2014/main" id="{22747732-8E0B-4B17-B456-827E46E19BD7}"/>
                  </a:ext>
                </a:extLst>
              </p:cNvPr>
              <p:cNvSpPr/>
              <p:nvPr/>
            </p:nvSpPr>
            <p:spPr>
              <a:xfrm>
                <a:off x="6962599" y="4402155"/>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91" name="정육면체 90">
                <a:extLst>
                  <a:ext uri="{FF2B5EF4-FFF2-40B4-BE49-F238E27FC236}">
                    <a16:creationId xmlns:a16="http://schemas.microsoft.com/office/drawing/2014/main" id="{7A225F99-FD9D-45D9-996E-2B30A0F5DA2D}"/>
                  </a:ext>
                </a:extLst>
              </p:cNvPr>
              <p:cNvSpPr/>
              <p:nvPr/>
            </p:nvSpPr>
            <p:spPr>
              <a:xfrm>
                <a:off x="6960982" y="3921959"/>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92" name="정육면체 91">
                <a:extLst>
                  <a:ext uri="{FF2B5EF4-FFF2-40B4-BE49-F238E27FC236}">
                    <a16:creationId xmlns:a16="http://schemas.microsoft.com/office/drawing/2014/main" id="{FBE3BBFB-A0B4-4554-BCE0-143BE0D31DE2}"/>
                  </a:ext>
                </a:extLst>
              </p:cNvPr>
              <p:cNvSpPr/>
              <p:nvPr/>
            </p:nvSpPr>
            <p:spPr>
              <a:xfrm>
                <a:off x="6960982" y="344139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grpSp>
        <p:grpSp>
          <p:nvGrpSpPr>
            <p:cNvPr id="86" name="그룹 85">
              <a:extLst>
                <a:ext uri="{FF2B5EF4-FFF2-40B4-BE49-F238E27FC236}">
                  <a16:creationId xmlns:a16="http://schemas.microsoft.com/office/drawing/2014/main" id="{7AFB35D4-2FFA-4788-A230-A02D1DB16B8A}"/>
                </a:ext>
              </a:extLst>
            </p:cNvPr>
            <p:cNvGrpSpPr/>
            <p:nvPr/>
          </p:nvGrpSpPr>
          <p:grpSpPr>
            <a:xfrm>
              <a:off x="8113876" y="3158205"/>
              <a:ext cx="645172" cy="1604316"/>
              <a:chOff x="6960982" y="3441394"/>
              <a:chExt cx="645172" cy="1604316"/>
            </a:xfrm>
          </p:grpSpPr>
          <p:sp>
            <p:nvSpPr>
              <p:cNvPr id="87" name="정육면체 86">
                <a:extLst>
                  <a:ext uri="{FF2B5EF4-FFF2-40B4-BE49-F238E27FC236}">
                    <a16:creationId xmlns:a16="http://schemas.microsoft.com/office/drawing/2014/main" id="{FA3913D7-08F7-4497-9F07-C60990D8EEBE}"/>
                  </a:ext>
                </a:extLst>
              </p:cNvPr>
              <p:cNvSpPr/>
              <p:nvPr/>
            </p:nvSpPr>
            <p:spPr>
              <a:xfrm>
                <a:off x="6962599" y="4402155"/>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sp>
            <p:nvSpPr>
              <p:cNvPr id="88" name="정육면체 87">
                <a:extLst>
                  <a:ext uri="{FF2B5EF4-FFF2-40B4-BE49-F238E27FC236}">
                    <a16:creationId xmlns:a16="http://schemas.microsoft.com/office/drawing/2014/main" id="{9730F957-BC28-4D4A-B129-8FBB4EDAA757}"/>
                  </a:ext>
                </a:extLst>
              </p:cNvPr>
              <p:cNvSpPr/>
              <p:nvPr/>
            </p:nvSpPr>
            <p:spPr>
              <a:xfrm>
                <a:off x="6960982" y="3921959"/>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89" name="정육면체 88">
                <a:extLst>
                  <a:ext uri="{FF2B5EF4-FFF2-40B4-BE49-F238E27FC236}">
                    <a16:creationId xmlns:a16="http://schemas.microsoft.com/office/drawing/2014/main" id="{E8211E6F-ECE2-4BDF-8543-329AF62B1A6B}"/>
                  </a:ext>
                </a:extLst>
              </p:cNvPr>
              <p:cNvSpPr/>
              <p:nvPr/>
            </p:nvSpPr>
            <p:spPr>
              <a:xfrm>
                <a:off x="6960982" y="344139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grpSp>
      </p:grpSp>
      <p:grpSp>
        <p:nvGrpSpPr>
          <p:cNvPr id="93" name="그룹 92">
            <a:extLst>
              <a:ext uri="{FF2B5EF4-FFF2-40B4-BE49-F238E27FC236}">
                <a16:creationId xmlns:a16="http://schemas.microsoft.com/office/drawing/2014/main" id="{1F989016-9FB3-45A0-8D8C-08981BF66464}"/>
              </a:ext>
            </a:extLst>
          </p:cNvPr>
          <p:cNvGrpSpPr/>
          <p:nvPr/>
        </p:nvGrpSpPr>
        <p:grpSpPr>
          <a:xfrm>
            <a:off x="5216756" y="3804511"/>
            <a:ext cx="1127872" cy="1126238"/>
            <a:chOff x="392225" y="4058351"/>
            <a:chExt cx="1127872" cy="1126238"/>
          </a:xfrm>
        </p:grpSpPr>
        <p:sp>
          <p:nvSpPr>
            <p:cNvPr id="94" name="정육면체 93">
              <a:extLst>
                <a:ext uri="{FF2B5EF4-FFF2-40B4-BE49-F238E27FC236}">
                  <a16:creationId xmlns:a16="http://schemas.microsoft.com/office/drawing/2014/main" id="{6339B6DE-5AD3-48E8-B379-3CB173AA7F8F}"/>
                </a:ext>
              </a:extLst>
            </p:cNvPr>
            <p:cNvSpPr/>
            <p:nvPr/>
          </p:nvSpPr>
          <p:spPr>
            <a:xfrm>
              <a:off x="392225" y="454103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32</a:t>
              </a:r>
              <a:endParaRPr lang="ko-KR" altLang="en-US" sz="2000" dirty="0"/>
            </a:p>
          </p:txBody>
        </p:sp>
        <p:sp>
          <p:nvSpPr>
            <p:cNvPr id="95" name="정육면체 94">
              <a:extLst>
                <a:ext uri="{FF2B5EF4-FFF2-40B4-BE49-F238E27FC236}">
                  <a16:creationId xmlns:a16="http://schemas.microsoft.com/office/drawing/2014/main" id="{D6D197DC-AF9C-41C4-A54A-9DBBD13EB5F3}"/>
                </a:ext>
              </a:extLst>
            </p:cNvPr>
            <p:cNvSpPr/>
            <p:nvPr/>
          </p:nvSpPr>
          <p:spPr>
            <a:xfrm>
              <a:off x="876542" y="4541034"/>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77</a:t>
              </a:r>
              <a:endParaRPr lang="ko-KR" altLang="en-US" sz="2000" dirty="0"/>
            </a:p>
          </p:txBody>
        </p:sp>
        <p:sp>
          <p:nvSpPr>
            <p:cNvPr id="96" name="정육면체 95">
              <a:extLst>
                <a:ext uri="{FF2B5EF4-FFF2-40B4-BE49-F238E27FC236}">
                  <a16:creationId xmlns:a16="http://schemas.microsoft.com/office/drawing/2014/main" id="{EE594B6F-F2C7-46B8-A0AF-845A9F50FCC8}"/>
                </a:ext>
              </a:extLst>
            </p:cNvPr>
            <p:cNvSpPr/>
            <p:nvPr/>
          </p:nvSpPr>
          <p:spPr>
            <a:xfrm>
              <a:off x="392226" y="4058351"/>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14</a:t>
              </a:r>
              <a:endParaRPr lang="ko-KR" altLang="en-US" sz="2000" dirty="0"/>
            </a:p>
          </p:txBody>
        </p:sp>
        <p:sp>
          <p:nvSpPr>
            <p:cNvPr id="97" name="정육면체 96">
              <a:extLst>
                <a:ext uri="{FF2B5EF4-FFF2-40B4-BE49-F238E27FC236}">
                  <a16:creationId xmlns:a16="http://schemas.microsoft.com/office/drawing/2014/main" id="{1E34853F-D5F8-4A68-B7FA-E534405025BD}"/>
                </a:ext>
              </a:extLst>
            </p:cNvPr>
            <p:cNvSpPr/>
            <p:nvPr/>
          </p:nvSpPr>
          <p:spPr>
            <a:xfrm>
              <a:off x="870778" y="4058351"/>
              <a:ext cx="643555" cy="643555"/>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32</a:t>
              </a:r>
              <a:endParaRPr lang="ko-KR" altLang="en-US" sz="2000" dirty="0"/>
            </a:p>
          </p:txBody>
        </p:sp>
      </p:grpSp>
      <mc:AlternateContent xmlns:mc="http://schemas.openxmlformats.org/markup-compatibility/2006" xmlns:a14="http://schemas.microsoft.com/office/drawing/2010/main">
        <mc:Choice Requires="a14">
          <p:sp>
            <p:nvSpPr>
              <p:cNvPr id="98" name="직사각형 97">
                <a:extLst>
                  <a:ext uri="{FF2B5EF4-FFF2-40B4-BE49-F238E27FC236}">
                    <a16:creationId xmlns:a16="http://schemas.microsoft.com/office/drawing/2014/main" id="{A08ED757-432B-42FB-85E2-4940C02F81DB}"/>
                  </a:ext>
                </a:extLst>
              </p:cNvPr>
              <p:cNvSpPr/>
              <p:nvPr/>
            </p:nvSpPr>
            <p:spPr>
              <a:xfrm>
                <a:off x="3562075" y="4903567"/>
                <a:ext cx="404278"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rPr>
                        <m:t>𝒚</m:t>
                      </m:r>
                    </m:oMath>
                  </m:oMathPara>
                </a14:m>
                <a:endParaRPr lang="ko-KR" altLang="en-US" dirty="0"/>
              </a:p>
            </p:txBody>
          </p:sp>
        </mc:Choice>
        <mc:Fallback xmlns="">
          <p:sp>
            <p:nvSpPr>
              <p:cNvPr id="98" name="직사각형 97">
                <a:extLst>
                  <a:ext uri="{FF2B5EF4-FFF2-40B4-BE49-F238E27FC236}">
                    <a16:creationId xmlns:a16="http://schemas.microsoft.com/office/drawing/2014/main" id="{A08ED757-432B-42FB-85E2-4940C02F81DB}"/>
                  </a:ext>
                </a:extLst>
              </p:cNvPr>
              <p:cNvSpPr>
                <a:spLocks noRot="1" noChangeAspect="1" noMove="1" noResize="1" noEditPoints="1" noAdjustHandles="1" noChangeArrowheads="1" noChangeShapeType="1" noTextEdit="1"/>
              </p:cNvSpPr>
              <p:nvPr/>
            </p:nvSpPr>
            <p:spPr>
              <a:xfrm>
                <a:off x="3562075" y="4903567"/>
                <a:ext cx="404278" cy="369332"/>
              </a:xfrm>
              <a:prstGeom prst="rect">
                <a:avLst/>
              </a:prstGeom>
              <a:blipFill>
                <a:blip r:embed="rId8"/>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9" name="직사각형 98">
                <a:extLst>
                  <a:ext uri="{FF2B5EF4-FFF2-40B4-BE49-F238E27FC236}">
                    <a16:creationId xmlns:a16="http://schemas.microsoft.com/office/drawing/2014/main" id="{E98F18AE-3524-41AB-8863-7CED90BBA1F4}"/>
                  </a:ext>
                </a:extLst>
              </p:cNvPr>
              <p:cNvSpPr/>
              <p:nvPr/>
            </p:nvSpPr>
            <p:spPr>
              <a:xfrm>
                <a:off x="5429528" y="4933527"/>
                <a:ext cx="537327"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rPr>
                        <m:t>𝒙𝒚</m:t>
                      </m:r>
                    </m:oMath>
                  </m:oMathPara>
                </a14:m>
                <a:endParaRPr lang="ko-KR" altLang="en-US" dirty="0"/>
              </a:p>
            </p:txBody>
          </p:sp>
        </mc:Choice>
        <mc:Fallback xmlns="">
          <p:sp>
            <p:nvSpPr>
              <p:cNvPr id="99" name="직사각형 98">
                <a:extLst>
                  <a:ext uri="{FF2B5EF4-FFF2-40B4-BE49-F238E27FC236}">
                    <a16:creationId xmlns:a16="http://schemas.microsoft.com/office/drawing/2014/main" id="{E98F18AE-3524-41AB-8863-7CED90BBA1F4}"/>
                  </a:ext>
                </a:extLst>
              </p:cNvPr>
              <p:cNvSpPr>
                <a:spLocks noRot="1" noChangeAspect="1" noMove="1" noResize="1" noEditPoints="1" noAdjustHandles="1" noChangeArrowheads="1" noChangeShapeType="1" noTextEdit="1"/>
              </p:cNvSpPr>
              <p:nvPr/>
            </p:nvSpPr>
            <p:spPr>
              <a:xfrm>
                <a:off x="5429528" y="4933527"/>
                <a:ext cx="537327" cy="369332"/>
              </a:xfrm>
              <a:prstGeom prst="rect">
                <a:avLst/>
              </a:prstGeom>
              <a:blipFill>
                <a:blip r:embed="rId9"/>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0" name="직사각형 99">
                <a:extLst>
                  <a:ext uri="{FF2B5EF4-FFF2-40B4-BE49-F238E27FC236}">
                    <a16:creationId xmlns:a16="http://schemas.microsoft.com/office/drawing/2014/main" id="{8E8AF9BA-3C95-4050-BC64-F43B5D4C7764}"/>
                  </a:ext>
                </a:extLst>
              </p:cNvPr>
              <p:cNvSpPr/>
              <p:nvPr/>
            </p:nvSpPr>
            <p:spPr>
              <a:xfrm>
                <a:off x="2589608" y="4229363"/>
                <a:ext cx="470000"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rPr>
                        <m:t>@</m:t>
                      </m:r>
                    </m:oMath>
                  </m:oMathPara>
                </a14:m>
                <a:endParaRPr lang="ko-KR" altLang="en-US" dirty="0"/>
              </a:p>
            </p:txBody>
          </p:sp>
        </mc:Choice>
        <mc:Fallback xmlns="">
          <p:sp>
            <p:nvSpPr>
              <p:cNvPr id="100" name="직사각형 99">
                <a:extLst>
                  <a:ext uri="{FF2B5EF4-FFF2-40B4-BE49-F238E27FC236}">
                    <a16:creationId xmlns:a16="http://schemas.microsoft.com/office/drawing/2014/main" id="{8E8AF9BA-3C95-4050-BC64-F43B5D4C7764}"/>
                  </a:ext>
                </a:extLst>
              </p:cNvPr>
              <p:cNvSpPr>
                <a:spLocks noRot="1" noChangeAspect="1" noMove="1" noResize="1" noEditPoints="1" noAdjustHandles="1" noChangeArrowheads="1" noChangeShapeType="1" noTextEdit="1"/>
              </p:cNvSpPr>
              <p:nvPr/>
            </p:nvSpPr>
            <p:spPr>
              <a:xfrm>
                <a:off x="2589608" y="4229363"/>
                <a:ext cx="470000" cy="369332"/>
              </a:xfrm>
              <a:prstGeom prst="rect">
                <a:avLst/>
              </a:prstGeom>
              <a:blipFill>
                <a:blip r:embed="rId10"/>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101" name="직사각형 100">
                <a:extLst>
                  <a:ext uri="{FF2B5EF4-FFF2-40B4-BE49-F238E27FC236}">
                    <a16:creationId xmlns:a16="http://schemas.microsoft.com/office/drawing/2014/main" id="{9CD1294F-CBD8-4117-9C21-96D54EEA7725}"/>
                  </a:ext>
                </a:extLst>
              </p:cNvPr>
              <p:cNvSpPr/>
              <p:nvPr/>
            </p:nvSpPr>
            <p:spPr>
              <a:xfrm>
                <a:off x="4564523" y="4229363"/>
                <a:ext cx="439543"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ko-KR" b="1" i="1" smtClean="0">
                          <a:ln>
                            <a:solidFill>
                              <a:schemeClr val="bg1">
                                <a:lumMod val="75000"/>
                                <a:alpha val="3000"/>
                              </a:schemeClr>
                            </a:solidFill>
                          </a:ln>
                          <a:solidFill>
                            <a:schemeClr val="tx2">
                              <a:lumMod val="50000"/>
                            </a:schemeClr>
                          </a:solidFill>
                          <a:latin typeface="Cambria Math" panose="02040503050406030204" pitchFamily="18" charset="0"/>
                        </a:rPr>
                        <m:t>=</m:t>
                      </m:r>
                    </m:oMath>
                  </m:oMathPara>
                </a14:m>
                <a:endParaRPr lang="ko-KR" altLang="en-US" dirty="0"/>
              </a:p>
            </p:txBody>
          </p:sp>
        </mc:Choice>
        <mc:Fallback xmlns="">
          <p:sp>
            <p:nvSpPr>
              <p:cNvPr id="101" name="직사각형 100">
                <a:extLst>
                  <a:ext uri="{FF2B5EF4-FFF2-40B4-BE49-F238E27FC236}">
                    <a16:creationId xmlns:a16="http://schemas.microsoft.com/office/drawing/2014/main" id="{9CD1294F-CBD8-4117-9C21-96D54EEA7725}"/>
                  </a:ext>
                </a:extLst>
              </p:cNvPr>
              <p:cNvSpPr>
                <a:spLocks noRot="1" noChangeAspect="1" noMove="1" noResize="1" noEditPoints="1" noAdjustHandles="1" noChangeArrowheads="1" noChangeShapeType="1" noTextEdit="1"/>
              </p:cNvSpPr>
              <p:nvPr/>
            </p:nvSpPr>
            <p:spPr>
              <a:xfrm>
                <a:off x="4564523" y="4229363"/>
                <a:ext cx="439543" cy="369332"/>
              </a:xfrm>
              <a:prstGeom prst="rect">
                <a:avLst/>
              </a:prstGeom>
              <a:blipFill>
                <a:blip r:embed="rId11"/>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C552667-B2CA-44F8-A4C1-4F1B390B7836}"/>
                  </a:ext>
                </a:extLst>
              </p:cNvPr>
              <p:cNvSpPr txBox="1"/>
              <p:nvPr/>
            </p:nvSpPr>
            <p:spPr>
              <a:xfrm>
                <a:off x="4668297" y="5421192"/>
                <a:ext cx="2054024" cy="512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ko-KR" b="0" i="1" smtClean="0">
                              <a:latin typeface="Cambria Math" panose="02040503050406030204" pitchFamily="18" charset="0"/>
                            </a:rPr>
                          </m:ctrlPr>
                        </m:sSub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𝑥𝑦</m:t>
                              </m:r>
                            </m:e>
                          </m:d>
                        </m:e>
                        <m:sub>
                          <m:r>
                            <a:rPr lang="en-US" altLang="ko-KR" b="0" i="1" smtClean="0">
                              <a:latin typeface="Cambria Math" panose="02040503050406030204" pitchFamily="18" charset="0"/>
                            </a:rPr>
                            <m:t>𝑖𝑗</m:t>
                          </m:r>
                        </m:sub>
                      </m:sSub>
                      <m:r>
                        <a:rPr lang="en-US" altLang="ko-KR" b="0" i="1" smtClean="0">
                          <a:latin typeface="Cambria Math" panose="02040503050406030204" pitchFamily="18" charset="0"/>
                        </a:rPr>
                        <m:t>=</m:t>
                      </m:r>
                      <m:nary>
                        <m:naryPr>
                          <m:chr m:val="∑"/>
                          <m:limLoc m:val="subSup"/>
                          <m:supHide m:val="on"/>
                          <m:ctrlPr>
                            <a:rPr lang="en-US" altLang="ko-KR" b="0" i="1" smtClean="0">
                              <a:latin typeface="Cambria Math" panose="02040503050406030204" pitchFamily="18" charset="0"/>
                            </a:rPr>
                          </m:ctrlPr>
                        </m:naryPr>
                        <m:sub>
                          <m:r>
                            <m:rPr>
                              <m:brk m:alnAt="9"/>
                            </m:rPr>
                            <a:rPr lang="en-US" altLang="ko-KR" b="0" i="1" smtClean="0">
                              <a:latin typeface="Cambria Math" panose="02040503050406030204" pitchFamily="18" charset="0"/>
                            </a:rPr>
                            <m:t>𝑘</m:t>
                          </m:r>
                        </m:sub>
                        <m:sup/>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𝑥</m:t>
                              </m:r>
                            </m:e>
                            <m:sub>
                              <m:r>
                                <a:rPr lang="en-US" altLang="ko-KR" b="0" i="1" smtClean="0">
                                  <a:latin typeface="Cambria Math" panose="02040503050406030204" pitchFamily="18" charset="0"/>
                                </a:rPr>
                                <m:t>𝑖𝑘</m:t>
                              </m:r>
                            </m:sub>
                          </m:sSub>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𝑘𝑗</m:t>
                              </m:r>
                            </m:sub>
                          </m:sSub>
                        </m:e>
                      </m:nary>
                    </m:oMath>
                  </m:oMathPara>
                </a14:m>
                <a:endParaRPr lang="ko-KR" altLang="en-US" dirty="0"/>
              </a:p>
            </p:txBody>
          </p:sp>
        </mc:Choice>
        <mc:Fallback xmlns="">
          <p:sp>
            <p:nvSpPr>
              <p:cNvPr id="9" name="TextBox 8">
                <a:extLst>
                  <a:ext uri="{FF2B5EF4-FFF2-40B4-BE49-F238E27FC236}">
                    <a16:creationId xmlns:a16="http://schemas.microsoft.com/office/drawing/2014/main" id="{6C552667-B2CA-44F8-A4C1-4F1B390B7836}"/>
                  </a:ext>
                </a:extLst>
              </p:cNvPr>
              <p:cNvSpPr txBox="1">
                <a:spLocks noRot="1" noChangeAspect="1" noMove="1" noResize="1" noEditPoints="1" noAdjustHandles="1" noChangeArrowheads="1" noChangeShapeType="1" noTextEdit="1"/>
              </p:cNvSpPr>
              <p:nvPr/>
            </p:nvSpPr>
            <p:spPr>
              <a:xfrm>
                <a:off x="4668297" y="5421192"/>
                <a:ext cx="2054024" cy="512063"/>
              </a:xfrm>
              <a:prstGeom prst="rect">
                <a:avLst/>
              </a:prstGeom>
              <a:blipFill>
                <a:blip r:embed="rId12"/>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7213915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91</a:t>
            </a:fld>
            <a:endParaRPr lang="ko-KR" altLang="en-US"/>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74526"/>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배열의 데이터 비교 방법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a:ln>
                  <a:solidFill>
                    <a:schemeClr val="bg1">
                      <a:lumMod val="75000"/>
                      <a:alpha val="3000"/>
                    </a:schemeClr>
                  </a:solidFill>
                </a:ln>
                <a:solidFill>
                  <a:schemeClr val="tx2">
                    <a:lumMod val="50000"/>
                  </a:schemeClr>
                </a:solidFill>
                <a:highlight>
                  <a:srgbClr val="FFFF00"/>
                </a:highlight>
                <a:latin typeface="Consolas" panose="020B0609020204030204" pitchFamily="49" charset="0"/>
                <a:ea typeface="+mn-ea"/>
              </a:rPr>
              <a:t>any()</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all(), where()</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any(</a:t>
            </a:r>
            <a:r>
              <a:rPr lang="ko-KR" altLang="en-US" sz="1600" b="1" dirty="0">
                <a:solidFill>
                  <a:srgbClr val="000000"/>
                </a:solidFill>
                <a:latin typeface="Consolas" panose="020B0609020204030204" pitchFamily="49" charset="0"/>
              </a:rPr>
              <a:t>조건</a:t>
            </a:r>
            <a:r>
              <a:rPr lang="en-US" altLang="ko-KR" sz="1600" b="1" dirty="0">
                <a:solidFill>
                  <a:srgbClr val="000000"/>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배열의 데이터 중 </a:t>
            </a:r>
            <a:r>
              <a:rPr lang="ko-KR" altLang="en-US" sz="1600" b="1" dirty="0">
                <a:solidFill>
                  <a:srgbClr val="000000"/>
                </a:solidFill>
                <a:latin typeface="Consolas" panose="020B0609020204030204" pitchFamily="49" charset="0"/>
              </a:rPr>
              <a:t>조건과 맞는 데이터가 있으면 </a:t>
            </a:r>
            <a:r>
              <a:rPr lang="en-US" altLang="ko-KR" sz="1600" b="1" dirty="0">
                <a:solidFill>
                  <a:srgbClr val="000000"/>
                </a:solidFill>
                <a:latin typeface="Consolas" panose="020B0609020204030204" pitchFamily="49" charset="0"/>
              </a:rPr>
              <a:t>True, </a:t>
            </a:r>
            <a:r>
              <a:rPr lang="ko-KR" altLang="en-US" sz="1600" b="1" dirty="0">
                <a:solidFill>
                  <a:srgbClr val="000000"/>
                </a:solidFill>
                <a:latin typeface="Consolas" panose="020B0609020204030204" pitchFamily="49" charset="0"/>
              </a:rPr>
              <a:t>전혀 없으면 </a:t>
            </a:r>
            <a:r>
              <a:rPr lang="en-US" altLang="ko-KR" sz="1600" b="1" dirty="0">
                <a:solidFill>
                  <a:srgbClr val="000000"/>
                </a:solidFill>
                <a:latin typeface="Consolas" panose="020B0609020204030204" pitchFamily="49" charset="0"/>
              </a:rPr>
              <a:t>False</a:t>
            </a:r>
            <a:endParaRPr lang="ko-KR" altLang="en-US" sz="1600" b="1" dirty="0"/>
          </a:p>
        </p:txBody>
      </p:sp>
      <p:sp>
        <p:nvSpPr>
          <p:cNvPr id="24" name="TextBox 23">
            <a:extLst>
              <a:ext uri="{FF2B5EF4-FFF2-40B4-BE49-F238E27FC236}">
                <a16:creationId xmlns:a16="http://schemas.microsoft.com/office/drawing/2014/main" id="{B2AE88A1-9D46-46E1-A4A3-8E2A06D7A6EF}"/>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pic>
        <p:nvPicPr>
          <p:cNvPr id="25" name="Picture 8" descr="Python logo and wordmark.svg">
            <a:extLst>
              <a:ext uri="{FF2B5EF4-FFF2-40B4-BE49-F238E27FC236}">
                <a16:creationId xmlns:a16="http://schemas.microsoft.com/office/drawing/2014/main" id="{7969BE35-3DDE-4BA9-8770-BCEB03863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a:extLst>
              <a:ext uri="{FF2B5EF4-FFF2-40B4-BE49-F238E27FC236}">
                <a16:creationId xmlns:a16="http://schemas.microsoft.com/office/drawing/2014/main" id="{0B1CB5D4-5504-4ABF-AA46-5492D9F0751F}"/>
              </a:ext>
            </a:extLst>
          </p:cNvPr>
          <p:cNvGrpSpPr>
            <a:grpSpLocks/>
          </p:cNvGrpSpPr>
          <p:nvPr/>
        </p:nvGrpSpPr>
        <p:grpSpPr bwMode="auto">
          <a:xfrm>
            <a:off x="542907" y="998118"/>
            <a:ext cx="4424882" cy="400110"/>
            <a:chOff x="462308" y="1828784"/>
            <a:chExt cx="4424014" cy="399302"/>
          </a:xfrm>
        </p:grpSpPr>
        <p:sp>
          <p:nvSpPr>
            <p:cNvPr id="27" name="Rectangle 304">
              <a:extLst>
                <a:ext uri="{FF2B5EF4-FFF2-40B4-BE49-F238E27FC236}">
                  <a16:creationId xmlns:a16="http://schemas.microsoft.com/office/drawing/2014/main" id="{E700D248-4B4F-4126-9131-4257965EFED2}"/>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8" name="그룹 9">
              <a:extLst>
                <a:ext uri="{FF2B5EF4-FFF2-40B4-BE49-F238E27FC236}">
                  <a16:creationId xmlns:a16="http://schemas.microsoft.com/office/drawing/2014/main" id="{DD4984EA-1B3D-499C-8317-737EDE19BB7C}"/>
                </a:ext>
              </a:extLst>
            </p:cNvPr>
            <p:cNvGrpSpPr>
              <a:grpSpLocks/>
            </p:cNvGrpSpPr>
            <p:nvPr/>
          </p:nvGrpSpPr>
          <p:grpSpPr bwMode="auto">
            <a:xfrm>
              <a:off x="462308" y="1868795"/>
              <a:ext cx="252000" cy="304184"/>
              <a:chOff x="615950" y="2444452"/>
              <a:chExt cx="635289" cy="879856"/>
            </a:xfrm>
          </p:grpSpPr>
          <p:sp>
            <p:nvSpPr>
              <p:cNvPr id="29" name="이등변 삼각형 4">
                <a:extLst>
                  <a:ext uri="{FF2B5EF4-FFF2-40B4-BE49-F238E27FC236}">
                    <a16:creationId xmlns:a16="http://schemas.microsoft.com/office/drawing/2014/main" id="{EAD5F3D4-D71A-4096-AA11-4DC61BED00A2}"/>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1" name="이등변 삼각형 49">
                <a:extLst>
                  <a:ext uri="{FF2B5EF4-FFF2-40B4-BE49-F238E27FC236}">
                    <a16:creationId xmlns:a16="http://schemas.microsoft.com/office/drawing/2014/main" id="{09FEF6E7-6147-474D-BFED-6733C96C3BD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32" name="Picture 4" descr="NumPy logo 2020.svg">
            <a:extLst>
              <a:ext uri="{FF2B5EF4-FFF2-40B4-BE49-F238E27FC236}">
                <a16:creationId xmlns:a16="http://schemas.microsoft.com/office/drawing/2014/main" id="{EC6FECE1-6106-4AE8-8BE9-8B783C82A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7" name="표 66">
            <a:extLst>
              <a:ext uri="{FF2B5EF4-FFF2-40B4-BE49-F238E27FC236}">
                <a16:creationId xmlns:a16="http://schemas.microsoft.com/office/drawing/2014/main" id="{C8F9D77B-CE38-4466-B7D7-9E81118B88DD}"/>
              </a:ext>
            </a:extLst>
          </p:cNvPr>
          <p:cNvGraphicFramePr>
            <a:graphicFrameLocks noGrp="1"/>
          </p:cNvGraphicFramePr>
          <p:nvPr>
            <p:extLst>
              <p:ext uri="{D42A27DB-BD31-4B8C-83A1-F6EECF244321}">
                <p14:modId xmlns:p14="http://schemas.microsoft.com/office/powerpoint/2010/main" val="3360580582"/>
              </p:ext>
            </p:extLst>
          </p:nvPr>
        </p:nvGraphicFramePr>
        <p:xfrm>
          <a:off x="1381530" y="4984257"/>
          <a:ext cx="3008784" cy="706120"/>
        </p:xfrm>
        <a:graphic>
          <a:graphicData uri="http://schemas.openxmlformats.org/drawingml/2006/table">
            <a:tbl>
              <a:tblPr>
                <a:tableStyleId>{2D5ABB26-0587-4C30-8999-92F81FD0307C}</a:tableStyleId>
              </a:tblPr>
              <a:tblGrid>
                <a:gridCol w="3008784">
                  <a:extLst>
                    <a:ext uri="{9D8B030D-6E8A-4147-A177-3AD203B41FA5}">
                      <a16:colId xmlns:a16="http://schemas.microsoft.com/office/drawing/2014/main" val="1015189617"/>
                    </a:ext>
                  </a:extLst>
                </a:gridCol>
              </a:tblGrid>
              <a:tr h="370840">
                <a:tc>
                  <a:txBody>
                    <a:bodyPr/>
                    <a:lstStyle/>
                    <a:p>
                      <a:r>
                        <a:rPr lang="en-US" altLang="ko-KR" b="0" dirty="0">
                          <a:solidFill>
                            <a:srgbClr val="DCDCAA"/>
                          </a:solidFill>
                          <a:effectLst/>
                          <a:latin typeface="Consolas" panose="020B0609020204030204" pitchFamily="49" charset="0"/>
                        </a:rPr>
                        <a:t>print</a:t>
                      </a:r>
                      <a:r>
                        <a:rPr lang="en-US" altLang="ko-KR" b="0" dirty="0">
                          <a:solidFill>
                            <a:srgbClr val="D4D4D4"/>
                          </a:solidFill>
                          <a:effectLst/>
                          <a:latin typeface="Consolas" panose="020B0609020204030204" pitchFamily="49" charset="0"/>
                        </a:rPr>
                        <a:t>(</a:t>
                      </a:r>
                      <a:r>
                        <a:rPr lang="en-US" altLang="ko-KR" b="0" dirty="0" err="1">
                          <a:solidFill>
                            <a:srgbClr val="4EC9B0"/>
                          </a:solidFill>
                          <a:effectLst/>
                          <a:latin typeface="Consolas" panose="020B0609020204030204" pitchFamily="49" charset="0"/>
                        </a:rPr>
                        <a:t>np</a:t>
                      </a:r>
                      <a:r>
                        <a:rPr lang="en-US" altLang="ko-KR" b="0" dirty="0" err="1">
                          <a:solidFill>
                            <a:srgbClr val="D4D4D4"/>
                          </a:solidFill>
                          <a:effectLst/>
                          <a:latin typeface="Consolas" panose="020B0609020204030204" pitchFamily="49" charset="0"/>
                        </a:rPr>
                        <a:t>.</a:t>
                      </a:r>
                      <a:r>
                        <a:rPr lang="en-US" altLang="ko-KR" b="0" dirty="0" err="1">
                          <a:solidFill>
                            <a:srgbClr val="DCDCAA"/>
                          </a:solidFill>
                          <a:effectLst/>
                          <a:latin typeface="Consolas" panose="020B0609020204030204" pitchFamily="49" charset="0"/>
                        </a:rPr>
                        <a:t>any</a:t>
                      </a:r>
                      <a:r>
                        <a:rPr lang="en-US" altLang="ko-KR" b="0" dirty="0">
                          <a:solidFill>
                            <a:srgbClr val="D4D4D4"/>
                          </a:solidFill>
                          <a:effectLst/>
                          <a:latin typeface="Consolas" panose="020B0609020204030204" pitchFamily="49" charset="0"/>
                        </a:rPr>
                        <a:t>(</a:t>
                      </a:r>
                      <a:r>
                        <a:rPr lang="en-US" altLang="ko-KR" b="0" dirty="0" err="1">
                          <a:solidFill>
                            <a:srgbClr val="9CDCFE"/>
                          </a:solidFill>
                          <a:effectLst/>
                          <a:latin typeface="Consolas" panose="020B0609020204030204" pitchFamily="49" charset="0"/>
                        </a:rPr>
                        <a:t>arr</a:t>
                      </a:r>
                      <a:r>
                        <a:rPr lang="en-US" altLang="ko-KR" b="0" dirty="0">
                          <a:solidFill>
                            <a:srgbClr val="D4D4D4"/>
                          </a:solidFill>
                          <a:effectLst/>
                          <a:latin typeface="Consolas" panose="020B0609020204030204" pitchFamily="49" charset="0"/>
                        </a:rPr>
                        <a:t> &gt; </a:t>
                      </a:r>
                      <a:r>
                        <a:rPr lang="en-US" altLang="ko-KR" b="0" dirty="0">
                          <a:solidFill>
                            <a:srgbClr val="B5CEA8"/>
                          </a:solidFill>
                          <a:effectLst/>
                          <a:latin typeface="Consolas" panose="020B0609020204030204" pitchFamily="49" charset="0"/>
                        </a:rPr>
                        <a:t>5</a:t>
                      </a:r>
                      <a:r>
                        <a:rPr lang="en-US" altLang="ko-KR"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600" b="0" i="0" dirty="0">
                          <a:solidFill>
                            <a:srgbClr val="D4D4D4"/>
                          </a:solidFill>
                          <a:effectLst/>
                          <a:latin typeface="Consolas" panose="020B0609020204030204" pitchFamily="49" charset="0"/>
                        </a:rPr>
                        <a:t>True</a:t>
                      </a:r>
                      <a:endParaRPr lang="en-US" altLang="ko-KR" sz="16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46" name="그룹 45">
            <a:extLst>
              <a:ext uri="{FF2B5EF4-FFF2-40B4-BE49-F238E27FC236}">
                <a16:creationId xmlns:a16="http://schemas.microsoft.com/office/drawing/2014/main" id="{AB8C23AD-9762-480C-A7B0-5A76D46DF9E1}"/>
              </a:ext>
            </a:extLst>
          </p:cNvPr>
          <p:cNvGrpSpPr/>
          <p:nvPr/>
        </p:nvGrpSpPr>
        <p:grpSpPr>
          <a:xfrm>
            <a:off x="2085593" y="3042974"/>
            <a:ext cx="1600659" cy="1611312"/>
            <a:chOff x="5601072" y="2940277"/>
            <a:chExt cx="1465188" cy="1474940"/>
          </a:xfrm>
        </p:grpSpPr>
        <p:grpSp>
          <p:nvGrpSpPr>
            <p:cNvPr id="47" name="그룹 46">
              <a:extLst>
                <a:ext uri="{FF2B5EF4-FFF2-40B4-BE49-F238E27FC236}">
                  <a16:creationId xmlns:a16="http://schemas.microsoft.com/office/drawing/2014/main" id="{EA611651-2C5F-432A-890C-36A5C4EB5E5B}"/>
                </a:ext>
              </a:extLst>
            </p:cNvPr>
            <p:cNvGrpSpPr/>
            <p:nvPr/>
          </p:nvGrpSpPr>
          <p:grpSpPr>
            <a:xfrm>
              <a:off x="5601072" y="3826129"/>
              <a:ext cx="1465188" cy="589088"/>
              <a:chOff x="5870193" y="3807384"/>
              <a:chExt cx="1465188" cy="589088"/>
            </a:xfrm>
          </p:grpSpPr>
          <p:sp>
            <p:nvSpPr>
              <p:cNvPr id="56" name="정육면체 55">
                <a:extLst>
                  <a:ext uri="{FF2B5EF4-FFF2-40B4-BE49-F238E27FC236}">
                    <a16:creationId xmlns:a16="http://schemas.microsoft.com/office/drawing/2014/main" id="{3A94E311-B581-4970-9E66-7D39C2514918}"/>
                  </a:ext>
                </a:extLst>
              </p:cNvPr>
              <p:cNvSpPr/>
              <p:nvPr/>
            </p:nvSpPr>
            <p:spPr>
              <a:xfrm>
                <a:off x="58701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7</a:t>
                </a:r>
                <a:endParaRPr lang="ko-KR" altLang="en-US" sz="2000" dirty="0"/>
              </a:p>
            </p:txBody>
          </p:sp>
          <p:sp>
            <p:nvSpPr>
              <p:cNvPr id="57" name="정육면체 56">
                <a:extLst>
                  <a:ext uri="{FF2B5EF4-FFF2-40B4-BE49-F238E27FC236}">
                    <a16:creationId xmlns:a16="http://schemas.microsoft.com/office/drawing/2014/main" id="{DAC607B2-27CE-4381-ABEC-C7C52DC997C8}"/>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8</a:t>
                </a:r>
                <a:endParaRPr lang="ko-KR" altLang="en-US" sz="2000" dirty="0"/>
              </a:p>
            </p:txBody>
          </p:sp>
          <p:sp>
            <p:nvSpPr>
              <p:cNvPr id="58" name="정육면체 57">
                <a:extLst>
                  <a:ext uri="{FF2B5EF4-FFF2-40B4-BE49-F238E27FC236}">
                    <a16:creationId xmlns:a16="http://schemas.microsoft.com/office/drawing/2014/main" id="{EE0C8376-2A56-4A6F-B5BC-8B607DD2FB14}"/>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48" name="그룹 47">
              <a:extLst>
                <a:ext uri="{FF2B5EF4-FFF2-40B4-BE49-F238E27FC236}">
                  <a16:creationId xmlns:a16="http://schemas.microsoft.com/office/drawing/2014/main" id="{14EE2577-740F-48DD-9C4D-259B8623ACEB}"/>
                </a:ext>
              </a:extLst>
            </p:cNvPr>
            <p:cNvGrpSpPr/>
            <p:nvPr/>
          </p:nvGrpSpPr>
          <p:grpSpPr>
            <a:xfrm>
              <a:off x="5601072" y="3380731"/>
              <a:ext cx="1465188" cy="589088"/>
              <a:chOff x="5870193" y="3807384"/>
              <a:chExt cx="1465188" cy="589088"/>
            </a:xfrm>
          </p:grpSpPr>
          <p:sp>
            <p:nvSpPr>
              <p:cNvPr id="53" name="정육면체 52">
                <a:extLst>
                  <a:ext uri="{FF2B5EF4-FFF2-40B4-BE49-F238E27FC236}">
                    <a16:creationId xmlns:a16="http://schemas.microsoft.com/office/drawing/2014/main" id="{50DD29E4-68B9-446E-A4EE-C71298D26177}"/>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4" name="정육면체 53">
                <a:extLst>
                  <a:ext uri="{FF2B5EF4-FFF2-40B4-BE49-F238E27FC236}">
                    <a16:creationId xmlns:a16="http://schemas.microsoft.com/office/drawing/2014/main" id="{5FFFE73F-79CD-4968-8712-70772DE7275D}"/>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55" name="정육면체 54">
                <a:extLst>
                  <a:ext uri="{FF2B5EF4-FFF2-40B4-BE49-F238E27FC236}">
                    <a16:creationId xmlns:a16="http://schemas.microsoft.com/office/drawing/2014/main" id="{0E9127F7-4324-468A-B001-3319D7A7E1D6}"/>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49" name="그룹 48">
              <a:extLst>
                <a:ext uri="{FF2B5EF4-FFF2-40B4-BE49-F238E27FC236}">
                  <a16:creationId xmlns:a16="http://schemas.microsoft.com/office/drawing/2014/main" id="{862DFA52-F261-436B-8C2C-147505B30FEC}"/>
                </a:ext>
              </a:extLst>
            </p:cNvPr>
            <p:cNvGrpSpPr/>
            <p:nvPr/>
          </p:nvGrpSpPr>
          <p:grpSpPr>
            <a:xfrm>
              <a:off x="5601072" y="2940277"/>
              <a:ext cx="1465188" cy="589088"/>
              <a:chOff x="5870193" y="3807384"/>
              <a:chExt cx="1465188" cy="589088"/>
            </a:xfrm>
          </p:grpSpPr>
          <p:sp>
            <p:nvSpPr>
              <p:cNvPr id="50" name="정육면체 49">
                <a:extLst>
                  <a:ext uri="{FF2B5EF4-FFF2-40B4-BE49-F238E27FC236}">
                    <a16:creationId xmlns:a16="http://schemas.microsoft.com/office/drawing/2014/main" id="{AF24B47D-D801-40D0-AF25-C56B13F70C7C}"/>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1" name="정육면체 50">
                <a:extLst>
                  <a:ext uri="{FF2B5EF4-FFF2-40B4-BE49-F238E27FC236}">
                    <a16:creationId xmlns:a16="http://schemas.microsoft.com/office/drawing/2014/main" id="{F35284D0-61C6-4D5D-AA0A-9BBC900C1845}"/>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52" name="정육면체 51">
                <a:extLst>
                  <a:ext uri="{FF2B5EF4-FFF2-40B4-BE49-F238E27FC236}">
                    <a16:creationId xmlns:a16="http://schemas.microsoft.com/office/drawing/2014/main" id="{A2661595-832A-41FE-9382-4553C2DAD6A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aphicFrame>
        <p:nvGraphicFramePr>
          <p:cNvPr id="59" name="표 58">
            <a:extLst>
              <a:ext uri="{FF2B5EF4-FFF2-40B4-BE49-F238E27FC236}">
                <a16:creationId xmlns:a16="http://schemas.microsoft.com/office/drawing/2014/main" id="{8EB556E2-197C-4111-8E0A-A67198582064}"/>
              </a:ext>
            </a:extLst>
          </p:cNvPr>
          <p:cNvGraphicFramePr>
            <a:graphicFrameLocks noGrp="1"/>
          </p:cNvGraphicFramePr>
          <p:nvPr>
            <p:extLst>
              <p:ext uri="{D42A27DB-BD31-4B8C-83A1-F6EECF244321}">
                <p14:modId xmlns:p14="http://schemas.microsoft.com/office/powerpoint/2010/main" val="2923536306"/>
              </p:ext>
            </p:extLst>
          </p:nvPr>
        </p:nvGraphicFramePr>
        <p:xfrm>
          <a:off x="5515688" y="4984257"/>
          <a:ext cx="3008784" cy="706120"/>
        </p:xfrm>
        <a:graphic>
          <a:graphicData uri="http://schemas.openxmlformats.org/drawingml/2006/table">
            <a:tbl>
              <a:tblPr>
                <a:tableStyleId>{2D5ABB26-0587-4C30-8999-92F81FD0307C}</a:tableStyleId>
              </a:tblPr>
              <a:tblGrid>
                <a:gridCol w="3008784">
                  <a:extLst>
                    <a:ext uri="{9D8B030D-6E8A-4147-A177-3AD203B41FA5}">
                      <a16:colId xmlns:a16="http://schemas.microsoft.com/office/drawing/2014/main" val="1015189617"/>
                    </a:ext>
                  </a:extLst>
                </a:gridCol>
              </a:tblGrid>
              <a:tr h="370840">
                <a:tc>
                  <a:txBody>
                    <a:bodyPr/>
                    <a:lstStyle/>
                    <a:p>
                      <a:r>
                        <a:rPr lang="en-US" altLang="ko-KR" b="0" dirty="0">
                          <a:solidFill>
                            <a:srgbClr val="DCDCAA"/>
                          </a:solidFill>
                          <a:effectLst/>
                          <a:latin typeface="Consolas" panose="020B0609020204030204" pitchFamily="49" charset="0"/>
                        </a:rPr>
                        <a:t>print</a:t>
                      </a:r>
                      <a:r>
                        <a:rPr lang="en-US" altLang="ko-KR" b="0" dirty="0">
                          <a:solidFill>
                            <a:srgbClr val="D4D4D4"/>
                          </a:solidFill>
                          <a:effectLst/>
                          <a:latin typeface="Consolas" panose="020B0609020204030204" pitchFamily="49" charset="0"/>
                        </a:rPr>
                        <a:t>(</a:t>
                      </a:r>
                      <a:r>
                        <a:rPr lang="en-US" altLang="ko-KR" b="0" dirty="0" err="1">
                          <a:solidFill>
                            <a:srgbClr val="4EC9B0"/>
                          </a:solidFill>
                          <a:effectLst/>
                          <a:latin typeface="Consolas" panose="020B0609020204030204" pitchFamily="49" charset="0"/>
                        </a:rPr>
                        <a:t>np</a:t>
                      </a:r>
                      <a:r>
                        <a:rPr lang="en-US" altLang="ko-KR" b="0" dirty="0" err="1">
                          <a:solidFill>
                            <a:srgbClr val="D4D4D4"/>
                          </a:solidFill>
                          <a:effectLst/>
                          <a:latin typeface="Consolas" panose="020B0609020204030204" pitchFamily="49" charset="0"/>
                        </a:rPr>
                        <a:t>.</a:t>
                      </a:r>
                      <a:r>
                        <a:rPr lang="en-US" altLang="ko-KR" b="0" dirty="0" err="1">
                          <a:solidFill>
                            <a:srgbClr val="DCDCAA"/>
                          </a:solidFill>
                          <a:effectLst/>
                          <a:latin typeface="Consolas" panose="020B0609020204030204" pitchFamily="49" charset="0"/>
                        </a:rPr>
                        <a:t>any</a:t>
                      </a:r>
                      <a:r>
                        <a:rPr lang="en-US" altLang="ko-KR" b="0" dirty="0">
                          <a:solidFill>
                            <a:srgbClr val="D4D4D4"/>
                          </a:solidFill>
                          <a:effectLst/>
                          <a:latin typeface="Consolas" panose="020B0609020204030204" pitchFamily="49" charset="0"/>
                        </a:rPr>
                        <a:t>(</a:t>
                      </a:r>
                      <a:r>
                        <a:rPr lang="en-US" altLang="ko-KR" b="0" dirty="0" err="1">
                          <a:solidFill>
                            <a:srgbClr val="9CDCFE"/>
                          </a:solidFill>
                          <a:effectLst/>
                          <a:latin typeface="Consolas" panose="020B0609020204030204" pitchFamily="49" charset="0"/>
                        </a:rPr>
                        <a:t>arr</a:t>
                      </a:r>
                      <a:r>
                        <a:rPr lang="en-US" altLang="ko-KR" b="0" dirty="0">
                          <a:solidFill>
                            <a:srgbClr val="D4D4D4"/>
                          </a:solidFill>
                          <a:effectLst/>
                          <a:latin typeface="Consolas" panose="020B0609020204030204" pitchFamily="49" charset="0"/>
                        </a:rPr>
                        <a:t> &lt; </a:t>
                      </a:r>
                      <a:r>
                        <a:rPr lang="en-US" altLang="ko-KR" b="0" dirty="0">
                          <a:solidFill>
                            <a:srgbClr val="B5CEA8"/>
                          </a:solidFill>
                          <a:effectLst/>
                          <a:latin typeface="Consolas" panose="020B0609020204030204" pitchFamily="49" charset="0"/>
                        </a:rPr>
                        <a:t>0</a:t>
                      </a:r>
                      <a:r>
                        <a:rPr lang="en-US" altLang="ko-KR"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600" b="0" i="0" dirty="0">
                          <a:solidFill>
                            <a:srgbClr val="D4D4D4"/>
                          </a:solidFill>
                          <a:effectLst/>
                          <a:latin typeface="Consolas" panose="020B0609020204030204" pitchFamily="49" charset="0"/>
                        </a:rPr>
                        <a:t>False</a:t>
                      </a:r>
                      <a:endParaRPr lang="en-US" altLang="ko-KR" sz="16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60" name="그룹 59">
            <a:extLst>
              <a:ext uri="{FF2B5EF4-FFF2-40B4-BE49-F238E27FC236}">
                <a16:creationId xmlns:a16="http://schemas.microsoft.com/office/drawing/2014/main" id="{60826241-9486-4C78-8750-A15894B55DA0}"/>
              </a:ext>
            </a:extLst>
          </p:cNvPr>
          <p:cNvGrpSpPr/>
          <p:nvPr/>
        </p:nvGrpSpPr>
        <p:grpSpPr>
          <a:xfrm>
            <a:off x="6219751" y="3042974"/>
            <a:ext cx="1600659" cy="1611312"/>
            <a:chOff x="5601072" y="2940277"/>
            <a:chExt cx="1465188" cy="1474940"/>
          </a:xfrm>
        </p:grpSpPr>
        <p:grpSp>
          <p:nvGrpSpPr>
            <p:cNvPr id="61" name="그룹 60">
              <a:extLst>
                <a:ext uri="{FF2B5EF4-FFF2-40B4-BE49-F238E27FC236}">
                  <a16:creationId xmlns:a16="http://schemas.microsoft.com/office/drawing/2014/main" id="{D5110E6B-1A9F-45A2-9C10-ADFDC7A97CB4}"/>
                </a:ext>
              </a:extLst>
            </p:cNvPr>
            <p:cNvGrpSpPr/>
            <p:nvPr/>
          </p:nvGrpSpPr>
          <p:grpSpPr>
            <a:xfrm>
              <a:off x="5601072" y="3826129"/>
              <a:ext cx="1465188" cy="589088"/>
              <a:chOff x="5870193" y="3807384"/>
              <a:chExt cx="1465188" cy="589088"/>
            </a:xfrm>
          </p:grpSpPr>
          <p:sp>
            <p:nvSpPr>
              <p:cNvPr id="72" name="정육면체 71">
                <a:extLst>
                  <a:ext uri="{FF2B5EF4-FFF2-40B4-BE49-F238E27FC236}">
                    <a16:creationId xmlns:a16="http://schemas.microsoft.com/office/drawing/2014/main" id="{CA9B3897-1761-445C-B067-1DB86E7363B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a:t>
                </a:r>
                <a:endParaRPr lang="ko-KR" altLang="en-US" sz="2000" dirty="0"/>
              </a:p>
            </p:txBody>
          </p:sp>
          <p:sp>
            <p:nvSpPr>
              <p:cNvPr id="73" name="정육면체 72">
                <a:extLst>
                  <a:ext uri="{FF2B5EF4-FFF2-40B4-BE49-F238E27FC236}">
                    <a16:creationId xmlns:a16="http://schemas.microsoft.com/office/drawing/2014/main" id="{0762E1B0-7D08-472B-8E96-2ECA71C026AA}"/>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8</a:t>
                </a:r>
                <a:endParaRPr lang="ko-KR" altLang="en-US" sz="2000" dirty="0"/>
              </a:p>
            </p:txBody>
          </p:sp>
          <p:sp>
            <p:nvSpPr>
              <p:cNvPr id="74" name="정육면체 73">
                <a:extLst>
                  <a:ext uri="{FF2B5EF4-FFF2-40B4-BE49-F238E27FC236}">
                    <a16:creationId xmlns:a16="http://schemas.microsoft.com/office/drawing/2014/main" id="{2FB26506-88B8-4087-9100-513D121B95F0}"/>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62" name="그룹 61">
              <a:extLst>
                <a:ext uri="{FF2B5EF4-FFF2-40B4-BE49-F238E27FC236}">
                  <a16:creationId xmlns:a16="http://schemas.microsoft.com/office/drawing/2014/main" id="{713C68DB-753B-4206-9DE4-9F3653F092CB}"/>
                </a:ext>
              </a:extLst>
            </p:cNvPr>
            <p:cNvGrpSpPr/>
            <p:nvPr/>
          </p:nvGrpSpPr>
          <p:grpSpPr>
            <a:xfrm>
              <a:off x="5601072" y="3380731"/>
              <a:ext cx="1465188" cy="589088"/>
              <a:chOff x="5870193" y="3807384"/>
              <a:chExt cx="1465188" cy="589088"/>
            </a:xfrm>
          </p:grpSpPr>
          <p:sp>
            <p:nvSpPr>
              <p:cNvPr id="69" name="정육면체 68">
                <a:extLst>
                  <a:ext uri="{FF2B5EF4-FFF2-40B4-BE49-F238E27FC236}">
                    <a16:creationId xmlns:a16="http://schemas.microsoft.com/office/drawing/2014/main" id="{D8143D53-F336-4469-842C-1EF936FA0352}"/>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70" name="정육면체 69">
                <a:extLst>
                  <a:ext uri="{FF2B5EF4-FFF2-40B4-BE49-F238E27FC236}">
                    <a16:creationId xmlns:a16="http://schemas.microsoft.com/office/drawing/2014/main" id="{14B7A946-FAB6-4371-B133-422E6FCBA674}"/>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71" name="정육면체 70">
                <a:extLst>
                  <a:ext uri="{FF2B5EF4-FFF2-40B4-BE49-F238E27FC236}">
                    <a16:creationId xmlns:a16="http://schemas.microsoft.com/office/drawing/2014/main" id="{29AEA47D-DCA2-4D17-AC52-3B910FC9916E}"/>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63" name="그룹 62">
              <a:extLst>
                <a:ext uri="{FF2B5EF4-FFF2-40B4-BE49-F238E27FC236}">
                  <a16:creationId xmlns:a16="http://schemas.microsoft.com/office/drawing/2014/main" id="{C28AB540-815D-4069-B041-6B921D73B863}"/>
                </a:ext>
              </a:extLst>
            </p:cNvPr>
            <p:cNvGrpSpPr/>
            <p:nvPr/>
          </p:nvGrpSpPr>
          <p:grpSpPr>
            <a:xfrm>
              <a:off x="5601072" y="2940277"/>
              <a:ext cx="1465188" cy="589088"/>
              <a:chOff x="5870193" y="3807384"/>
              <a:chExt cx="1465188" cy="589088"/>
            </a:xfrm>
          </p:grpSpPr>
          <p:sp>
            <p:nvSpPr>
              <p:cNvPr id="64" name="정육면체 63">
                <a:extLst>
                  <a:ext uri="{FF2B5EF4-FFF2-40B4-BE49-F238E27FC236}">
                    <a16:creationId xmlns:a16="http://schemas.microsoft.com/office/drawing/2014/main" id="{02BB6C7F-EDB5-4153-A8F0-2742732606C7}"/>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65" name="정육면체 64">
                <a:extLst>
                  <a:ext uri="{FF2B5EF4-FFF2-40B4-BE49-F238E27FC236}">
                    <a16:creationId xmlns:a16="http://schemas.microsoft.com/office/drawing/2014/main" id="{8676E882-5FF4-4A1A-9049-929286E068B0}"/>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66" name="정육면체 65">
                <a:extLst>
                  <a:ext uri="{FF2B5EF4-FFF2-40B4-BE49-F238E27FC236}">
                    <a16:creationId xmlns:a16="http://schemas.microsoft.com/office/drawing/2014/main" id="{55AE2270-A399-4322-BE1A-586AEEEBF11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spTree>
    <p:extLst>
      <p:ext uri="{BB962C8B-B14F-4D97-AF65-F5344CB8AC3E}">
        <p14:creationId xmlns:p14="http://schemas.microsoft.com/office/powerpoint/2010/main" val="2747922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92</a:t>
            </a:fld>
            <a:endParaRPr lang="ko-KR" altLang="en-US"/>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74526"/>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배열의 데이터 비교 방법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any(), </a:t>
            </a:r>
            <a:r>
              <a:rPr lang="en-US" altLang="ko-KR" sz="1800" b="1" dirty="0">
                <a:ln>
                  <a:solidFill>
                    <a:schemeClr val="bg1">
                      <a:lumMod val="75000"/>
                      <a:alpha val="3000"/>
                    </a:schemeClr>
                  </a:solidFill>
                </a:ln>
                <a:solidFill>
                  <a:schemeClr val="tx2">
                    <a:lumMod val="50000"/>
                  </a:schemeClr>
                </a:solidFill>
                <a:highlight>
                  <a:srgbClr val="FFFF00"/>
                </a:highlight>
                <a:latin typeface="Consolas" panose="020B0609020204030204" pitchFamily="49" charset="0"/>
                <a:ea typeface="+mn-ea"/>
              </a:rPr>
              <a:t>all()</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where()</a:t>
            </a: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all(</a:t>
            </a:r>
            <a:r>
              <a:rPr lang="ko-KR" altLang="en-US" sz="1600" b="1" dirty="0">
                <a:solidFill>
                  <a:srgbClr val="000000"/>
                </a:solidFill>
                <a:latin typeface="Consolas" panose="020B0609020204030204" pitchFamily="49" charset="0"/>
              </a:rPr>
              <a:t>조건</a:t>
            </a:r>
            <a:r>
              <a:rPr lang="en-US" altLang="ko-KR" sz="1600" b="1" dirty="0">
                <a:solidFill>
                  <a:srgbClr val="000000"/>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배열의 </a:t>
            </a:r>
            <a:r>
              <a:rPr lang="ko-KR" altLang="en-US" sz="1600" b="1" dirty="0">
                <a:solidFill>
                  <a:srgbClr val="000000"/>
                </a:solidFill>
                <a:latin typeface="Consolas" panose="020B0609020204030204" pitchFamily="49" charset="0"/>
              </a:rPr>
              <a:t>모든 데이터가 조건과 맞으면 </a:t>
            </a:r>
            <a:r>
              <a:rPr lang="en-US" altLang="ko-KR" sz="1600" b="1" dirty="0">
                <a:solidFill>
                  <a:srgbClr val="000000"/>
                </a:solidFill>
                <a:latin typeface="Consolas" panose="020B0609020204030204" pitchFamily="49" charset="0"/>
              </a:rPr>
              <a:t>True, </a:t>
            </a:r>
            <a:r>
              <a:rPr lang="ko-KR" altLang="en-US" sz="1600" b="1" dirty="0">
                <a:solidFill>
                  <a:srgbClr val="000000"/>
                </a:solidFill>
                <a:latin typeface="Consolas" panose="020B0609020204030204" pitchFamily="49" charset="0"/>
              </a:rPr>
              <a:t>하나라도 다르면 </a:t>
            </a:r>
            <a:r>
              <a:rPr lang="en-US" altLang="ko-KR" sz="1600" b="1" dirty="0">
                <a:solidFill>
                  <a:srgbClr val="000000"/>
                </a:solidFill>
                <a:latin typeface="Consolas" panose="020B0609020204030204" pitchFamily="49" charset="0"/>
              </a:rPr>
              <a:t>False</a:t>
            </a:r>
            <a:endParaRPr lang="ko-KR" altLang="en-US" sz="1600" b="1" dirty="0"/>
          </a:p>
        </p:txBody>
      </p:sp>
      <p:sp>
        <p:nvSpPr>
          <p:cNvPr id="24" name="TextBox 23">
            <a:extLst>
              <a:ext uri="{FF2B5EF4-FFF2-40B4-BE49-F238E27FC236}">
                <a16:creationId xmlns:a16="http://schemas.microsoft.com/office/drawing/2014/main" id="{B2AE88A1-9D46-46E1-A4A3-8E2A06D7A6EF}"/>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pic>
        <p:nvPicPr>
          <p:cNvPr id="25" name="Picture 8" descr="Python logo and wordmark.svg">
            <a:extLst>
              <a:ext uri="{FF2B5EF4-FFF2-40B4-BE49-F238E27FC236}">
                <a16:creationId xmlns:a16="http://schemas.microsoft.com/office/drawing/2014/main" id="{7969BE35-3DDE-4BA9-8770-BCEB03863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a:extLst>
              <a:ext uri="{FF2B5EF4-FFF2-40B4-BE49-F238E27FC236}">
                <a16:creationId xmlns:a16="http://schemas.microsoft.com/office/drawing/2014/main" id="{0B1CB5D4-5504-4ABF-AA46-5492D9F0751F}"/>
              </a:ext>
            </a:extLst>
          </p:cNvPr>
          <p:cNvGrpSpPr>
            <a:grpSpLocks/>
          </p:cNvGrpSpPr>
          <p:nvPr/>
        </p:nvGrpSpPr>
        <p:grpSpPr bwMode="auto">
          <a:xfrm>
            <a:off x="542907" y="998118"/>
            <a:ext cx="4424882" cy="400110"/>
            <a:chOff x="462308" y="1828784"/>
            <a:chExt cx="4424014" cy="399302"/>
          </a:xfrm>
        </p:grpSpPr>
        <p:sp>
          <p:nvSpPr>
            <p:cNvPr id="27" name="Rectangle 304">
              <a:extLst>
                <a:ext uri="{FF2B5EF4-FFF2-40B4-BE49-F238E27FC236}">
                  <a16:creationId xmlns:a16="http://schemas.microsoft.com/office/drawing/2014/main" id="{E700D248-4B4F-4126-9131-4257965EFED2}"/>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8" name="그룹 9">
              <a:extLst>
                <a:ext uri="{FF2B5EF4-FFF2-40B4-BE49-F238E27FC236}">
                  <a16:creationId xmlns:a16="http://schemas.microsoft.com/office/drawing/2014/main" id="{DD4984EA-1B3D-499C-8317-737EDE19BB7C}"/>
                </a:ext>
              </a:extLst>
            </p:cNvPr>
            <p:cNvGrpSpPr>
              <a:grpSpLocks/>
            </p:cNvGrpSpPr>
            <p:nvPr/>
          </p:nvGrpSpPr>
          <p:grpSpPr bwMode="auto">
            <a:xfrm>
              <a:off x="462308" y="1868795"/>
              <a:ext cx="252000" cy="304184"/>
              <a:chOff x="615950" y="2444452"/>
              <a:chExt cx="635289" cy="879856"/>
            </a:xfrm>
          </p:grpSpPr>
          <p:sp>
            <p:nvSpPr>
              <p:cNvPr id="29" name="이등변 삼각형 4">
                <a:extLst>
                  <a:ext uri="{FF2B5EF4-FFF2-40B4-BE49-F238E27FC236}">
                    <a16:creationId xmlns:a16="http://schemas.microsoft.com/office/drawing/2014/main" id="{EAD5F3D4-D71A-4096-AA11-4DC61BED00A2}"/>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1" name="이등변 삼각형 49">
                <a:extLst>
                  <a:ext uri="{FF2B5EF4-FFF2-40B4-BE49-F238E27FC236}">
                    <a16:creationId xmlns:a16="http://schemas.microsoft.com/office/drawing/2014/main" id="{09FEF6E7-6147-474D-BFED-6733C96C3BD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32" name="Picture 4" descr="NumPy logo 2020.svg">
            <a:extLst>
              <a:ext uri="{FF2B5EF4-FFF2-40B4-BE49-F238E27FC236}">
                <a16:creationId xmlns:a16="http://schemas.microsoft.com/office/drawing/2014/main" id="{EC6FECE1-6106-4AE8-8BE9-8B783C82A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7" name="표 66">
            <a:extLst>
              <a:ext uri="{FF2B5EF4-FFF2-40B4-BE49-F238E27FC236}">
                <a16:creationId xmlns:a16="http://schemas.microsoft.com/office/drawing/2014/main" id="{C8F9D77B-CE38-4466-B7D7-9E81118B88DD}"/>
              </a:ext>
            </a:extLst>
          </p:cNvPr>
          <p:cNvGraphicFramePr>
            <a:graphicFrameLocks noGrp="1"/>
          </p:cNvGraphicFramePr>
          <p:nvPr>
            <p:extLst>
              <p:ext uri="{D42A27DB-BD31-4B8C-83A1-F6EECF244321}">
                <p14:modId xmlns:p14="http://schemas.microsoft.com/office/powerpoint/2010/main" val="3149814055"/>
              </p:ext>
            </p:extLst>
          </p:nvPr>
        </p:nvGraphicFramePr>
        <p:xfrm>
          <a:off x="1381530" y="4984257"/>
          <a:ext cx="3008784" cy="706120"/>
        </p:xfrm>
        <a:graphic>
          <a:graphicData uri="http://schemas.openxmlformats.org/drawingml/2006/table">
            <a:tbl>
              <a:tblPr>
                <a:tableStyleId>{2D5ABB26-0587-4C30-8999-92F81FD0307C}</a:tableStyleId>
              </a:tblPr>
              <a:tblGrid>
                <a:gridCol w="3008784">
                  <a:extLst>
                    <a:ext uri="{9D8B030D-6E8A-4147-A177-3AD203B41FA5}">
                      <a16:colId xmlns:a16="http://schemas.microsoft.com/office/drawing/2014/main" val="1015189617"/>
                    </a:ext>
                  </a:extLst>
                </a:gridCol>
              </a:tblGrid>
              <a:tr h="370840">
                <a:tc>
                  <a:txBody>
                    <a:bodyPr/>
                    <a:lstStyle/>
                    <a:p>
                      <a:r>
                        <a:rPr lang="en-US" altLang="ko-KR" b="0" dirty="0">
                          <a:solidFill>
                            <a:srgbClr val="DCDCAA"/>
                          </a:solidFill>
                          <a:effectLst/>
                          <a:latin typeface="Consolas" panose="020B0609020204030204" pitchFamily="49" charset="0"/>
                        </a:rPr>
                        <a:t>print</a:t>
                      </a:r>
                      <a:r>
                        <a:rPr lang="en-US" altLang="ko-KR" b="0" dirty="0">
                          <a:solidFill>
                            <a:srgbClr val="D4D4D4"/>
                          </a:solidFill>
                          <a:effectLst/>
                          <a:latin typeface="Consolas" panose="020B0609020204030204" pitchFamily="49" charset="0"/>
                        </a:rPr>
                        <a:t>(</a:t>
                      </a:r>
                      <a:r>
                        <a:rPr lang="en-US" altLang="ko-KR" b="0" dirty="0" err="1">
                          <a:solidFill>
                            <a:srgbClr val="4EC9B0"/>
                          </a:solidFill>
                          <a:effectLst/>
                          <a:latin typeface="Consolas" panose="020B0609020204030204" pitchFamily="49" charset="0"/>
                        </a:rPr>
                        <a:t>np</a:t>
                      </a:r>
                      <a:r>
                        <a:rPr lang="en-US" altLang="ko-KR" b="0" dirty="0" err="1">
                          <a:solidFill>
                            <a:srgbClr val="D4D4D4"/>
                          </a:solidFill>
                          <a:effectLst/>
                          <a:latin typeface="Consolas" panose="020B0609020204030204" pitchFamily="49" charset="0"/>
                        </a:rPr>
                        <a:t>.</a:t>
                      </a:r>
                      <a:r>
                        <a:rPr lang="en-US" altLang="ko-KR" b="0" dirty="0" err="1">
                          <a:solidFill>
                            <a:srgbClr val="DCDCAA"/>
                          </a:solidFill>
                          <a:effectLst/>
                          <a:latin typeface="Consolas" panose="020B0609020204030204" pitchFamily="49" charset="0"/>
                        </a:rPr>
                        <a:t>all</a:t>
                      </a:r>
                      <a:r>
                        <a:rPr lang="en-US" altLang="ko-KR" b="0" dirty="0">
                          <a:solidFill>
                            <a:srgbClr val="D4D4D4"/>
                          </a:solidFill>
                          <a:effectLst/>
                          <a:latin typeface="Consolas" panose="020B0609020204030204" pitchFamily="49" charset="0"/>
                        </a:rPr>
                        <a:t>(</a:t>
                      </a:r>
                      <a:r>
                        <a:rPr lang="en-US" altLang="ko-KR" b="0" dirty="0" err="1">
                          <a:solidFill>
                            <a:srgbClr val="9CDCFE"/>
                          </a:solidFill>
                          <a:effectLst/>
                          <a:latin typeface="Consolas" panose="020B0609020204030204" pitchFamily="49" charset="0"/>
                        </a:rPr>
                        <a:t>arr</a:t>
                      </a:r>
                      <a:r>
                        <a:rPr lang="en-US" altLang="ko-KR" b="0" dirty="0">
                          <a:solidFill>
                            <a:srgbClr val="D4D4D4"/>
                          </a:solidFill>
                          <a:effectLst/>
                          <a:latin typeface="Consolas" panose="020B0609020204030204" pitchFamily="49" charset="0"/>
                        </a:rPr>
                        <a:t> &gt; </a:t>
                      </a:r>
                      <a:r>
                        <a:rPr lang="en-US" altLang="ko-KR" b="0" dirty="0">
                          <a:solidFill>
                            <a:srgbClr val="B5CEA8"/>
                          </a:solidFill>
                          <a:effectLst/>
                          <a:latin typeface="Consolas" panose="020B0609020204030204" pitchFamily="49" charset="0"/>
                        </a:rPr>
                        <a:t>5</a:t>
                      </a:r>
                      <a:r>
                        <a:rPr lang="en-US" altLang="ko-KR"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600" b="0" i="0" dirty="0">
                          <a:solidFill>
                            <a:srgbClr val="D4D4D4"/>
                          </a:solidFill>
                          <a:effectLst/>
                          <a:latin typeface="Consolas" panose="020B0609020204030204" pitchFamily="49" charset="0"/>
                        </a:rPr>
                        <a:t>False</a:t>
                      </a:r>
                      <a:endParaRPr lang="en-US" altLang="ko-KR" sz="16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46" name="그룹 45">
            <a:extLst>
              <a:ext uri="{FF2B5EF4-FFF2-40B4-BE49-F238E27FC236}">
                <a16:creationId xmlns:a16="http://schemas.microsoft.com/office/drawing/2014/main" id="{AB8C23AD-9762-480C-A7B0-5A76D46DF9E1}"/>
              </a:ext>
            </a:extLst>
          </p:cNvPr>
          <p:cNvGrpSpPr/>
          <p:nvPr/>
        </p:nvGrpSpPr>
        <p:grpSpPr>
          <a:xfrm>
            <a:off x="2085593" y="3042974"/>
            <a:ext cx="1600659" cy="1611312"/>
            <a:chOff x="5601072" y="2940277"/>
            <a:chExt cx="1465188" cy="1474940"/>
          </a:xfrm>
        </p:grpSpPr>
        <p:grpSp>
          <p:nvGrpSpPr>
            <p:cNvPr id="47" name="그룹 46">
              <a:extLst>
                <a:ext uri="{FF2B5EF4-FFF2-40B4-BE49-F238E27FC236}">
                  <a16:creationId xmlns:a16="http://schemas.microsoft.com/office/drawing/2014/main" id="{EA611651-2C5F-432A-890C-36A5C4EB5E5B}"/>
                </a:ext>
              </a:extLst>
            </p:cNvPr>
            <p:cNvGrpSpPr/>
            <p:nvPr/>
          </p:nvGrpSpPr>
          <p:grpSpPr>
            <a:xfrm>
              <a:off x="5601072" y="3826129"/>
              <a:ext cx="1465188" cy="589088"/>
              <a:chOff x="5870193" y="3807384"/>
              <a:chExt cx="1465188" cy="589088"/>
            </a:xfrm>
          </p:grpSpPr>
          <p:sp>
            <p:nvSpPr>
              <p:cNvPr id="56" name="정육면체 55">
                <a:extLst>
                  <a:ext uri="{FF2B5EF4-FFF2-40B4-BE49-F238E27FC236}">
                    <a16:creationId xmlns:a16="http://schemas.microsoft.com/office/drawing/2014/main" id="{3A94E311-B581-4970-9E66-7D39C2514918}"/>
                  </a:ext>
                </a:extLst>
              </p:cNvPr>
              <p:cNvSpPr/>
              <p:nvPr/>
            </p:nvSpPr>
            <p:spPr>
              <a:xfrm>
                <a:off x="58701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7</a:t>
                </a:r>
                <a:endParaRPr lang="ko-KR" altLang="en-US" sz="2000" dirty="0"/>
              </a:p>
            </p:txBody>
          </p:sp>
          <p:sp>
            <p:nvSpPr>
              <p:cNvPr id="57" name="정육면체 56">
                <a:extLst>
                  <a:ext uri="{FF2B5EF4-FFF2-40B4-BE49-F238E27FC236}">
                    <a16:creationId xmlns:a16="http://schemas.microsoft.com/office/drawing/2014/main" id="{DAC607B2-27CE-4381-ABEC-C7C52DC997C8}"/>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8</a:t>
                </a:r>
                <a:endParaRPr lang="ko-KR" altLang="en-US" sz="2000" dirty="0"/>
              </a:p>
            </p:txBody>
          </p:sp>
          <p:sp>
            <p:nvSpPr>
              <p:cNvPr id="58" name="정육면체 57">
                <a:extLst>
                  <a:ext uri="{FF2B5EF4-FFF2-40B4-BE49-F238E27FC236}">
                    <a16:creationId xmlns:a16="http://schemas.microsoft.com/office/drawing/2014/main" id="{EE0C8376-2A56-4A6F-B5BC-8B607DD2FB14}"/>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48" name="그룹 47">
              <a:extLst>
                <a:ext uri="{FF2B5EF4-FFF2-40B4-BE49-F238E27FC236}">
                  <a16:creationId xmlns:a16="http://schemas.microsoft.com/office/drawing/2014/main" id="{14EE2577-740F-48DD-9C4D-259B8623ACEB}"/>
                </a:ext>
              </a:extLst>
            </p:cNvPr>
            <p:cNvGrpSpPr/>
            <p:nvPr/>
          </p:nvGrpSpPr>
          <p:grpSpPr>
            <a:xfrm>
              <a:off x="5601072" y="3380731"/>
              <a:ext cx="1465188" cy="589088"/>
              <a:chOff x="5870193" y="3807384"/>
              <a:chExt cx="1465188" cy="589088"/>
            </a:xfrm>
          </p:grpSpPr>
          <p:sp>
            <p:nvSpPr>
              <p:cNvPr id="53" name="정육면체 52">
                <a:extLst>
                  <a:ext uri="{FF2B5EF4-FFF2-40B4-BE49-F238E27FC236}">
                    <a16:creationId xmlns:a16="http://schemas.microsoft.com/office/drawing/2014/main" id="{50DD29E4-68B9-446E-A4EE-C71298D26177}"/>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4" name="정육면체 53">
                <a:extLst>
                  <a:ext uri="{FF2B5EF4-FFF2-40B4-BE49-F238E27FC236}">
                    <a16:creationId xmlns:a16="http://schemas.microsoft.com/office/drawing/2014/main" id="{5FFFE73F-79CD-4968-8712-70772DE7275D}"/>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55" name="정육면체 54">
                <a:extLst>
                  <a:ext uri="{FF2B5EF4-FFF2-40B4-BE49-F238E27FC236}">
                    <a16:creationId xmlns:a16="http://schemas.microsoft.com/office/drawing/2014/main" id="{0E9127F7-4324-468A-B001-3319D7A7E1D6}"/>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49" name="그룹 48">
              <a:extLst>
                <a:ext uri="{FF2B5EF4-FFF2-40B4-BE49-F238E27FC236}">
                  <a16:creationId xmlns:a16="http://schemas.microsoft.com/office/drawing/2014/main" id="{862DFA52-F261-436B-8C2C-147505B30FEC}"/>
                </a:ext>
              </a:extLst>
            </p:cNvPr>
            <p:cNvGrpSpPr/>
            <p:nvPr/>
          </p:nvGrpSpPr>
          <p:grpSpPr>
            <a:xfrm>
              <a:off x="5601072" y="2940277"/>
              <a:ext cx="1465188" cy="589088"/>
              <a:chOff x="5870193" y="3807384"/>
              <a:chExt cx="1465188" cy="589088"/>
            </a:xfrm>
          </p:grpSpPr>
          <p:sp>
            <p:nvSpPr>
              <p:cNvPr id="50" name="정육면체 49">
                <a:extLst>
                  <a:ext uri="{FF2B5EF4-FFF2-40B4-BE49-F238E27FC236}">
                    <a16:creationId xmlns:a16="http://schemas.microsoft.com/office/drawing/2014/main" id="{AF24B47D-D801-40D0-AF25-C56B13F70C7C}"/>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1" name="정육면체 50">
                <a:extLst>
                  <a:ext uri="{FF2B5EF4-FFF2-40B4-BE49-F238E27FC236}">
                    <a16:creationId xmlns:a16="http://schemas.microsoft.com/office/drawing/2014/main" id="{F35284D0-61C6-4D5D-AA0A-9BBC900C1845}"/>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52" name="정육면체 51">
                <a:extLst>
                  <a:ext uri="{FF2B5EF4-FFF2-40B4-BE49-F238E27FC236}">
                    <a16:creationId xmlns:a16="http://schemas.microsoft.com/office/drawing/2014/main" id="{A2661595-832A-41FE-9382-4553C2DAD6A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aphicFrame>
        <p:nvGraphicFramePr>
          <p:cNvPr id="59" name="표 58">
            <a:extLst>
              <a:ext uri="{FF2B5EF4-FFF2-40B4-BE49-F238E27FC236}">
                <a16:creationId xmlns:a16="http://schemas.microsoft.com/office/drawing/2014/main" id="{8EB556E2-197C-4111-8E0A-A67198582064}"/>
              </a:ext>
            </a:extLst>
          </p:cNvPr>
          <p:cNvGraphicFramePr>
            <a:graphicFrameLocks noGrp="1"/>
          </p:cNvGraphicFramePr>
          <p:nvPr>
            <p:extLst>
              <p:ext uri="{D42A27DB-BD31-4B8C-83A1-F6EECF244321}">
                <p14:modId xmlns:p14="http://schemas.microsoft.com/office/powerpoint/2010/main" val="4251827531"/>
              </p:ext>
            </p:extLst>
          </p:nvPr>
        </p:nvGraphicFramePr>
        <p:xfrm>
          <a:off x="5515688" y="4984257"/>
          <a:ext cx="3008784" cy="706120"/>
        </p:xfrm>
        <a:graphic>
          <a:graphicData uri="http://schemas.openxmlformats.org/drawingml/2006/table">
            <a:tbl>
              <a:tblPr>
                <a:tableStyleId>{2D5ABB26-0587-4C30-8999-92F81FD0307C}</a:tableStyleId>
              </a:tblPr>
              <a:tblGrid>
                <a:gridCol w="3008784">
                  <a:extLst>
                    <a:ext uri="{9D8B030D-6E8A-4147-A177-3AD203B41FA5}">
                      <a16:colId xmlns:a16="http://schemas.microsoft.com/office/drawing/2014/main" val="1015189617"/>
                    </a:ext>
                  </a:extLst>
                </a:gridCol>
              </a:tblGrid>
              <a:tr h="370840">
                <a:tc>
                  <a:txBody>
                    <a:bodyPr/>
                    <a:lstStyle/>
                    <a:p>
                      <a:r>
                        <a:rPr lang="en-US" altLang="ko-KR" b="0" dirty="0">
                          <a:solidFill>
                            <a:srgbClr val="DCDCAA"/>
                          </a:solidFill>
                          <a:effectLst/>
                          <a:latin typeface="Consolas" panose="020B0609020204030204" pitchFamily="49" charset="0"/>
                        </a:rPr>
                        <a:t>print</a:t>
                      </a:r>
                      <a:r>
                        <a:rPr lang="en-US" altLang="ko-KR" b="0" dirty="0">
                          <a:solidFill>
                            <a:srgbClr val="D4D4D4"/>
                          </a:solidFill>
                          <a:effectLst/>
                          <a:latin typeface="Consolas" panose="020B0609020204030204" pitchFamily="49" charset="0"/>
                        </a:rPr>
                        <a:t>(</a:t>
                      </a:r>
                      <a:r>
                        <a:rPr lang="en-US" altLang="ko-KR" b="0" dirty="0" err="1">
                          <a:solidFill>
                            <a:srgbClr val="4EC9B0"/>
                          </a:solidFill>
                          <a:effectLst/>
                          <a:latin typeface="Consolas" panose="020B0609020204030204" pitchFamily="49" charset="0"/>
                        </a:rPr>
                        <a:t>np</a:t>
                      </a:r>
                      <a:r>
                        <a:rPr lang="en-US" altLang="ko-KR" b="0" dirty="0" err="1">
                          <a:solidFill>
                            <a:srgbClr val="D4D4D4"/>
                          </a:solidFill>
                          <a:effectLst/>
                          <a:latin typeface="Consolas" panose="020B0609020204030204" pitchFamily="49" charset="0"/>
                        </a:rPr>
                        <a:t>.</a:t>
                      </a:r>
                      <a:r>
                        <a:rPr lang="en-US" altLang="ko-KR" b="0" dirty="0" err="1">
                          <a:solidFill>
                            <a:srgbClr val="DCDCAA"/>
                          </a:solidFill>
                          <a:effectLst/>
                          <a:latin typeface="Consolas" panose="020B0609020204030204" pitchFamily="49" charset="0"/>
                        </a:rPr>
                        <a:t>all</a:t>
                      </a:r>
                      <a:r>
                        <a:rPr lang="en-US" altLang="ko-KR" b="0" dirty="0">
                          <a:solidFill>
                            <a:srgbClr val="D4D4D4"/>
                          </a:solidFill>
                          <a:effectLst/>
                          <a:latin typeface="Consolas" panose="020B0609020204030204" pitchFamily="49" charset="0"/>
                        </a:rPr>
                        <a:t>(</a:t>
                      </a:r>
                      <a:r>
                        <a:rPr lang="en-US" altLang="ko-KR" b="0" dirty="0" err="1">
                          <a:solidFill>
                            <a:srgbClr val="9CDCFE"/>
                          </a:solidFill>
                          <a:effectLst/>
                          <a:latin typeface="Consolas" panose="020B0609020204030204" pitchFamily="49" charset="0"/>
                        </a:rPr>
                        <a:t>arr</a:t>
                      </a:r>
                      <a:r>
                        <a:rPr lang="en-US" altLang="ko-KR" b="0" dirty="0">
                          <a:solidFill>
                            <a:srgbClr val="D4D4D4"/>
                          </a:solidFill>
                          <a:effectLst/>
                          <a:latin typeface="Consolas" panose="020B0609020204030204" pitchFamily="49" charset="0"/>
                        </a:rPr>
                        <a:t> &lt; </a:t>
                      </a:r>
                      <a:r>
                        <a:rPr lang="en-US" altLang="ko-KR" b="0" dirty="0">
                          <a:solidFill>
                            <a:srgbClr val="B5CEA8"/>
                          </a:solidFill>
                          <a:effectLst/>
                          <a:latin typeface="Consolas" panose="020B0609020204030204" pitchFamily="49" charset="0"/>
                        </a:rPr>
                        <a:t>10</a:t>
                      </a:r>
                      <a:r>
                        <a:rPr lang="en-US" altLang="ko-KR"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600" b="0" i="0" dirty="0">
                          <a:solidFill>
                            <a:srgbClr val="D4D4D4"/>
                          </a:solidFill>
                          <a:effectLst/>
                          <a:latin typeface="Consolas" panose="020B0609020204030204" pitchFamily="49" charset="0"/>
                        </a:rPr>
                        <a:t>True</a:t>
                      </a:r>
                      <a:endParaRPr lang="en-US" altLang="ko-KR" sz="16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60" name="그룹 59">
            <a:extLst>
              <a:ext uri="{FF2B5EF4-FFF2-40B4-BE49-F238E27FC236}">
                <a16:creationId xmlns:a16="http://schemas.microsoft.com/office/drawing/2014/main" id="{60826241-9486-4C78-8750-A15894B55DA0}"/>
              </a:ext>
            </a:extLst>
          </p:cNvPr>
          <p:cNvGrpSpPr/>
          <p:nvPr/>
        </p:nvGrpSpPr>
        <p:grpSpPr>
          <a:xfrm>
            <a:off x="6219751" y="3042974"/>
            <a:ext cx="1600659" cy="1611312"/>
            <a:chOff x="5601072" y="2940277"/>
            <a:chExt cx="1465188" cy="1474940"/>
          </a:xfrm>
        </p:grpSpPr>
        <p:grpSp>
          <p:nvGrpSpPr>
            <p:cNvPr id="61" name="그룹 60">
              <a:extLst>
                <a:ext uri="{FF2B5EF4-FFF2-40B4-BE49-F238E27FC236}">
                  <a16:creationId xmlns:a16="http://schemas.microsoft.com/office/drawing/2014/main" id="{D5110E6B-1A9F-45A2-9C10-ADFDC7A97CB4}"/>
                </a:ext>
              </a:extLst>
            </p:cNvPr>
            <p:cNvGrpSpPr/>
            <p:nvPr/>
          </p:nvGrpSpPr>
          <p:grpSpPr>
            <a:xfrm>
              <a:off x="5601072" y="3826129"/>
              <a:ext cx="1465188" cy="589088"/>
              <a:chOff x="5870193" y="3807384"/>
              <a:chExt cx="1465188" cy="589088"/>
            </a:xfrm>
          </p:grpSpPr>
          <p:sp>
            <p:nvSpPr>
              <p:cNvPr id="72" name="정육면체 71">
                <a:extLst>
                  <a:ext uri="{FF2B5EF4-FFF2-40B4-BE49-F238E27FC236}">
                    <a16:creationId xmlns:a16="http://schemas.microsoft.com/office/drawing/2014/main" id="{CA9B3897-1761-445C-B067-1DB86E7363BF}"/>
                  </a:ext>
                </a:extLst>
              </p:cNvPr>
              <p:cNvSpPr/>
              <p:nvPr/>
            </p:nvSpPr>
            <p:spPr>
              <a:xfrm>
                <a:off x="58701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7</a:t>
                </a:r>
                <a:endParaRPr lang="ko-KR" altLang="en-US" sz="2000" dirty="0"/>
              </a:p>
            </p:txBody>
          </p:sp>
          <p:sp>
            <p:nvSpPr>
              <p:cNvPr id="73" name="정육면체 72">
                <a:extLst>
                  <a:ext uri="{FF2B5EF4-FFF2-40B4-BE49-F238E27FC236}">
                    <a16:creationId xmlns:a16="http://schemas.microsoft.com/office/drawing/2014/main" id="{0762E1B0-7D08-472B-8E96-2ECA71C026AA}"/>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8</a:t>
                </a:r>
                <a:endParaRPr lang="ko-KR" altLang="en-US" sz="2000" dirty="0"/>
              </a:p>
            </p:txBody>
          </p:sp>
          <p:sp>
            <p:nvSpPr>
              <p:cNvPr id="74" name="정육면체 73">
                <a:extLst>
                  <a:ext uri="{FF2B5EF4-FFF2-40B4-BE49-F238E27FC236}">
                    <a16:creationId xmlns:a16="http://schemas.microsoft.com/office/drawing/2014/main" id="{2FB26506-88B8-4087-9100-513D121B95F0}"/>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62" name="그룹 61">
              <a:extLst>
                <a:ext uri="{FF2B5EF4-FFF2-40B4-BE49-F238E27FC236}">
                  <a16:creationId xmlns:a16="http://schemas.microsoft.com/office/drawing/2014/main" id="{713C68DB-753B-4206-9DE4-9F3653F092CB}"/>
                </a:ext>
              </a:extLst>
            </p:cNvPr>
            <p:cNvGrpSpPr/>
            <p:nvPr/>
          </p:nvGrpSpPr>
          <p:grpSpPr>
            <a:xfrm>
              <a:off x="5601072" y="3380731"/>
              <a:ext cx="1465188" cy="589088"/>
              <a:chOff x="5870193" y="3807384"/>
              <a:chExt cx="1465188" cy="589088"/>
            </a:xfrm>
          </p:grpSpPr>
          <p:sp>
            <p:nvSpPr>
              <p:cNvPr id="69" name="정육면체 68">
                <a:extLst>
                  <a:ext uri="{FF2B5EF4-FFF2-40B4-BE49-F238E27FC236}">
                    <a16:creationId xmlns:a16="http://schemas.microsoft.com/office/drawing/2014/main" id="{D8143D53-F336-4469-842C-1EF936FA0352}"/>
                  </a:ext>
                </a:extLst>
              </p:cNvPr>
              <p:cNvSpPr/>
              <p:nvPr/>
            </p:nvSpPr>
            <p:spPr>
              <a:xfrm>
                <a:off x="58701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4</a:t>
                </a:r>
                <a:endParaRPr lang="ko-KR" altLang="en-US" sz="2000" dirty="0"/>
              </a:p>
            </p:txBody>
          </p:sp>
          <p:sp>
            <p:nvSpPr>
              <p:cNvPr id="70" name="정육면체 69">
                <a:extLst>
                  <a:ext uri="{FF2B5EF4-FFF2-40B4-BE49-F238E27FC236}">
                    <a16:creationId xmlns:a16="http://schemas.microsoft.com/office/drawing/2014/main" id="{14B7A946-FAB6-4371-B133-422E6FCBA674}"/>
                  </a:ext>
                </a:extLst>
              </p:cNvPr>
              <p:cNvSpPr/>
              <p:nvPr/>
            </p:nvSpPr>
            <p:spPr>
              <a:xfrm>
                <a:off x="6308244" y="3807384"/>
                <a:ext cx="589087"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5</a:t>
                </a:r>
                <a:endParaRPr lang="ko-KR" altLang="en-US" sz="2000" dirty="0"/>
              </a:p>
            </p:txBody>
          </p:sp>
          <p:sp>
            <p:nvSpPr>
              <p:cNvPr id="71" name="정육면체 70">
                <a:extLst>
                  <a:ext uri="{FF2B5EF4-FFF2-40B4-BE49-F238E27FC236}">
                    <a16:creationId xmlns:a16="http://schemas.microsoft.com/office/drawing/2014/main" id="{29AEA47D-DCA2-4D17-AC52-3B910FC9916E}"/>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63" name="그룹 62">
              <a:extLst>
                <a:ext uri="{FF2B5EF4-FFF2-40B4-BE49-F238E27FC236}">
                  <a16:creationId xmlns:a16="http://schemas.microsoft.com/office/drawing/2014/main" id="{C28AB540-815D-4069-B041-6B921D73B863}"/>
                </a:ext>
              </a:extLst>
            </p:cNvPr>
            <p:cNvGrpSpPr/>
            <p:nvPr/>
          </p:nvGrpSpPr>
          <p:grpSpPr>
            <a:xfrm>
              <a:off x="5601072" y="2940277"/>
              <a:ext cx="1465188" cy="589088"/>
              <a:chOff x="5870193" y="3807384"/>
              <a:chExt cx="1465188" cy="589088"/>
            </a:xfrm>
          </p:grpSpPr>
          <p:sp>
            <p:nvSpPr>
              <p:cNvPr id="64" name="정육면체 63">
                <a:extLst>
                  <a:ext uri="{FF2B5EF4-FFF2-40B4-BE49-F238E27FC236}">
                    <a16:creationId xmlns:a16="http://schemas.microsoft.com/office/drawing/2014/main" id="{02BB6C7F-EDB5-4153-A8F0-2742732606C7}"/>
                  </a:ext>
                </a:extLst>
              </p:cNvPr>
              <p:cNvSpPr/>
              <p:nvPr/>
            </p:nvSpPr>
            <p:spPr>
              <a:xfrm>
                <a:off x="58701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1</a:t>
                </a:r>
                <a:endParaRPr lang="ko-KR" altLang="en-US" sz="2000" dirty="0"/>
              </a:p>
            </p:txBody>
          </p:sp>
          <p:sp>
            <p:nvSpPr>
              <p:cNvPr id="65" name="정육면체 64">
                <a:extLst>
                  <a:ext uri="{FF2B5EF4-FFF2-40B4-BE49-F238E27FC236}">
                    <a16:creationId xmlns:a16="http://schemas.microsoft.com/office/drawing/2014/main" id="{8676E882-5FF4-4A1A-9049-929286E068B0}"/>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2</a:t>
                </a:r>
                <a:endParaRPr lang="ko-KR" altLang="en-US" sz="2000" dirty="0"/>
              </a:p>
            </p:txBody>
          </p:sp>
          <p:sp>
            <p:nvSpPr>
              <p:cNvPr id="66" name="정육면체 65">
                <a:extLst>
                  <a:ext uri="{FF2B5EF4-FFF2-40B4-BE49-F238E27FC236}">
                    <a16:creationId xmlns:a16="http://schemas.microsoft.com/office/drawing/2014/main" id="{55AE2270-A399-4322-BE1A-586AEEEBF112}"/>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3</a:t>
                </a:r>
                <a:endParaRPr lang="ko-KR" altLang="en-US" sz="2000" dirty="0"/>
              </a:p>
            </p:txBody>
          </p:sp>
        </p:grpSp>
      </p:grpSp>
    </p:spTree>
    <p:extLst>
      <p:ext uri="{BB962C8B-B14F-4D97-AF65-F5344CB8AC3E}">
        <p14:creationId xmlns:p14="http://schemas.microsoft.com/office/powerpoint/2010/main" val="20874212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8" name="Rectangle 304">
            <a:extLst>
              <a:ext uri="{FF2B5EF4-FFF2-40B4-BE49-F238E27FC236}">
                <a16:creationId xmlns:a16="http://schemas.microsoft.com/office/drawing/2014/main" id="{54F88C03-0AEB-42CB-9490-DEDB096E0DEC}"/>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93</a:t>
            </a:fld>
            <a:endParaRPr lang="ko-KR" altLang="en-US"/>
          </a:p>
        </p:txBody>
      </p:sp>
      <p:sp>
        <p:nvSpPr>
          <p:cNvPr id="18" name="TextBox 17">
            <a:extLst>
              <a:ext uri="{FF2B5EF4-FFF2-40B4-BE49-F238E27FC236}">
                <a16:creationId xmlns:a16="http://schemas.microsoft.com/office/drawing/2014/main" id="{1509A5E2-FFC6-48B3-A966-87D205D36782}"/>
              </a:ext>
            </a:extLst>
          </p:cNvPr>
          <p:cNvSpPr txBox="1"/>
          <p:nvPr/>
        </p:nvSpPr>
        <p:spPr>
          <a:xfrm>
            <a:off x="782564" y="1673411"/>
            <a:ext cx="8340872" cy="374526"/>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배열의 데이터 비교 방법</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any(), all(), </a:t>
            </a:r>
            <a:r>
              <a:rPr lang="en-US" altLang="ko-KR" sz="1800" b="1" dirty="0">
                <a:ln>
                  <a:solidFill>
                    <a:schemeClr val="bg1">
                      <a:lumMod val="75000"/>
                      <a:alpha val="3000"/>
                    </a:schemeClr>
                  </a:solidFill>
                </a:ln>
                <a:solidFill>
                  <a:schemeClr val="tx2">
                    <a:lumMod val="50000"/>
                  </a:schemeClr>
                </a:solidFill>
                <a:highlight>
                  <a:srgbClr val="FFFF00"/>
                </a:highlight>
                <a:latin typeface="Consolas" panose="020B0609020204030204" pitchFamily="49" charset="0"/>
                <a:ea typeface="+mn-ea"/>
              </a:rPr>
              <a:t>where()</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30" name="사각형: 둥근 모서리 29">
            <a:extLst>
              <a:ext uri="{FF2B5EF4-FFF2-40B4-BE49-F238E27FC236}">
                <a16:creationId xmlns:a16="http://schemas.microsoft.com/office/drawing/2014/main" id="{6DFBBCA9-6C6B-4A26-8027-53A06524F3DD}"/>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where(</a:t>
            </a:r>
            <a:r>
              <a:rPr lang="ko-KR" altLang="en-US" sz="1600" b="1" dirty="0">
                <a:solidFill>
                  <a:srgbClr val="000000"/>
                </a:solidFill>
                <a:latin typeface="Consolas" panose="020B0609020204030204" pitchFamily="49" charset="0"/>
              </a:rPr>
              <a:t>조건</a:t>
            </a:r>
            <a:r>
              <a:rPr lang="en-US" altLang="ko-KR" sz="1600" b="1" dirty="0">
                <a:solidFill>
                  <a:srgbClr val="000000"/>
                </a:solidFill>
                <a:latin typeface="Consolas" panose="020B0609020204030204" pitchFamily="49" charset="0"/>
              </a:rPr>
              <a:t>, True</a:t>
            </a:r>
            <a:r>
              <a:rPr lang="ko-KR" altLang="en-US" sz="1600" b="1" dirty="0">
                <a:solidFill>
                  <a:srgbClr val="000000"/>
                </a:solidFill>
                <a:latin typeface="Consolas" panose="020B0609020204030204" pitchFamily="49" charset="0"/>
              </a:rPr>
              <a:t>일 때 </a:t>
            </a:r>
            <a:r>
              <a:rPr lang="ko-KR" altLang="en-US" sz="1600" b="1" dirty="0" err="1">
                <a:solidFill>
                  <a:srgbClr val="000000"/>
                </a:solidFill>
                <a:latin typeface="Consolas" panose="020B0609020204030204" pitchFamily="49" charset="0"/>
              </a:rPr>
              <a:t>출력값</a:t>
            </a:r>
            <a:r>
              <a:rPr lang="en-US" altLang="ko-KR" sz="1600" b="1" dirty="0">
                <a:solidFill>
                  <a:srgbClr val="000000"/>
                </a:solidFill>
                <a:latin typeface="Consolas" panose="020B0609020204030204" pitchFamily="49" charset="0"/>
              </a:rPr>
              <a:t>,</a:t>
            </a:r>
            <a:r>
              <a:rPr lang="ko-KR" altLang="en-US" sz="1600" b="1"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False</a:t>
            </a:r>
            <a:r>
              <a:rPr lang="ko-KR" altLang="en-US" sz="1600" b="1" dirty="0">
                <a:solidFill>
                  <a:srgbClr val="000000"/>
                </a:solidFill>
                <a:latin typeface="Consolas" panose="020B0609020204030204" pitchFamily="49" charset="0"/>
              </a:rPr>
              <a:t>일 때 </a:t>
            </a:r>
            <a:r>
              <a:rPr lang="ko-KR" altLang="en-US" sz="1600" b="1" dirty="0" err="1">
                <a:solidFill>
                  <a:srgbClr val="000000"/>
                </a:solidFill>
                <a:latin typeface="Consolas" panose="020B0609020204030204" pitchFamily="49" charset="0"/>
              </a:rPr>
              <a:t>출력값</a:t>
            </a:r>
            <a:r>
              <a:rPr lang="en-US" altLang="ko-KR" sz="1600" b="1" dirty="0">
                <a:solidFill>
                  <a:srgbClr val="000000"/>
                </a:solidFill>
                <a:latin typeface="Consolas" panose="020B0609020204030204" pitchFamily="49" charset="0"/>
              </a:rPr>
              <a:t>)</a:t>
            </a:r>
            <a:r>
              <a:rPr lang="en-US" altLang="ko-KR"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조건에 따라 배열 데이터 반환</a:t>
            </a:r>
            <a:endParaRPr lang="ko-KR" altLang="en-US" sz="1600" b="1" dirty="0"/>
          </a:p>
        </p:txBody>
      </p:sp>
      <p:sp>
        <p:nvSpPr>
          <p:cNvPr id="24" name="TextBox 23">
            <a:extLst>
              <a:ext uri="{FF2B5EF4-FFF2-40B4-BE49-F238E27FC236}">
                <a16:creationId xmlns:a16="http://schemas.microsoft.com/office/drawing/2014/main" id="{B2AE88A1-9D46-46E1-A4A3-8E2A06D7A6EF}"/>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pic>
        <p:nvPicPr>
          <p:cNvPr id="25" name="Picture 8" descr="Python logo and wordmark.svg">
            <a:extLst>
              <a:ext uri="{FF2B5EF4-FFF2-40B4-BE49-F238E27FC236}">
                <a16:creationId xmlns:a16="http://schemas.microsoft.com/office/drawing/2014/main" id="{7969BE35-3DDE-4BA9-8770-BCEB038634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그룹 25">
            <a:extLst>
              <a:ext uri="{FF2B5EF4-FFF2-40B4-BE49-F238E27FC236}">
                <a16:creationId xmlns:a16="http://schemas.microsoft.com/office/drawing/2014/main" id="{0B1CB5D4-5504-4ABF-AA46-5492D9F0751F}"/>
              </a:ext>
            </a:extLst>
          </p:cNvPr>
          <p:cNvGrpSpPr>
            <a:grpSpLocks/>
          </p:cNvGrpSpPr>
          <p:nvPr/>
        </p:nvGrpSpPr>
        <p:grpSpPr bwMode="auto">
          <a:xfrm>
            <a:off x="542907" y="998118"/>
            <a:ext cx="4424882" cy="400110"/>
            <a:chOff x="462308" y="1828784"/>
            <a:chExt cx="4424014" cy="399302"/>
          </a:xfrm>
        </p:grpSpPr>
        <p:sp>
          <p:nvSpPr>
            <p:cNvPr id="27" name="Rectangle 304">
              <a:extLst>
                <a:ext uri="{FF2B5EF4-FFF2-40B4-BE49-F238E27FC236}">
                  <a16:creationId xmlns:a16="http://schemas.microsoft.com/office/drawing/2014/main" id="{E700D248-4B4F-4126-9131-4257965EFED2}"/>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8" name="그룹 9">
              <a:extLst>
                <a:ext uri="{FF2B5EF4-FFF2-40B4-BE49-F238E27FC236}">
                  <a16:creationId xmlns:a16="http://schemas.microsoft.com/office/drawing/2014/main" id="{DD4984EA-1B3D-499C-8317-737EDE19BB7C}"/>
                </a:ext>
              </a:extLst>
            </p:cNvPr>
            <p:cNvGrpSpPr>
              <a:grpSpLocks/>
            </p:cNvGrpSpPr>
            <p:nvPr/>
          </p:nvGrpSpPr>
          <p:grpSpPr bwMode="auto">
            <a:xfrm>
              <a:off x="462308" y="1868795"/>
              <a:ext cx="252000" cy="304184"/>
              <a:chOff x="615950" y="2444452"/>
              <a:chExt cx="635289" cy="879856"/>
            </a:xfrm>
          </p:grpSpPr>
          <p:sp>
            <p:nvSpPr>
              <p:cNvPr id="29" name="이등변 삼각형 4">
                <a:extLst>
                  <a:ext uri="{FF2B5EF4-FFF2-40B4-BE49-F238E27FC236}">
                    <a16:creationId xmlns:a16="http://schemas.microsoft.com/office/drawing/2014/main" id="{EAD5F3D4-D71A-4096-AA11-4DC61BED00A2}"/>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31" name="이등변 삼각형 49">
                <a:extLst>
                  <a:ext uri="{FF2B5EF4-FFF2-40B4-BE49-F238E27FC236}">
                    <a16:creationId xmlns:a16="http://schemas.microsoft.com/office/drawing/2014/main" id="{09FEF6E7-6147-474D-BFED-6733C96C3BD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32" name="Picture 4" descr="NumPy logo 2020.svg">
            <a:extLst>
              <a:ext uri="{FF2B5EF4-FFF2-40B4-BE49-F238E27FC236}">
                <a16:creationId xmlns:a16="http://schemas.microsoft.com/office/drawing/2014/main" id="{EC6FECE1-6106-4AE8-8BE9-8B783C82A4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7" name="표 66">
            <a:extLst>
              <a:ext uri="{FF2B5EF4-FFF2-40B4-BE49-F238E27FC236}">
                <a16:creationId xmlns:a16="http://schemas.microsoft.com/office/drawing/2014/main" id="{C8F9D77B-CE38-4466-B7D7-9E81118B88DD}"/>
              </a:ext>
            </a:extLst>
          </p:cNvPr>
          <p:cNvGraphicFramePr>
            <a:graphicFrameLocks noGrp="1"/>
          </p:cNvGraphicFramePr>
          <p:nvPr>
            <p:extLst>
              <p:ext uri="{D42A27DB-BD31-4B8C-83A1-F6EECF244321}">
                <p14:modId xmlns:p14="http://schemas.microsoft.com/office/powerpoint/2010/main" val="546179682"/>
              </p:ext>
            </p:extLst>
          </p:nvPr>
        </p:nvGraphicFramePr>
        <p:xfrm>
          <a:off x="2533888" y="4984257"/>
          <a:ext cx="4838221" cy="1193800"/>
        </p:xfrm>
        <a:graphic>
          <a:graphicData uri="http://schemas.openxmlformats.org/drawingml/2006/table">
            <a:tbl>
              <a:tblPr>
                <a:tableStyleId>{2D5ABB26-0587-4C30-8999-92F81FD0307C}</a:tableStyleId>
              </a:tblPr>
              <a:tblGrid>
                <a:gridCol w="4838221">
                  <a:extLst>
                    <a:ext uri="{9D8B030D-6E8A-4147-A177-3AD203B41FA5}">
                      <a16:colId xmlns:a16="http://schemas.microsoft.com/office/drawing/2014/main" val="1015189617"/>
                    </a:ext>
                  </a:extLst>
                </a:gridCol>
              </a:tblGrid>
              <a:tr h="370840">
                <a:tc>
                  <a:txBody>
                    <a:bodyPr/>
                    <a:lstStyle/>
                    <a:p>
                      <a:r>
                        <a:rPr lang="en-US" altLang="ko-KR" b="0" dirty="0" err="1">
                          <a:solidFill>
                            <a:srgbClr val="4EC9B0"/>
                          </a:solidFill>
                          <a:effectLst/>
                          <a:latin typeface="Consolas" panose="020B0609020204030204" pitchFamily="49" charset="0"/>
                        </a:rPr>
                        <a:t>np</a:t>
                      </a:r>
                      <a:r>
                        <a:rPr lang="en-US" altLang="ko-KR" b="0" dirty="0" err="1">
                          <a:solidFill>
                            <a:srgbClr val="D4D4D4"/>
                          </a:solidFill>
                          <a:effectLst/>
                          <a:latin typeface="Consolas" panose="020B0609020204030204" pitchFamily="49" charset="0"/>
                        </a:rPr>
                        <a:t>.</a:t>
                      </a:r>
                      <a:r>
                        <a:rPr lang="en-US" altLang="ko-KR" b="0" dirty="0" err="1">
                          <a:solidFill>
                            <a:srgbClr val="DCDCAA"/>
                          </a:solidFill>
                          <a:effectLst/>
                          <a:latin typeface="Consolas" panose="020B0609020204030204" pitchFamily="49" charset="0"/>
                        </a:rPr>
                        <a:t>where</a:t>
                      </a:r>
                      <a:r>
                        <a:rPr lang="en-US" altLang="ko-KR" b="0" dirty="0">
                          <a:solidFill>
                            <a:srgbClr val="D4D4D4"/>
                          </a:solidFill>
                          <a:effectLst/>
                          <a:latin typeface="Consolas" panose="020B0609020204030204" pitchFamily="49" charset="0"/>
                        </a:rPr>
                        <a:t>(</a:t>
                      </a:r>
                      <a:r>
                        <a:rPr lang="en-US" altLang="ko-KR" b="0" dirty="0" err="1">
                          <a:solidFill>
                            <a:srgbClr val="9CDCFE"/>
                          </a:solidFill>
                          <a:effectLst/>
                          <a:latin typeface="Consolas" panose="020B0609020204030204" pitchFamily="49" charset="0"/>
                        </a:rPr>
                        <a:t>arr</a:t>
                      </a:r>
                      <a:r>
                        <a:rPr lang="en-US" altLang="ko-KR" b="0" dirty="0">
                          <a:solidFill>
                            <a:srgbClr val="D4D4D4"/>
                          </a:solidFill>
                          <a:effectLst/>
                          <a:latin typeface="Consolas" panose="020B0609020204030204" pitchFamily="49" charset="0"/>
                        </a:rPr>
                        <a:t> % </a:t>
                      </a:r>
                      <a:r>
                        <a:rPr lang="en-US" altLang="ko-KR" b="0" dirty="0">
                          <a:solidFill>
                            <a:srgbClr val="B5CEA8"/>
                          </a:solidFill>
                          <a:effectLst/>
                          <a:latin typeface="Consolas" panose="020B0609020204030204" pitchFamily="49" charset="0"/>
                        </a:rPr>
                        <a:t>2</a:t>
                      </a:r>
                      <a:r>
                        <a:rPr lang="en-US" altLang="ko-KR" b="0" dirty="0">
                          <a:solidFill>
                            <a:srgbClr val="D4D4D4"/>
                          </a:solidFill>
                          <a:effectLst/>
                          <a:latin typeface="Consolas" panose="020B0609020204030204" pitchFamily="49" charset="0"/>
                        </a:rPr>
                        <a:t> == </a:t>
                      </a:r>
                      <a:r>
                        <a:rPr lang="en-US" altLang="ko-KR" b="0" dirty="0">
                          <a:solidFill>
                            <a:srgbClr val="B5CEA8"/>
                          </a:solidFill>
                          <a:effectLst/>
                          <a:latin typeface="Consolas" panose="020B0609020204030204" pitchFamily="49" charset="0"/>
                        </a:rPr>
                        <a:t>0</a:t>
                      </a:r>
                      <a:r>
                        <a:rPr lang="en-US" altLang="ko-KR" b="0" dirty="0">
                          <a:solidFill>
                            <a:srgbClr val="D4D4D4"/>
                          </a:solidFill>
                          <a:effectLst/>
                          <a:latin typeface="Consolas" panose="020B0609020204030204" pitchFamily="49" charset="0"/>
                        </a:rPr>
                        <a:t>, </a:t>
                      </a:r>
                      <a:r>
                        <a:rPr lang="en-US" altLang="ko-KR" b="0" dirty="0" err="1">
                          <a:solidFill>
                            <a:srgbClr val="9CDCFE"/>
                          </a:solidFill>
                          <a:effectLst/>
                          <a:latin typeface="Consolas" panose="020B0609020204030204" pitchFamily="49" charset="0"/>
                        </a:rPr>
                        <a:t>arr</a:t>
                      </a:r>
                      <a:r>
                        <a:rPr lang="en-US" altLang="ko-KR" b="0" dirty="0">
                          <a:solidFill>
                            <a:srgbClr val="D4D4D4"/>
                          </a:solidFill>
                          <a:effectLst/>
                          <a:latin typeface="Consolas" panose="020B0609020204030204" pitchFamily="49" charset="0"/>
                        </a:rPr>
                        <a:t>//</a:t>
                      </a:r>
                      <a:r>
                        <a:rPr lang="en-US" altLang="ko-KR" b="0" dirty="0">
                          <a:solidFill>
                            <a:srgbClr val="B5CEA8"/>
                          </a:solidFill>
                          <a:effectLst/>
                          <a:latin typeface="Consolas" panose="020B0609020204030204" pitchFamily="49" charset="0"/>
                        </a:rPr>
                        <a:t>2</a:t>
                      </a:r>
                      <a:r>
                        <a:rPr lang="en-US" altLang="ko-KR" b="0" dirty="0">
                          <a:solidFill>
                            <a:srgbClr val="D4D4D4"/>
                          </a:solidFill>
                          <a:effectLst/>
                          <a:latin typeface="Consolas" panose="020B0609020204030204" pitchFamily="49" charset="0"/>
                        </a:rPr>
                        <a:t>, </a:t>
                      </a:r>
                      <a:r>
                        <a:rPr lang="en-US" altLang="ko-KR" b="0" dirty="0" err="1">
                          <a:solidFill>
                            <a:srgbClr val="9CDCFE"/>
                          </a:solidFill>
                          <a:effectLst/>
                          <a:latin typeface="Consolas" panose="020B0609020204030204" pitchFamily="49" charset="0"/>
                        </a:rPr>
                        <a:t>arr</a:t>
                      </a:r>
                      <a:r>
                        <a:rPr lang="en-US" altLang="ko-KR" b="0" dirty="0">
                          <a:solidFill>
                            <a:srgbClr val="D4D4D4"/>
                          </a:solidFill>
                          <a:effectLst/>
                          <a:latin typeface="Consolas" panose="020B0609020204030204" pitchFamily="49" charset="0"/>
                        </a:rPr>
                        <a:t>*</a:t>
                      </a:r>
                      <a:r>
                        <a:rPr lang="en-US" altLang="ko-KR" b="0" dirty="0">
                          <a:solidFill>
                            <a:srgbClr val="B5CEA8"/>
                          </a:solidFill>
                          <a:effectLst/>
                          <a:latin typeface="Consolas" panose="020B0609020204030204" pitchFamily="49" charset="0"/>
                        </a:rPr>
                        <a:t>2</a:t>
                      </a:r>
                      <a:r>
                        <a:rPr lang="en-US" altLang="ko-KR" b="0" dirty="0">
                          <a:solidFill>
                            <a:srgbClr val="D4D4D4"/>
                          </a:solidFill>
                          <a:effectLst/>
                          <a:latin typeface="Consolas" panose="020B0609020204030204" pitchFamily="49" charset="0"/>
                        </a:rPr>
                        <a:t>)</a:t>
                      </a:r>
                    </a:p>
                  </a:txBody>
                  <a:tcPr>
                    <a:solidFill>
                      <a:schemeClr val="tx1"/>
                    </a:solidFill>
                  </a:tcPr>
                </a:tc>
                <a:extLst>
                  <a:ext uri="{0D108BD9-81ED-4DB2-BD59-A6C34878D82A}">
                    <a16:rowId xmlns:a16="http://schemas.microsoft.com/office/drawing/2014/main" val="2695746310"/>
                  </a:ext>
                </a:extLst>
              </a:tr>
              <a:tr h="271435">
                <a:tc>
                  <a:txBody>
                    <a:bodyPr/>
                    <a:lstStyle/>
                    <a:p>
                      <a:r>
                        <a:rPr lang="en-US" altLang="ko-KR" sz="1600" b="0" i="0" dirty="0">
                          <a:solidFill>
                            <a:srgbClr val="D4D4D4"/>
                          </a:solidFill>
                          <a:effectLst/>
                          <a:latin typeface="Consolas" panose="020B0609020204030204" pitchFamily="49" charset="0"/>
                        </a:rPr>
                        <a:t>array([[ 2, 1, 6],</a:t>
                      </a:r>
                    </a:p>
                    <a:p>
                      <a:r>
                        <a:rPr lang="en-US" altLang="ko-KR" sz="1600" b="0" i="0" dirty="0">
                          <a:solidFill>
                            <a:srgbClr val="D4D4D4"/>
                          </a:solidFill>
                          <a:effectLst/>
                          <a:latin typeface="Consolas" panose="020B0609020204030204" pitchFamily="49" charset="0"/>
                        </a:rPr>
                        <a:t>       [ 2, 10, 3],</a:t>
                      </a:r>
                    </a:p>
                    <a:p>
                      <a:r>
                        <a:rPr lang="en-US" altLang="ko-KR" sz="1600" b="0" i="0" dirty="0">
                          <a:solidFill>
                            <a:srgbClr val="D4D4D4"/>
                          </a:solidFill>
                          <a:effectLst/>
                          <a:latin typeface="Consolas" panose="020B0609020204030204" pitchFamily="49" charset="0"/>
                        </a:rPr>
                        <a:t>       [14, 4, 18]])</a:t>
                      </a:r>
                      <a:endParaRPr lang="en-US" altLang="ko-KR" sz="1600" b="0" dirty="0">
                        <a:solidFill>
                          <a:schemeClr val="bg1"/>
                        </a:solidFill>
                        <a:effectLst/>
                        <a:latin typeface="Consolas" panose="020B0609020204030204" pitchFamily="49" charset="0"/>
                      </a:endParaRPr>
                    </a:p>
                  </a:txBody>
                  <a:tcPr>
                    <a:solidFill>
                      <a:schemeClr val="tx1">
                        <a:lumMod val="75000"/>
                        <a:lumOff val="25000"/>
                      </a:schemeClr>
                    </a:solidFill>
                  </a:tcPr>
                </a:tc>
                <a:extLst>
                  <a:ext uri="{0D108BD9-81ED-4DB2-BD59-A6C34878D82A}">
                    <a16:rowId xmlns:a16="http://schemas.microsoft.com/office/drawing/2014/main" val="2494168547"/>
                  </a:ext>
                </a:extLst>
              </a:tr>
            </a:tbl>
          </a:graphicData>
        </a:graphic>
      </p:graphicFrame>
      <p:grpSp>
        <p:nvGrpSpPr>
          <p:cNvPr id="46" name="그룹 45">
            <a:extLst>
              <a:ext uri="{FF2B5EF4-FFF2-40B4-BE49-F238E27FC236}">
                <a16:creationId xmlns:a16="http://schemas.microsoft.com/office/drawing/2014/main" id="{AB8C23AD-9762-480C-A7B0-5A76D46DF9E1}"/>
              </a:ext>
            </a:extLst>
          </p:cNvPr>
          <p:cNvGrpSpPr/>
          <p:nvPr/>
        </p:nvGrpSpPr>
        <p:grpSpPr>
          <a:xfrm>
            <a:off x="2085593" y="3042974"/>
            <a:ext cx="1600659" cy="1611312"/>
            <a:chOff x="5601072" y="2940277"/>
            <a:chExt cx="1465188" cy="1474940"/>
          </a:xfrm>
        </p:grpSpPr>
        <p:grpSp>
          <p:nvGrpSpPr>
            <p:cNvPr id="47" name="그룹 46">
              <a:extLst>
                <a:ext uri="{FF2B5EF4-FFF2-40B4-BE49-F238E27FC236}">
                  <a16:creationId xmlns:a16="http://schemas.microsoft.com/office/drawing/2014/main" id="{EA611651-2C5F-432A-890C-36A5C4EB5E5B}"/>
                </a:ext>
              </a:extLst>
            </p:cNvPr>
            <p:cNvGrpSpPr/>
            <p:nvPr/>
          </p:nvGrpSpPr>
          <p:grpSpPr>
            <a:xfrm>
              <a:off x="5601072" y="3826129"/>
              <a:ext cx="1465188" cy="589088"/>
              <a:chOff x="5870193" y="3807384"/>
              <a:chExt cx="1465188" cy="589088"/>
            </a:xfrm>
          </p:grpSpPr>
          <p:sp>
            <p:nvSpPr>
              <p:cNvPr id="56" name="정육면체 55">
                <a:extLst>
                  <a:ext uri="{FF2B5EF4-FFF2-40B4-BE49-F238E27FC236}">
                    <a16:creationId xmlns:a16="http://schemas.microsoft.com/office/drawing/2014/main" id="{3A94E311-B581-4970-9E66-7D39C2514918}"/>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a:t>
                </a:r>
                <a:endParaRPr lang="ko-KR" altLang="en-US" sz="2000" dirty="0"/>
              </a:p>
            </p:txBody>
          </p:sp>
          <p:sp>
            <p:nvSpPr>
              <p:cNvPr id="57" name="정육면체 56">
                <a:extLst>
                  <a:ext uri="{FF2B5EF4-FFF2-40B4-BE49-F238E27FC236}">
                    <a16:creationId xmlns:a16="http://schemas.microsoft.com/office/drawing/2014/main" id="{DAC607B2-27CE-4381-ABEC-C7C52DC997C8}"/>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8</a:t>
                </a:r>
                <a:endParaRPr lang="ko-KR" altLang="en-US" sz="2000" dirty="0"/>
              </a:p>
            </p:txBody>
          </p:sp>
          <p:sp>
            <p:nvSpPr>
              <p:cNvPr id="58" name="정육면체 57">
                <a:extLst>
                  <a:ext uri="{FF2B5EF4-FFF2-40B4-BE49-F238E27FC236}">
                    <a16:creationId xmlns:a16="http://schemas.microsoft.com/office/drawing/2014/main" id="{EE0C8376-2A56-4A6F-B5BC-8B607DD2FB14}"/>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48" name="그룹 47">
              <a:extLst>
                <a:ext uri="{FF2B5EF4-FFF2-40B4-BE49-F238E27FC236}">
                  <a16:creationId xmlns:a16="http://schemas.microsoft.com/office/drawing/2014/main" id="{14EE2577-740F-48DD-9C4D-259B8623ACEB}"/>
                </a:ext>
              </a:extLst>
            </p:cNvPr>
            <p:cNvGrpSpPr/>
            <p:nvPr/>
          </p:nvGrpSpPr>
          <p:grpSpPr>
            <a:xfrm>
              <a:off x="5601072" y="3380731"/>
              <a:ext cx="1465188" cy="589088"/>
              <a:chOff x="5870193" y="3807384"/>
              <a:chExt cx="1465188" cy="589088"/>
            </a:xfrm>
          </p:grpSpPr>
          <p:sp>
            <p:nvSpPr>
              <p:cNvPr id="53" name="정육면체 52">
                <a:extLst>
                  <a:ext uri="{FF2B5EF4-FFF2-40B4-BE49-F238E27FC236}">
                    <a16:creationId xmlns:a16="http://schemas.microsoft.com/office/drawing/2014/main" id="{50DD29E4-68B9-446E-A4EE-C71298D26177}"/>
                  </a:ext>
                </a:extLst>
              </p:cNvPr>
              <p:cNvSpPr/>
              <p:nvPr/>
            </p:nvSpPr>
            <p:spPr>
              <a:xfrm>
                <a:off x="58701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4</a:t>
                </a:r>
                <a:endParaRPr lang="ko-KR" altLang="en-US" sz="2000" dirty="0"/>
              </a:p>
            </p:txBody>
          </p:sp>
          <p:sp>
            <p:nvSpPr>
              <p:cNvPr id="54" name="정육면체 53">
                <a:extLst>
                  <a:ext uri="{FF2B5EF4-FFF2-40B4-BE49-F238E27FC236}">
                    <a16:creationId xmlns:a16="http://schemas.microsoft.com/office/drawing/2014/main" id="{5FFFE73F-79CD-4968-8712-70772DE7275D}"/>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55" name="정육면체 54">
                <a:extLst>
                  <a:ext uri="{FF2B5EF4-FFF2-40B4-BE49-F238E27FC236}">
                    <a16:creationId xmlns:a16="http://schemas.microsoft.com/office/drawing/2014/main" id="{0E9127F7-4324-468A-B001-3319D7A7E1D6}"/>
                  </a:ext>
                </a:extLst>
              </p:cNvPr>
              <p:cNvSpPr/>
              <p:nvPr/>
            </p:nvSpPr>
            <p:spPr>
              <a:xfrm>
                <a:off x="674629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49" name="그룹 48">
              <a:extLst>
                <a:ext uri="{FF2B5EF4-FFF2-40B4-BE49-F238E27FC236}">
                  <a16:creationId xmlns:a16="http://schemas.microsoft.com/office/drawing/2014/main" id="{862DFA52-F261-436B-8C2C-147505B30FEC}"/>
                </a:ext>
              </a:extLst>
            </p:cNvPr>
            <p:cNvGrpSpPr/>
            <p:nvPr/>
          </p:nvGrpSpPr>
          <p:grpSpPr>
            <a:xfrm>
              <a:off x="5601072" y="2940277"/>
              <a:ext cx="1465188" cy="589088"/>
              <a:chOff x="5870193" y="3807384"/>
              <a:chExt cx="1465188" cy="589088"/>
            </a:xfrm>
          </p:grpSpPr>
          <p:sp>
            <p:nvSpPr>
              <p:cNvPr id="50" name="정육면체 49">
                <a:extLst>
                  <a:ext uri="{FF2B5EF4-FFF2-40B4-BE49-F238E27FC236}">
                    <a16:creationId xmlns:a16="http://schemas.microsoft.com/office/drawing/2014/main" id="{AF24B47D-D801-40D0-AF25-C56B13F70C7C}"/>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1" name="정육면체 50">
                <a:extLst>
                  <a:ext uri="{FF2B5EF4-FFF2-40B4-BE49-F238E27FC236}">
                    <a16:creationId xmlns:a16="http://schemas.microsoft.com/office/drawing/2014/main" id="{F35284D0-61C6-4D5D-AA0A-9BBC900C1845}"/>
                  </a:ext>
                </a:extLst>
              </p:cNvPr>
              <p:cNvSpPr/>
              <p:nvPr/>
            </p:nvSpPr>
            <p:spPr>
              <a:xfrm>
                <a:off x="6308243" y="3807384"/>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sz="2000" dirty="0"/>
                  <a:t>2</a:t>
                </a:r>
                <a:endParaRPr lang="ko-KR" altLang="en-US" sz="2000" dirty="0"/>
              </a:p>
            </p:txBody>
          </p:sp>
          <p:sp>
            <p:nvSpPr>
              <p:cNvPr id="52" name="정육면체 51">
                <a:extLst>
                  <a:ext uri="{FF2B5EF4-FFF2-40B4-BE49-F238E27FC236}">
                    <a16:creationId xmlns:a16="http://schemas.microsoft.com/office/drawing/2014/main" id="{A2661595-832A-41FE-9382-4553C2DAD6A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grpSp>
        <p:nvGrpSpPr>
          <p:cNvPr id="60" name="그룹 59">
            <a:extLst>
              <a:ext uri="{FF2B5EF4-FFF2-40B4-BE49-F238E27FC236}">
                <a16:creationId xmlns:a16="http://schemas.microsoft.com/office/drawing/2014/main" id="{60826241-9486-4C78-8750-A15894B55DA0}"/>
              </a:ext>
            </a:extLst>
          </p:cNvPr>
          <p:cNvGrpSpPr/>
          <p:nvPr/>
        </p:nvGrpSpPr>
        <p:grpSpPr>
          <a:xfrm>
            <a:off x="6219751" y="3042974"/>
            <a:ext cx="1600659" cy="1611312"/>
            <a:chOff x="5601072" y="2940277"/>
            <a:chExt cx="1465188" cy="1474940"/>
          </a:xfrm>
        </p:grpSpPr>
        <p:grpSp>
          <p:nvGrpSpPr>
            <p:cNvPr id="61" name="그룹 60">
              <a:extLst>
                <a:ext uri="{FF2B5EF4-FFF2-40B4-BE49-F238E27FC236}">
                  <a16:creationId xmlns:a16="http://schemas.microsoft.com/office/drawing/2014/main" id="{D5110E6B-1A9F-45A2-9C10-ADFDC7A97CB4}"/>
                </a:ext>
              </a:extLst>
            </p:cNvPr>
            <p:cNvGrpSpPr/>
            <p:nvPr/>
          </p:nvGrpSpPr>
          <p:grpSpPr>
            <a:xfrm>
              <a:off x="5601072" y="3826129"/>
              <a:ext cx="1465188" cy="589088"/>
              <a:chOff x="5870193" y="3807384"/>
              <a:chExt cx="1465188" cy="589088"/>
            </a:xfrm>
          </p:grpSpPr>
          <p:sp>
            <p:nvSpPr>
              <p:cNvPr id="72" name="정육면체 71">
                <a:extLst>
                  <a:ext uri="{FF2B5EF4-FFF2-40B4-BE49-F238E27FC236}">
                    <a16:creationId xmlns:a16="http://schemas.microsoft.com/office/drawing/2014/main" id="{CA9B3897-1761-445C-B067-1DB86E7363B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14</a:t>
                </a:r>
                <a:endParaRPr lang="ko-KR" altLang="en-US" sz="2000" dirty="0"/>
              </a:p>
            </p:txBody>
          </p:sp>
          <p:sp>
            <p:nvSpPr>
              <p:cNvPr id="73" name="정육면체 72">
                <a:extLst>
                  <a:ext uri="{FF2B5EF4-FFF2-40B4-BE49-F238E27FC236}">
                    <a16:creationId xmlns:a16="http://schemas.microsoft.com/office/drawing/2014/main" id="{0762E1B0-7D08-472B-8E96-2ECA71C026AA}"/>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74" name="정육면체 73">
                <a:extLst>
                  <a:ext uri="{FF2B5EF4-FFF2-40B4-BE49-F238E27FC236}">
                    <a16:creationId xmlns:a16="http://schemas.microsoft.com/office/drawing/2014/main" id="{2FB26506-88B8-4087-9100-513D121B95F0}"/>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62" name="그룹 61">
              <a:extLst>
                <a:ext uri="{FF2B5EF4-FFF2-40B4-BE49-F238E27FC236}">
                  <a16:creationId xmlns:a16="http://schemas.microsoft.com/office/drawing/2014/main" id="{713C68DB-753B-4206-9DE4-9F3653F092CB}"/>
                </a:ext>
              </a:extLst>
            </p:cNvPr>
            <p:cNvGrpSpPr/>
            <p:nvPr/>
          </p:nvGrpSpPr>
          <p:grpSpPr>
            <a:xfrm>
              <a:off x="5601072" y="3380731"/>
              <a:ext cx="1465188" cy="589088"/>
              <a:chOff x="5870193" y="3807384"/>
              <a:chExt cx="1465188" cy="589088"/>
            </a:xfrm>
          </p:grpSpPr>
          <p:sp>
            <p:nvSpPr>
              <p:cNvPr id="69" name="정육면체 68">
                <a:extLst>
                  <a:ext uri="{FF2B5EF4-FFF2-40B4-BE49-F238E27FC236}">
                    <a16:creationId xmlns:a16="http://schemas.microsoft.com/office/drawing/2014/main" id="{D8143D53-F336-4469-842C-1EF936FA0352}"/>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70" name="정육면체 69">
                <a:extLst>
                  <a:ext uri="{FF2B5EF4-FFF2-40B4-BE49-F238E27FC236}">
                    <a16:creationId xmlns:a16="http://schemas.microsoft.com/office/drawing/2014/main" id="{14B7A946-FAB6-4371-B133-422E6FCBA674}"/>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10</a:t>
                </a:r>
                <a:endParaRPr lang="ko-KR" altLang="en-US" sz="2000" dirty="0"/>
              </a:p>
            </p:txBody>
          </p:sp>
          <p:sp>
            <p:nvSpPr>
              <p:cNvPr id="71" name="정육면체 70">
                <a:extLst>
                  <a:ext uri="{FF2B5EF4-FFF2-40B4-BE49-F238E27FC236}">
                    <a16:creationId xmlns:a16="http://schemas.microsoft.com/office/drawing/2014/main" id="{29AEA47D-DCA2-4D17-AC52-3B910FC9916E}"/>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nvGrpSpPr>
            <p:cNvPr id="63" name="그룹 62">
              <a:extLst>
                <a:ext uri="{FF2B5EF4-FFF2-40B4-BE49-F238E27FC236}">
                  <a16:creationId xmlns:a16="http://schemas.microsoft.com/office/drawing/2014/main" id="{C28AB540-815D-4069-B041-6B921D73B863}"/>
                </a:ext>
              </a:extLst>
            </p:cNvPr>
            <p:cNvGrpSpPr/>
            <p:nvPr/>
          </p:nvGrpSpPr>
          <p:grpSpPr>
            <a:xfrm>
              <a:off x="5601072" y="2940277"/>
              <a:ext cx="1465188" cy="589088"/>
              <a:chOff x="5870193" y="3807384"/>
              <a:chExt cx="1465188" cy="589088"/>
            </a:xfrm>
          </p:grpSpPr>
          <p:sp>
            <p:nvSpPr>
              <p:cNvPr id="64" name="정육면체 63">
                <a:extLst>
                  <a:ext uri="{FF2B5EF4-FFF2-40B4-BE49-F238E27FC236}">
                    <a16:creationId xmlns:a16="http://schemas.microsoft.com/office/drawing/2014/main" id="{02BB6C7F-EDB5-4153-A8F0-2742732606C7}"/>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65" name="정육면체 64">
                <a:extLst>
                  <a:ext uri="{FF2B5EF4-FFF2-40B4-BE49-F238E27FC236}">
                    <a16:creationId xmlns:a16="http://schemas.microsoft.com/office/drawing/2014/main" id="{8676E882-5FF4-4A1A-9049-929286E068B0}"/>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66" name="정육면체 65">
                <a:extLst>
                  <a:ext uri="{FF2B5EF4-FFF2-40B4-BE49-F238E27FC236}">
                    <a16:creationId xmlns:a16="http://schemas.microsoft.com/office/drawing/2014/main" id="{55AE2270-A399-4322-BE1A-586AEEEBF112}"/>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pic>
        <p:nvPicPr>
          <p:cNvPr id="44" name="Picture 10" descr="https://cdn-icons-png.flaticon.com/512/64/64819.png">
            <a:extLst>
              <a:ext uri="{FF2B5EF4-FFF2-40B4-BE49-F238E27FC236}">
                <a16:creationId xmlns:a16="http://schemas.microsoft.com/office/drawing/2014/main" id="{77B1FA18-828D-46DA-8EFA-06AEF0DCA0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907" y="3598837"/>
            <a:ext cx="494184" cy="49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946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94</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C9359E31-747B-4668-8DEF-5F8CFE0550CC}"/>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random</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 함수</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uniform(), normal(), exponential()</a:t>
            </a:r>
          </a:p>
        </p:txBody>
      </p:sp>
      <p:sp>
        <p:nvSpPr>
          <p:cNvPr id="3" name="직사각형 2">
            <a:extLst>
              <a:ext uri="{FF2B5EF4-FFF2-40B4-BE49-F238E27FC236}">
                <a16:creationId xmlns:a16="http://schemas.microsoft.com/office/drawing/2014/main" id="{0064E105-13DB-4B11-8D02-D4B3FAD7A350}"/>
              </a:ext>
            </a:extLst>
          </p:cNvPr>
          <p:cNvSpPr/>
          <p:nvPr/>
        </p:nvSpPr>
        <p:spPr>
          <a:xfrm>
            <a:off x="593983" y="5007610"/>
            <a:ext cx="2735254" cy="938719"/>
          </a:xfrm>
          <a:prstGeom prst="rect">
            <a:avLst/>
          </a:prstGeom>
          <a:solidFill>
            <a:schemeClr val="tx1"/>
          </a:solidFill>
        </p:spPr>
        <p:txBody>
          <a:bodyPr wrap="square">
            <a:spAutoFit/>
          </a:bodyPr>
          <a:lstStyle/>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numpy</a:t>
            </a:r>
            <a:r>
              <a:rPr lang="en-US" altLang="ko-KR" sz="1100" dirty="0">
                <a:solidFill>
                  <a:srgbClr val="D4D4D4"/>
                </a:solidFill>
                <a:latin typeface="Consolas" panose="020B0609020204030204" pitchFamily="49" charset="0"/>
              </a:rPr>
              <a:t> </a:t>
            </a:r>
            <a:r>
              <a:rPr lang="en-US" altLang="ko-KR" sz="1100" dirty="0">
                <a:solidFill>
                  <a:srgbClr val="569CD6"/>
                </a:solidFill>
                <a:latin typeface="Consolas" panose="020B0609020204030204" pitchFamily="49" charset="0"/>
              </a:rPr>
              <a:t>as</a:t>
            </a:r>
            <a:r>
              <a:rPr lang="en-US" altLang="ko-KR" sz="1100" dirty="0">
                <a:solidFill>
                  <a:srgbClr val="D4D4D4"/>
                </a:solidFill>
                <a:latin typeface="Consolas" panose="020B0609020204030204" pitchFamily="49" charset="0"/>
              </a:rPr>
              <a:t> </a:t>
            </a:r>
            <a:r>
              <a:rPr lang="en-US" altLang="ko-KR" sz="1100" dirty="0">
                <a:solidFill>
                  <a:srgbClr val="4EC9B0"/>
                </a:solidFill>
                <a:latin typeface="Consolas" panose="020B0609020204030204" pitchFamily="49" charset="0"/>
              </a:rPr>
              <a:t>np</a:t>
            </a:r>
            <a:endParaRPr lang="ko-KR" altLang="ko-KR" sz="1100" dirty="0"/>
          </a:p>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matplotlib</a:t>
            </a:r>
            <a:r>
              <a:rPr lang="en-US" altLang="ko-KR" sz="1100" dirty="0" err="1">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pyplot</a:t>
            </a:r>
            <a:r>
              <a:rPr lang="en-US" altLang="ko-KR" sz="1100" dirty="0">
                <a:solidFill>
                  <a:srgbClr val="D4D4D4"/>
                </a:solidFill>
                <a:latin typeface="Consolas" panose="020B0609020204030204" pitchFamily="49" charset="0"/>
              </a:rPr>
              <a:t> </a:t>
            </a:r>
            <a:r>
              <a:rPr lang="en-US" altLang="ko-KR" sz="1100" dirty="0">
                <a:solidFill>
                  <a:srgbClr val="569CD6"/>
                </a:solidFill>
                <a:latin typeface="Consolas" panose="020B0609020204030204" pitchFamily="49" charset="0"/>
              </a:rPr>
              <a:t>as</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plt</a:t>
            </a:r>
            <a:endParaRPr lang="ko-KR" altLang="ko-KR" sz="1100" dirty="0"/>
          </a:p>
          <a:p>
            <a:endParaRPr lang="en-US" altLang="ko-KR" sz="1100" dirty="0">
              <a:solidFill>
                <a:srgbClr val="4EC9B0"/>
              </a:solidFill>
              <a:latin typeface="Consolas" panose="020B0609020204030204" pitchFamily="49" charset="0"/>
            </a:endParaRP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hist</a:t>
            </a:r>
            <a:r>
              <a:rPr lang="en-US" altLang="ko-KR" sz="1100" dirty="0">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np</a:t>
            </a:r>
            <a:r>
              <a:rPr lang="en-US" altLang="ko-KR" sz="1100" dirty="0" err="1">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random</a:t>
            </a:r>
            <a:r>
              <a:rPr lang="en-US" altLang="ko-KR" sz="1100" dirty="0" err="1">
                <a:solidFill>
                  <a:srgbClr val="D4D4D4"/>
                </a:solidFill>
                <a:latin typeface="Consolas" panose="020B0609020204030204" pitchFamily="49" charset="0"/>
              </a:rPr>
              <a:t>.</a:t>
            </a:r>
            <a:r>
              <a:rPr lang="en-US" altLang="ko-KR" sz="1100" dirty="0" err="1">
                <a:solidFill>
                  <a:srgbClr val="9CDCFE"/>
                </a:solidFill>
                <a:latin typeface="Consolas" panose="020B0609020204030204" pitchFamily="49" charset="0"/>
              </a:rPr>
              <a:t>uniform</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low</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high</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10</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size</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10000</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bins</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100</a:t>
            </a:r>
            <a:r>
              <a:rPr lang="en-US" altLang="ko-KR" sz="1100" dirty="0">
                <a:solidFill>
                  <a:srgbClr val="D4D4D4"/>
                </a:solidFill>
                <a:latin typeface="Consolas" panose="020B0609020204030204" pitchFamily="49" charset="0"/>
              </a:rPr>
              <a:t>)</a:t>
            </a:r>
          </a:p>
        </p:txBody>
      </p:sp>
      <p:pic>
        <p:nvPicPr>
          <p:cNvPr id="9" name="그림 8">
            <a:extLst>
              <a:ext uri="{FF2B5EF4-FFF2-40B4-BE49-F238E27FC236}">
                <a16:creationId xmlns:a16="http://schemas.microsoft.com/office/drawing/2014/main" id="{23A1798C-CA95-423C-A363-C351CA8A6C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3983" y="3011586"/>
            <a:ext cx="2735254" cy="1808914"/>
          </a:xfrm>
          <a:prstGeom prst="rect">
            <a:avLst/>
          </a:prstGeom>
        </p:spPr>
      </p:pic>
      <p:pic>
        <p:nvPicPr>
          <p:cNvPr id="11" name="그림 10">
            <a:extLst>
              <a:ext uri="{FF2B5EF4-FFF2-40B4-BE49-F238E27FC236}">
                <a16:creationId xmlns:a16="http://schemas.microsoft.com/office/drawing/2014/main" id="{4250669D-8D2F-4DBE-A1E9-E7BD480760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5373" y="3030676"/>
            <a:ext cx="2735254" cy="1789823"/>
          </a:xfrm>
          <a:prstGeom prst="rect">
            <a:avLst/>
          </a:prstGeom>
        </p:spPr>
      </p:pic>
      <p:pic>
        <p:nvPicPr>
          <p:cNvPr id="19" name="그림 18">
            <a:extLst>
              <a:ext uri="{FF2B5EF4-FFF2-40B4-BE49-F238E27FC236}">
                <a16:creationId xmlns:a16="http://schemas.microsoft.com/office/drawing/2014/main" id="{2FED2583-93AF-49CE-A301-EF984F513E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6763" y="3011585"/>
            <a:ext cx="2735254" cy="1808914"/>
          </a:xfrm>
          <a:prstGeom prst="rect">
            <a:avLst/>
          </a:prstGeom>
        </p:spPr>
      </p:pic>
      <p:sp>
        <p:nvSpPr>
          <p:cNvPr id="49" name="직사각형 48">
            <a:extLst>
              <a:ext uri="{FF2B5EF4-FFF2-40B4-BE49-F238E27FC236}">
                <a16:creationId xmlns:a16="http://schemas.microsoft.com/office/drawing/2014/main" id="{301396AA-2F29-408B-971D-B46CC6644B91}"/>
              </a:ext>
            </a:extLst>
          </p:cNvPr>
          <p:cNvSpPr/>
          <p:nvPr/>
        </p:nvSpPr>
        <p:spPr>
          <a:xfrm>
            <a:off x="3585373" y="5007610"/>
            <a:ext cx="2735254" cy="938719"/>
          </a:xfrm>
          <a:prstGeom prst="rect">
            <a:avLst/>
          </a:prstGeom>
          <a:solidFill>
            <a:schemeClr val="tx1"/>
          </a:solidFill>
        </p:spPr>
        <p:txBody>
          <a:bodyPr wrap="square">
            <a:spAutoFit/>
          </a:bodyPr>
          <a:lstStyle/>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numpy</a:t>
            </a:r>
            <a:r>
              <a:rPr lang="en-US" altLang="ko-KR" sz="1100" dirty="0">
                <a:solidFill>
                  <a:srgbClr val="D4D4D4"/>
                </a:solidFill>
                <a:latin typeface="Consolas" panose="020B0609020204030204" pitchFamily="49" charset="0"/>
              </a:rPr>
              <a:t> </a:t>
            </a:r>
            <a:r>
              <a:rPr lang="en-US" altLang="ko-KR" sz="1100" dirty="0">
                <a:solidFill>
                  <a:srgbClr val="569CD6"/>
                </a:solidFill>
                <a:latin typeface="Consolas" panose="020B0609020204030204" pitchFamily="49" charset="0"/>
              </a:rPr>
              <a:t>as</a:t>
            </a:r>
            <a:r>
              <a:rPr lang="en-US" altLang="ko-KR" sz="1100" dirty="0">
                <a:solidFill>
                  <a:srgbClr val="D4D4D4"/>
                </a:solidFill>
                <a:latin typeface="Consolas" panose="020B0609020204030204" pitchFamily="49" charset="0"/>
              </a:rPr>
              <a:t> </a:t>
            </a:r>
            <a:r>
              <a:rPr lang="en-US" altLang="ko-KR" sz="1100" dirty="0">
                <a:solidFill>
                  <a:srgbClr val="4EC9B0"/>
                </a:solidFill>
                <a:latin typeface="Consolas" panose="020B0609020204030204" pitchFamily="49" charset="0"/>
              </a:rPr>
              <a:t>np</a:t>
            </a:r>
            <a:endParaRPr lang="ko-KR" altLang="ko-KR" sz="1100" dirty="0"/>
          </a:p>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matplotlib</a:t>
            </a:r>
            <a:r>
              <a:rPr lang="en-US" altLang="ko-KR" sz="1100" dirty="0" err="1">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pyplot</a:t>
            </a:r>
            <a:r>
              <a:rPr lang="en-US" altLang="ko-KR" sz="1100" dirty="0">
                <a:solidFill>
                  <a:srgbClr val="D4D4D4"/>
                </a:solidFill>
                <a:latin typeface="Consolas" panose="020B0609020204030204" pitchFamily="49" charset="0"/>
              </a:rPr>
              <a:t> </a:t>
            </a:r>
            <a:r>
              <a:rPr lang="en-US" altLang="ko-KR" sz="1100" dirty="0">
                <a:solidFill>
                  <a:srgbClr val="569CD6"/>
                </a:solidFill>
                <a:latin typeface="Consolas" panose="020B0609020204030204" pitchFamily="49" charset="0"/>
              </a:rPr>
              <a:t>as</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plt</a:t>
            </a:r>
            <a:endParaRPr lang="ko-KR" altLang="ko-KR" sz="1100" dirty="0"/>
          </a:p>
          <a:p>
            <a:endParaRPr lang="en-US" altLang="ko-KR" sz="1100" dirty="0">
              <a:solidFill>
                <a:srgbClr val="4EC9B0"/>
              </a:solidFill>
              <a:latin typeface="Consolas" panose="020B0609020204030204" pitchFamily="49" charset="0"/>
            </a:endParaRP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hist</a:t>
            </a:r>
            <a:r>
              <a:rPr lang="en-US" altLang="ko-KR" sz="1100" dirty="0">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np</a:t>
            </a:r>
            <a:r>
              <a:rPr lang="en-US" altLang="ko-KR" sz="1100" dirty="0" err="1">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random</a:t>
            </a:r>
            <a:r>
              <a:rPr lang="en-US" altLang="ko-KR" sz="1100" dirty="0" err="1">
                <a:solidFill>
                  <a:srgbClr val="D4D4D4"/>
                </a:solidFill>
                <a:latin typeface="Consolas" panose="020B0609020204030204" pitchFamily="49" charset="0"/>
              </a:rPr>
              <a:t>.</a:t>
            </a:r>
            <a:r>
              <a:rPr lang="en-US" altLang="ko-KR" sz="1100" dirty="0" err="1">
                <a:solidFill>
                  <a:srgbClr val="9CDCFE"/>
                </a:solidFill>
                <a:latin typeface="Consolas" panose="020B0609020204030204" pitchFamily="49" charset="0"/>
              </a:rPr>
              <a:t>normal</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loc</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0</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scale</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10</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size</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10000</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bins</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100</a:t>
            </a:r>
            <a:r>
              <a:rPr lang="en-US" altLang="ko-KR" sz="1100" dirty="0">
                <a:solidFill>
                  <a:srgbClr val="D4D4D4"/>
                </a:solidFill>
                <a:latin typeface="Consolas" panose="020B0609020204030204" pitchFamily="49" charset="0"/>
              </a:rPr>
              <a:t>)</a:t>
            </a:r>
          </a:p>
        </p:txBody>
      </p:sp>
      <p:sp>
        <p:nvSpPr>
          <p:cNvPr id="50" name="직사각형 49">
            <a:extLst>
              <a:ext uri="{FF2B5EF4-FFF2-40B4-BE49-F238E27FC236}">
                <a16:creationId xmlns:a16="http://schemas.microsoft.com/office/drawing/2014/main" id="{879B8EBF-B0FF-4F28-8F0B-DDAF420403B5}"/>
              </a:ext>
            </a:extLst>
          </p:cNvPr>
          <p:cNvSpPr/>
          <p:nvPr/>
        </p:nvSpPr>
        <p:spPr>
          <a:xfrm>
            <a:off x="6576763" y="5007610"/>
            <a:ext cx="2735254" cy="938719"/>
          </a:xfrm>
          <a:prstGeom prst="rect">
            <a:avLst/>
          </a:prstGeom>
          <a:solidFill>
            <a:schemeClr val="tx1"/>
          </a:solidFill>
        </p:spPr>
        <p:txBody>
          <a:bodyPr wrap="square">
            <a:spAutoFit/>
          </a:bodyPr>
          <a:lstStyle/>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numpy</a:t>
            </a:r>
            <a:r>
              <a:rPr lang="en-US" altLang="ko-KR" sz="1100" dirty="0">
                <a:solidFill>
                  <a:srgbClr val="D4D4D4"/>
                </a:solidFill>
                <a:latin typeface="Consolas" panose="020B0609020204030204" pitchFamily="49" charset="0"/>
              </a:rPr>
              <a:t> </a:t>
            </a:r>
            <a:r>
              <a:rPr lang="en-US" altLang="ko-KR" sz="1100" dirty="0">
                <a:solidFill>
                  <a:srgbClr val="569CD6"/>
                </a:solidFill>
                <a:latin typeface="Consolas" panose="020B0609020204030204" pitchFamily="49" charset="0"/>
              </a:rPr>
              <a:t>as</a:t>
            </a:r>
            <a:r>
              <a:rPr lang="en-US" altLang="ko-KR" sz="1100" dirty="0">
                <a:solidFill>
                  <a:srgbClr val="D4D4D4"/>
                </a:solidFill>
                <a:latin typeface="Consolas" panose="020B0609020204030204" pitchFamily="49" charset="0"/>
              </a:rPr>
              <a:t> </a:t>
            </a:r>
            <a:r>
              <a:rPr lang="en-US" altLang="ko-KR" sz="1100" dirty="0">
                <a:solidFill>
                  <a:srgbClr val="4EC9B0"/>
                </a:solidFill>
                <a:latin typeface="Consolas" panose="020B0609020204030204" pitchFamily="49" charset="0"/>
              </a:rPr>
              <a:t>np</a:t>
            </a:r>
            <a:endParaRPr lang="en-US" altLang="ko-KR" sz="1100" dirty="0">
              <a:solidFill>
                <a:srgbClr val="D4D4D4"/>
              </a:solidFill>
              <a:latin typeface="Consolas" panose="020B0609020204030204" pitchFamily="49" charset="0"/>
            </a:endParaRPr>
          </a:p>
          <a:p>
            <a:r>
              <a:rPr lang="en-US" altLang="ko-KR" sz="1100" dirty="0">
                <a:solidFill>
                  <a:srgbClr val="C586C0"/>
                </a:solidFill>
                <a:latin typeface="Consolas" panose="020B0609020204030204" pitchFamily="49" charset="0"/>
              </a:rPr>
              <a:t>import</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matplotlib</a:t>
            </a:r>
            <a:r>
              <a:rPr lang="en-US" altLang="ko-KR" sz="1100" dirty="0" err="1">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pyplot</a:t>
            </a:r>
            <a:r>
              <a:rPr lang="en-US" altLang="ko-KR" sz="1100" dirty="0">
                <a:solidFill>
                  <a:srgbClr val="D4D4D4"/>
                </a:solidFill>
                <a:latin typeface="Consolas" panose="020B0609020204030204" pitchFamily="49" charset="0"/>
              </a:rPr>
              <a:t> </a:t>
            </a:r>
            <a:r>
              <a:rPr lang="en-US" altLang="ko-KR" sz="1100" dirty="0">
                <a:solidFill>
                  <a:srgbClr val="569CD6"/>
                </a:solidFill>
                <a:latin typeface="Consolas" panose="020B0609020204030204" pitchFamily="49" charset="0"/>
              </a:rPr>
              <a:t>as</a:t>
            </a:r>
            <a:r>
              <a:rPr lang="en-US" altLang="ko-KR" sz="1100" dirty="0">
                <a:solidFill>
                  <a:srgbClr val="D4D4D4"/>
                </a:solidFill>
                <a:latin typeface="Consolas" panose="020B0609020204030204" pitchFamily="49" charset="0"/>
              </a:rPr>
              <a:t> </a:t>
            </a:r>
            <a:r>
              <a:rPr lang="en-US" altLang="ko-KR" sz="1100" dirty="0" err="1">
                <a:solidFill>
                  <a:srgbClr val="4EC9B0"/>
                </a:solidFill>
                <a:latin typeface="Consolas" panose="020B0609020204030204" pitchFamily="49" charset="0"/>
              </a:rPr>
              <a:t>plt</a:t>
            </a:r>
            <a:endParaRPr lang="en-US" altLang="ko-KR" sz="1100" dirty="0">
              <a:solidFill>
                <a:srgbClr val="D4D4D4"/>
              </a:solidFill>
              <a:latin typeface="Consolas" panose="020B0609020204030204" pitchFamily="49" charset="0"/>
            </a:endParaRPr>
          </a:p>
          <a:p>
            <a:endParaRPr lang="en-US" altLang="ko-KR" sz="1100" dirty="0">
              <a:solidFill>
                <a:srgbClr val="4EC9B0"/>
              </a:solidFill>
              <a:latin typeface="Consolas" panose="020B0609020204030204" pitchFamily="49" charset="0"/>
            </a:endParaRPr>
          </a:p>
          <a:p>
            <a:r>
              <a:rPr lang="en-US" altLang="ko-KR" sz="1100" dirty="0" err="1">
                <a:solidFill>
                  <a:srgbClr val="4EC9B0"/>
                </a:solidFill>
                <a:latin typeface="Consolas" panose="020B0609020204030204" pitchFamily="49" charset="0"/>
              </a:rPr>
              <a:t>plt</a:t>
            </a:r>
            <a:r>
              <a:rPr lang="en-US" altLang="ko-KR" sz="1100" dirty="0" err="1">
                <a:solidFill>
                  <a:srgbClr val="D4D4D4"/>
                </a:solidFill>
                <a:latin typeface="Consolas" panose="020B0609020204030204" pitchFamily="49" charset="0"/>
              </a:rPr>
              <a:t>.</a:t>
            </a:r>
            <a:r>
              <a:rPr lang="en-US" altLang="ko-KR" sz="1100" dirty="0" err="1">
                <a:solidFill>
                  <a:srgbClr val="DCDCAA"/>
                </a:solidFill>
                <a:latin typeface="Consolas" panose="020B0609020204030204" pitchFamily="49" charset="0"/>
              </a:rPr>
              <a:t>hist</a:t>
            </a:r>
            <a:r>
              <a:rPr lang="en-US" altLang="ko-KR" sz="1100" dirty="0">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np</a:t>
            </a:r>
            <a:r>
              <a:rPr lang="en-US" altLang="ko-KR" sz="1100" dirty="0" err="1">
                <a:solidFill>
                  <a:srgbClr val="D4D4D4"/>
                </a:solidFill>
                <a:latin typeface="Consolas" panose="020B0609020204030204" pitchFamily="49" charset="0"/>
              </a:rPr>
              <a:t>.</a:t>
            </a:r>
            <a:r>
              <a:rPr lang="en-US" altLang="ko-KR" sz="1100" dirty="0" err="1">
                <a:solidFill>
                  <a:srgbClr val="4EC9B0"/>
                </a:solidFill>
                <a:latin typeface="Consolas" panose="020B0609020204030204" pitchFamily="49" charset="0"/>
              </a:rPr>
              <a:t>random</a:t>
            </a:r>
            <a:r>
              <a:rPr lang="en-US" altLang="ko-KR" sz="1100" dirty="0" err="1">
                <a:solidFill>
                  <a:srgbClr val="D4D4D4"/>
                </a:solidFill>
                <a:latin typeface="Consolas" panose="020B0609020204030204" pitchFamily="49" charset="0"/>
              </a:rPr>
              <a:t>.</a:t>
            </a:r>
            <a:r>
              <a:rPr lang="en-US" altLang="ko-KR" sz="1100" dirty="0" err="1">
                <a:solidFill>
                  <a:srgbClr val="9CDCFE"/>
                </a:solidFill>
                <a:latin typeface="Consolas" panose="020B0609020204030204" pitchFamily="49" charset="0"/>
              </a:rPr>
              <a:t>exponential</a:t>
            </a:r>
            <a:r>
              <a:rPr lang="en-US" altLang="ko-KR" sz="1100" dirty="0">
                <a:solidFill>
                  <a:srgbClr val="D4D4D4"/>
                </a:solidFill>
                <a:latin typeface="Consolas" panose="020B0609020204030204" pitchFamily="49" charset="0"/>
              </a:rPr>
              <a:t>(</a:t>
            </a:r>
            <a:r>
              <a:rPr lang="en-US" altLang="ko-KR" sz="1100" dirty="0">
                <a:solidFill>
                  <a:srgbClr val="9CDCFE"/>
                </a:solidFill>
                <a:latin typeface="Consolas" panose="020B0609020204030204" pitchFamily="49" charset="0"/>
              </a:rPr>
              <a:t>scale</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10</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size</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10000</a:t>
            </a:r>
            <a:r>
              <a:rPr lang="en-US" altLang="ko-KR" sz="1100" dirty="0">
                <a:solidFill>
                  <a:srgbClr val="D4D4D4"/>
                </a:solidFill>
                <a:latin typeface="Consolas" panose="020B0609020204030204" pitchFamily="49" charset="0"/>
              </a:rPr>
              <a:t>), </a:t>
            </a:r>
            <a:r>
              <a:rPr lang="en-US" altLang="ko-KR" sz="1100" dirty="0">
                <a:solidFill>
                  <a:srgbClr val="9CDCFE"/>
                </a:solidFill>
                <a:latin typeface="Consolas" panose="020B0609020204030204" pitchFamily="49" charset="0"/>
              </a:rPr>
              <a:t>bins</a:t>
            </a:r>
            <a:r>
              <a:rPr lang="en-US" altLang="ko-KR" sz="1100" dirty="0">
                <a:solidFill>
                  <a:srgbClr val="D4D4D4"/>
                </a:solidFill>
                <a:latin typeface="Consolas" panose="020B0609020204030204" pitchFamily="49" charset="0"/>
              </a:rPr>
              <a:t>=</a:t>
            </a:r>
            <a:r>
              <a:rPr lang="en-US" altLang="ko-KR" sz="1100" dirty="0">
                <a:solidFill>
                  <a:srgbClr val="B5CEA8"/>
                </a:solidFill>
                <a:latin typeface="Consolas" panose="020B0609020204030204" pitchFamily="49" charset="0"/>
              </a:rPr>
              <a:t>100</a:t>
            </a:r>
            <a:r>
              <a:rPr lang="en-US" altLang="ko-KR" sz="1100" dirty="0">
                <a:solidFill>
                  <a:srgbClr val="D4D4D4"/>
                </a:solidFill>
                <a:latin typeface="Consolas" panose="020B0609020204030204" pitchFamily="49" charset="0"/>
              </a:rPr>
              <a:t>)</a:t>
            </a:r>
          </a:p>
        </p:txBody>
      </p:sp>
      <p:sp>
        <p:nvSpPr>
          <p:cNvPr id="51" name="사각형: 둥근 모서리 50">
            <a:extLst>
              <a:ext uri="{FF2B5EF4-FFF2-40B4-BE49-F238E27FC236}">
                <a16:creationId xmlns:a16="http://schemas.microsoft.com/office/drawing/2014/main" id="{CFE564CF-67F3-465F-AE02-F9A518C55CD4}"/>
              </a:ext>
            </a:extLst>
          </p:cNvPr>
          <p:cNvSpPr/>
          <p:nvPr/>
        </p:nvSpPr>
        <p:spPr>
          <a:xfrm>
            <a:off x="774795" y="2241348"/>
            <a:ext cx="2373630" cy="544830"/>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ko-KR" altLang="en-US" sz="1400" b="1" dirty="0">
                <a:solidFill>
                  <a:srgbClr val="000000"/>
                </a:solidFill>
                <a:latin typeface="Consolas" panose="020B0609020204030204" pitchFamily="49" charset="0"/>
              </a:rPr>
              <a:t>균등 분포</a:t>
            </a:r>
            <a:endParaRPr lang="en-US" altLang="ko-KR" sz="1400" b="1" dirty="0">
              <a:solidFill>
                <a:srgbClr val="000000"/>
              </a:solidFill>
              <a:latin typeface="Consolas" panose="020B0609020204030204" pitchFamily="49" charset="0"/>
            </a:endParaRPr>
          </a:p>
          <a:p>
            <a:pPr algn="ctr"/>
            <a:r>
              <a:rPr lang="en-US" altLang="ko-KR" sz="1200" dirty="0">
                <a:solidFill>
                  <a:srgbClr val="000000"/>
                </a:solidFill>
                <a:latin typeface="Consolas" panose="020B0609020204030204" pitchFamily="49" charset="0"/>
              </a:rPr>
              <a:t>(uniform distribution)</a:t>
            </a:r>
            <a:endParaRPr lang="ko-KR" altLang="en-US" sz="1200" dirty="0"/>
          </a:p>
        </p:txBody>
      </p:sp>
      <p:sp>
        <p:nvSpPr>
          <p:cNvPr id="57" name="사각형: 둥근 모서리 56">
            <a:extLst>
              <a:ext uri="{FF2B5EF4-FFF2-40B4-BE49-F238E27FC236}">
                <a16:creationId xmlns:a16="http://schemas.microsoft.com/office/drawing/2014/main" id="{3DC8D998-98A0-4091-8C62-561BB3BF8945}"/>
              </a:ext>
            </a:extLst>
          </p:cNvPr>
          <p:cNvSpPr/>
          <p:nvPr/>
        </p:nvSpPr>
        <p:spPr>
          <a:xfrm>
            <a:off x="3766185" y="2241348"/>
            <a:ext cx="2373630" cy="544830"/>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ko-KR" altLang="en-US" sz="1400" b="1" dirty="0">
                <a:solidFill>
                  <a:srgbClr val="000000"/>
                </a:solidFill>
                <a:latin typeface="Consolas" panose="020B0609020204030204" pitchFamily="49" charset="0"/>
              </a:rPr>
              <a:t>정규 분포</a:t>
            </a:r>
            <a:endParaRPr lang="en-US" altLang="ko-KR" sz="1400" b="1" dirty="0">
              <a:solidFill>
                <a:srgbClr val="000000"/>
              </a:solidFill>
              <a:latin typeface="Consolas" panose="020B0609020204030204" pitchFamily="49" charset="0"/>
            </a:endParaRPr>
          </a:p>
          <a:p>
            <a:pPr algn="ctr"/>
            <a:r>
              <a:rPr lang="en-US" altLang="ko-KR" sz="1200" dirty="0">
                <a:solidFill>
                  <a:srgbClr val="000000"/>
                </a:solidFill>
                <a:latin typeface="Consolas" panose="020B0609020204030204" pitchFamily="49" charset="0"/>
              </a:rPr>
              <a:t>(normal distribution)</a:t>
            </a:r>
            <a:endParaRPr lang="ko-KR" altLang="en-US" sz="1200" dirty="0"/>
          </a:p>
        </p:txBody>
      </p:sp>
      <p:sp>
        <p:nvSpPr>
          <p:cNvPr id="58" name="사각형: 둥근 모서리 57">
            <a:extLst>
              <a:ext uri="{FF2B5EF4-FFF2-40B4-BE49-F238E27FC236}">
                <a16:creationId xmlns:a16="http://schemas.microsoft.com/office/drawing/2014/main" id="{271ADEEB-4802-407C-9B51-B4CA046E0FA7}"/>
              </a:ext>
            </a:extLst>
          </p:cNvPr>
          <p:cNvSpPr/>
          <p:nvPr/>
        </p:nvSpPr>
        <p:spPr>
          <a:xfrm>
            <a:off x="6757575" y="2241348"/>
            <a:ext cx="2373630" cy="544830"/>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a:r>
              <a:rPr lang="ko-KR" altLang="en-US" sz="1400" b="1" dirty="0">
                <a:solidFill>
                  <a:srgbClr val="000000"/>
                </a:solidFill>
                <a:latin typeface="Consolas" panose="020B0609020204030204" pitchFamily="49" charset="0"/>
              </a:rPr>
              <a:t>지수 분포</a:t>
            </a:r>
            <a:endParaRPr lang="en-US" altLang="ko-KR" sz="1400" b="1" dirty="0">
              <a:solidFill>
                <a:srgbClr val="000000"/>
              </a:solidFill>
              <a:latin typeface="Consolas" panose="020B0609020204030204" pitchFamily="49" charset="0"/>
            </a:endParaRPr>
          </a:p>
          <a:p>
            <a:pPr algn="ctr"/>
            <a:r>
              <a:rPr lang="en-US" altLang="ko-KR" sz="1200" dirty="0">
                <a:solidFill>
                  <a:srgbClr val="000000"/>
                </a:solidFill>
                <a:latin typeface="Consolas" panose="020B0609020204030204" pitchFamily="49" charset="0"/>
              </a:rPr>
              <a:t>(exponential distribution)</a:t>
            </a:r>
            <a:endParaRPr lang="ko-KR" altLang="en-US" sz="1200" dirty="0"/>
          </a:p>
        </p:txBody>
      </p:sp>
    </p:spTree>
    <p:extLst>
      <p:ext uri="{BB962C8B-B14F-4D97-AF65-F5344CB8AC3E}">
        <p14:creationId xmlns:p14="http://schemas.microsoft.com/office/powerpoint/2010/main" val="18609522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2.2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95</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pic>
        <p:nvPicPr>
          <p:cNvPr id="18" name="Picture 4" descr="NumPy logo 2020.svg">
            <a:extLst>
              <a:ext uri="{FF2B5EF4-FFF2-40B4-BE49-F238E27FC236}">
                <a16:creationId xmlns:a16="http://schemas.microsoft.com/office/drawing/2014/main" id="{827DF6B5-A6FD-40DC-AA4B-377E43C52C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592" y="822600"/>
            <a:ext cx="1669208" cy="7511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https://cdn-icons-png.flaticon.com/512/64/64819.png">
            <a:extLst>
              <a:ext uri="{FF2B5EF4-FFF2-40B4-BE49-F238E27FC236}">
                <a16:creationId xmlns:a16="http://schemas.microsoft.com/office/drawing/2014/main" id="{FD2175C4-3262-4053-9E93-02DFF36725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908" y="2897801"/>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https://cdn-icons-png.flaticon.com/512/64/64819.png">
            <a:extLst>
              <a:ext uri="{FF2B5EF4-FFF2-40B4-BE49-F238E27FC236}">
                <a16:creationId xmlns:a16="http://schemas.microsoft.com/office/drawing/2014/main" id="{4F75AA0D-2F37-49D6-92B5-BBF5120AC1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705908" y="4504478"/>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4" name="그림 3">
            <a:extLst>
              <a:ext uri="{FF2B5EF4-FFF2-40B4-BE49-F238E27FC236}">
                <a16:creationId xmlns:a16="http://schemas.microsoft.com/office/drawing/2014/main" id="{C6FE1026-E77F-4683-919A-499BCABFF74F}"/>
              </a:ext>
            </a:extLst>
          </p:cNvPr>
          <p:cNvPicPr>
            <a:picLocks noChangeAspect="1"/>
          </p:cNvPicPr>
          <p:nvPr/>
        </p:nvPicPr>
        <p:blipFill>
          <a:blip r:embed="rId8"/>
          <a:stretch>
            <a:fillRect/>
          </a:stretch>
        </p:blipFill>
        <p:spPr>
          <a:xfrm>
            <a:off x="5706009" y="2894228"/>
            <a:ext cx="2480696" cy="2107914"/>
          </a:xfrm>
          <a:prstGeom prst="rect">
            <a:avLst/>
          </a:prstGeom>
        </p:spPr>
      </p:pic>
      <p:sp>
        <p:nvSpPr>
          <p:cNvPr id="5" name="직사각형 4">
            <a:extLst>
              <a:ext uri="{FF2B5EF4-FFF2-40B4-BE49-F238E27FC236}">
                <a16:creationId xmlns:a16="http://schemas.microsoft.com/office/drawing/2014/main" id="{B664C604-E2E3-4CD4-A529-E22751BFF687}"/>
              </a:ext>
            </a:extLst>
          </p:cNvPr>
          <p:cNvSpPr/>
          <p:nvPr/>
        </p:nvSpPr>
        <p:spPr>
          <a:xfrm>
            <a:off x="1438512" y="2282075"/>
            <a:ext cx="7054126" cy="369332"/>
          </a:xfrm>
          <a:prstGeom prst="rect">
            <a:avLst/>
          </a:prstGeom>
          <a:solidFill>
            <a:schemeClr val="tx1"/>
          </a:solidFill>
        </p:spPr>
        <p:txBody>
          <a:bodyPr wrap="square">
            <a:spAutoFit/>
          </a:bodyPr>
          <a:lstStyle/>
          <a:p>
            <a:r>
              <a:rPr lang="en-US" altLang="ko-KR" dirty="0" err="1">
                <a:solidFill>
                  <a:srgbClr val="4EC9B0"/>
                </a:solidFill>
                <a:latin typeface="Consolas" panose="020B0609020204030204" pitchFamily="49" charset="0"/>
              </a:rPr>
              <a:t>np</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savetxt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err="1">
                <a:solidFill>
                  <a:srgbClr val="CE9178"/>
                </a:solidFill>
                <a:latin typeface="Consolas" panose="020B0609020204030204" pitchFamily="49" charset="0"/>
              </a:rPr>
              <a:t>새파일</a:t>
            </a:r>
            <a:r>
              <a:rPr lang="en-US" altLang="ko-KR" dirty="0">
                <a:solidFill>
                  <a:srgbClr val="CE9178"/>
                </a:solidFill>
                <a:latin typeface="Consolas" panose="020B0609020204030204" pitchFamily="49" charset="0"/>
              </a:rPr>
              <a:t>.txt"</a:t>
            </a:r>
            <a:r>
              <a:rPr lang="en-US" altLang="ko-KR" dirty="0">
                <a:solidFill>
                  <a:srgbClr val="D4D4D4"/>
                </a:solidFill>
                <a:latin typeface="Consolas" panose="020B0609020204030204" pitchFamily="49" charset="0"/>
              </a:rPr>
              <a:t>, </a:t>
            </a:r>
            <a:r>
              <a:rPr lang="en-US" altLang="ko-KR" dirty="0" err="1">
                <a:solidFill>
                  <a:srgbClr val="9CDCFE"/>
                </a:solidFill>
                <a:latin typeface="Consolas" panose="020B0609020204030204" pitchFamily="49" charset="0"/>
              </a:rPr>
              <a:t>arr</a:t>
            </a:r>
            <a:r>
              <a:rPr lang="en-US" altLang="ko-KR" dirty="0">
                <a:solidFill>
                  <a:srgbClr val="D4D4D4"/>
                </a:solidFill>
                <a:latin typeface="Consolas" panose="020B0609020204030204" pitchFamily="49" charset="0"/>
              </a:rPr>
              <a:t>, </a:t>
            </a:r>
            <a:r>
              <a:rPr lang="en-US" altLang="ko-KR" dirty="0" err="1">
                <a:solidFill>
                  <a:srgbClr val="9CDCFE"/>
                </a:solidFill>
                <a:latin typeface="Consolas" panose="020B0609020204030204" pitchFamily="49" charset="0"/>
              </a:rPr>
              <a:t>fmt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en-US" altLang="ko-KR" dirty="0">
                <a:solidFill>
                  <a:srgbClr val="9CDCFE"/>
                </a:solidFill>
                <a:latin typeface="Consolas" panose="020B0609020204030204" pitchFamily="49" charset="0"/>
              </a:rPr>
              <a:t>%d</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delimiter</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endParaRPr lang="en-US" altLang="ko-KR" b="0" dirty="0">
              <a:solidFill>
                <a:srgbClr val="D4D4D4"/>
              </a:solidFill>
              <a:effectLst/>
              <a:latin typeface="Consolas" panose="020B0609020204030204" pitchFamily="49" charset="0"/>
            </a:endParaRPr>
          </a:p>
        </p:txBody>
      </p:sp>
      <p:sp>
        <p:nvSpPr>
          <p:cNvPr id="42" name="직사각형 41">
            <a:extLst>
              <a:ext uri="{FF2B5EF4-FFF2-40B4-BE49-F238E27FC236}">
                <a16:creationId xmlns:a16="http://schemas.microsoft.com/office/drawing/2014/main" id="{DACD32CD-328E-46FB-BD3D-21F033CEE20E}"/>
              </a:ext>
            </a:extLst>
          </p:cNvPr>
          <p:cNvSpPr/>
          <p:nvPr/>
        </p:nvSpPr>
        <p:spPr>
          <a:xfrm>
            <a:off x="1438512" y="5253598"/>
            <a:ext cx="7054126" cy="369332"/>
          </a:xfrm>
          <a:prstGeom prst="rect">
            <a:avLst/>
          </a:prstGeom>
          <a:solidFill>
            <a:schemeClr val="tx1"/>
          </a:solidFill>
        </p:spPr>
        <p:txBody>
          <a:bodyPr wrap="square">
            <a:spAutoFit/>
          </a:bodyPr>
          <a:lstStyle/>
          <a:p>
            <a:r>
              <a:rPr lang="en-US" altLang="ko-KR" dirty="0" err="1">
                <a:solidFill>
                  <a:srgbClr val="9CDCFE"/>
                </a:solidFill>
                <a:latin typeface="Consolas" panose="020B0609020204030204" pitchFamily="49" charset="0"/>
              </a:rPr>
              <a:t>arr</a:t>
            </a:r>
            <a:r>
              <a:rPr lang="en-US" altLang="ko-KR" dirty="0">
                <a:solidFill>
                  <a:srgbClr val="D4D4D4"/>
                </a:solidFill>
                <a:latin typeface="Consolas" panose="020B0609020204030204" pitchFamily="49" charset="0"/>
              </a:rPr>
              <a:t> = </a:t>
            </a:r>
            <a:r>
              <a:rPr lang="en-US" altLang="ko-KR" dirty="0" err="1">
                <a:solidFill>
                  <a:srgbClr val="4EC9B0"/>
                </a:solidFill>
                <a:latin typeface="Consolas" panose="020B0609020204030204" pitchFamily="49" charset="0"/>
              </a:rPr>
              <a:t>np</a:t>
            </a:r>
            <a:r>
              <a:rPr lang="en-US" altLang="ko-KR" dirty="0" err="1">
                <a:solidFill>
                  <a:srgbClr val="D4D4D4"/>
                </a:solidFill>
                <a:latin typeface="Consolas" panose="020B0609020204030204" pitchFamily="49" charset="0"/>
              </a:rPr>
              <a:t>.</a:t>
            </a:r>
            <a:r>
              <a:rPr lang="en-US" altLang="ko-KR" dirty="0" err="1">
                <a:solidFill>
                  <a:srgbClr val="DCDCAA"/>
                </a:solidFill>
                <a:latin typeface="Consolas" panose="020B0609020204030204" pitchFamily="49" charset="0"/>
              </a:rPr>
              <a:t>loadtxt</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ko-KR" altLang="en-US" dirty="0" err="1">
                <a:solidFill>
                  <a:srgbClr val="CE9178"/>
                </a:solidFill>
                <a:latin typeface="Consolas" panose="020B0609020204030204" pitchFamily="49" charset="0"/>
              </a:rPr>
              <a:t>새파일</a:t>
            </a:r>
            <a:r>
              <a:rPr lang="en-US" altLang="ko-KR" dirty="0">
                <a:solidFill>
                  <a:srgbClr val="CE9178"/>
                </a:solidFill>
                <a:latin typeface="Consolas" panose="020B0609020204030204" pitchFamily="49" charset="0"/>
              </a:rPr>
              <a:t>.txt"</a:t>
            </a:r>
            <a:r>
              <a:rPr lang="en-US" altLang="ko-KR" dirty="0">
                <a:solidFill>
                  <a:srgbClr val="D4D4D4"/>
                </a:solidFill>
                <a:latin typeface="Consolas" panose="020B0609020204030204" pitchFamily="49" charset="0"/>
              </a:rPr>
              <a:t>, </a:t>
            </a:r>
            <a:r>
              <a:rPr lang="en-US" altLang="ko-KR" dirty="0" err="1">
                <a:solidFill>
                  <a:srgbClr val="9CDCFE"/>
                </a:solidFill>
                <a:latin typeface="Consolas" panose="020B0609020204030204" pitchFamily="49" charset="0"/>
              </a:rPr>
              <a:t>dtype</a:t>
            </a:r>
            <a:r>
              <a:rPr lang="en-US" altLang="ko-KR" dirty="0">
                <a:solidFill>
                  <a:srgbClr val="D4D4D4"/>
                </a:solidFill>
                <a:latin typeface="Consolas" panose="020B0609020204030204" pitchFamily="49" charset="0"/>
              </a:rPr>
              <a:t>=</a:t>
            </a:r>
            <a:r>
              <a:rPr lang="en-US" altLang="ko-KR" dirty="0">
                <a:solidFill>
                  <a:srgbClr val="4EC9B0"/>
                </a:solidFill>
                <a:latin typeface="Consolas" panose="020B0609020204030204" pitchFamily="49" charset="0"/>
              </a:rPr>
              <a:t>int</a:t>
            </a:r>
            <a:r>
              <a:rPr lang="en-US" altLang="ko-KR" dirty="0">
                <a:solidFill>
                  <a:srgbClr val="D4D4D4"/>
                </a:solidFill>
                <a:latin typeface="Consolas" panose="020B0609020204030204" pitchFamily="49" charset="0"/>
              </a:rPr>
              <a:t>, </a:t>
            </a:r>
            <a:r>
              <a:rPr lang="en-US" altLang="ko-KR" dirty="0">
                <a:solidFill>
                  <a:srgbClr val="9CDCFE"/>
                </a:solidFill>
                <a:latin typeface="Consolas" panose="020B0609020204030204" pitchFamily="49" charset="0"/>
              </a:rPr>
              <a:t>delimiter</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a:t>
            </a:r>
            <a:r>
              <a:rPr lang="en-US" altLang="ko-KR" dirty="0">
                <a:solidFill>
                  <a:srgbClr val="D4D4D4"/>
                </a:solidFill>
                <a:latin typeface="Consolas" panose="020B0609020204030204" pitchFamily="49" charset="0"/>
              </a:rPr>
              <a:t>)</a:t>
            </a:r>
          </a:p>
        </p:txBody>
      </p:sp>
      <p:sp>
        <p:nvSpPr>
          <p:cNvPr id="44" name="TextBox 43">
            <a:extLst>
              <a:ext uri="{FF2B5EF4-FFF2-40B4-BE49-F238E27FC236}">
                <a16:creationId xmlns:a16="http://schemas.microsoft.com/office/drawing/2014/main" id="{C9F00CB3-1755-4A2D-8617-C66B77DDD410}"/>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NumPy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텍스트 파일 입출력</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savetxt</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loadtxt</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save(), load()</a:t>
            </a:r>
          </a:p>
        </p:txBody>
      </p:sp>
      <p:sp>
        <p:nvSpPr>
          <p:cNvPr id="45" name="사각형: 둥근 모서리 44">
            <a:extLst>
              <a:ext uri="{FF2B5EF4-FFF2-40B4-BE49-F238E27FC236}">
                <a16:creationId xmlns:a16="http://schemas.microsoft.com/office/drawing/2014/main" id="{D921C33A-9D9F-4045-86C4-83F44F168C7E}"/>
              </a:ext>
            </a:extLst>
          </p:cNvPr>
          <p:cNvSpPr/>
          <p:nvPr/>
        </p:nvSpPr>
        <p:spPr>
          <a:xfrm>
            <a:off x="632999" y="5863149"/>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save()</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load()</a:t>
            </a:r>
            <a:r>
              <a:rPr lang="en-US" altLang="ko-KR" sz="1600" dirty="0">
                <a:solidFill>
                  <a:srgbClr val="000000"/>
                </a:solidFill>
                <a:latin typeface="Consolas" panose="020B0609020204030204" pitchFamily="49" charset="0"/>
              </a:rPr>
              <a:t> </a:t>
            </a:r>
            <a:r>
              <a:rPr lang="ko-KR" altLang="en-US" sz="1600" dirty="0">
                <a:solidFill>
                  <a:srgbClr val="000000"/>
                </a:solidFill>
                <a:latin typeface="Consolas" panose="020B0609020204030204" pitchFamily="49" charset="0"/>
              </a:rPr>
              <a:t>함수는 </a:t>
            </a:r>
            <a:r>
              <a:rPr lang="en-US" altLang="ko-KR" sz="1600" b="1" dirty="0">
                <a:solidFill>
                  <a:srgbClr val="000000"/>
                </a:solidFill>
                <a:latin typeface="Consolas" panose="020B0609020204030204" pitchFamily="49" charset="0"/>
              </a:rPr>
              <a:t>NumPy </a:t>
            </a:r>
            <a:r>
              <a:rPr lang="ko-KR" altLang="en-US" sz="1600" b="1" dirty="0">
                <a:solidFill>
                  <a:srgbClr val="000000"/>
                </a:solidFill>
                <a:latin typeface="Consolas" panose="020B0609020204030204" pitchFamily="49" charset="0"/>
              </a:rPr>
              <a:t>전용 파일 형식인 </a:t>
            </a:r>
            <a:r>
              <a:rPr lang="en-US" altLang="ko-KR" sz="1600" b="1" dirty="0">
                <a:solidFill>
                  <a:srgbClr val="000000"/>
                </a:solidFill>
                <a:latin typeface="Consolas" panose="020B0609020204030204" pitchFamily="49" charset="0"/>
              </a:rPr>
              <a:t>'</a:t>
            </a:r>
            <a:r>
              <a:rPr lang="en-US" altLang="ko-KR" sz="1600" b="1" dirty="0" err="1">
                <a:solidFill>
                  <a:srgbClr val="000000"/>
                </a:solidFill>
                <a:latin typeface="Consolas" panose="020B0609020204030204" pitchFamily="49" charset="0"/>
              </a:rPr>
              <a:t>npy</a:t>
            </a:r>
            <a:r>
              <a:rPr lang="en-US" altLang="ko-KR" sz="1600" b="1" dirty="0">
                <a:solidFill>
                  <a:srgbClr val="000000"/>
                </a:solidFill>
                <a:latin typeface="Consolas" panose="020B0609020204030204" pitchFamily="49" charset="0"/>
              </a:rPr>
              <a:t>'</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해서 파일 입출력 지원</a:t>
            </a:r>
            <a:endParaRPr lang="ko-KR" altLang="en-US" sz="1600" dirty="0"/>
          </a:p>
        </p:txBody>
      </p:sp>
      <p:grpSp>
        <p:nvGrpSpPr>
          <p:cNvPr id="46" name="그룹 45">
            <a:extLst>
              <a:ext uri="{FF2B5EF4-FFF2-40B4-BE49-F238E27FC236}">
                <a16:creationId xmlns:a16="http://schemas.microsoft.com/office/drawing/2014/main" id="{4156AB58-ABFE-47A9-A2DD-CB9702FC1902}"/>
              </a:ext>
            </a:extLst>
          </p:cNvPr>
          <p:cNvGrpSpPr/>
          <p:nvPr/>
        </p:nvGrpSpPr>
        <p:grpSpPr>
          <a:xfrm>
            <a:off x="2599332" y="3022262"/>
            <a:ext cx="1600659" cy="1611312"/>
            <a:chOff x="5601072" y="2940277"/>
            <a:chExt cx="1465188" cy="1474940"/>
          </a:xfrm>
        </p:grpSpPr>
        <p:grpSp>
          <p:nvGrpSpPr>
            <p:cNvPr id="47" name="그룹 46">
              <a:extLst>
                <a:ext uri="{FF2B5EF4-FFF2-40B4-BE49-F238E27FC236}">
                  <a16:creationId xmlns:a16="http://schemas.microsoft.com/office/drawing/2014/main" id="{2F95C2CB-ED08-470C-B55E-9F0C916D5F7D}"/>
                </a:ext>
              </a:extLst>
            </p:cNvPr>
            <p:cNvGrpSpPr/>
            <p:nvPr/>
          </p:nvGrpSpPr>
          <p:grpSpPr>
            <a:xfrm>
              <a:off x="5601072" y="3826129"/>
              <a:ext cx="1465188" cy="589088"/>
              <a:chOff x="5870193" y="3807384"/>
              <a:chExt cx="1465188" cy="589088"/>
            </a:xfrm>
          </p:grpSpPr>
          <p:sp>
            <p:nvSpPr>
              <p:cNvPr id="61" name="정육면체 60">
                <a:extLst>
                  <a:ext uri="{FF2B5EF4-FFF2-40B4-BE49-F238E27FC236}">
                    <a16:creationId xmlns:a16="http://schemas.microsoft.com/office/drawing/2014/main" id="{74599277-202B-4CCA-BF9B-3ED05644ED98}"/>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7</a:t>
                </a:r>
                <a:endParaRPr lang="ko-KR" altLang="en-US" sz="2000" dirty="0"/>
              </a:p>
            </p:txBody>
          </p:sp>
          <p:sp>
            <p:nvSpPr>
              <p:cNvPr id="62" name="정육면체 61">
                <a:extLst>
                  <a:ext uri="{FF2B5EF4-FFF2-40B4-BE49-F238E27FC236}">
                    <a16:creationId xmlns:a16="http://schemas.microsoft.com/office/drawing/2014/main" id="{1EB39EAD-341B-4711-8CC5-AFFA7226A66E}"/>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8</a:t>
                </a:r>
                <a:endParaRPr lang="ko-KR" altLang="en-US" sz="2000" dirty="0"/>
              </a:p>
            </p:txBody>
          </p:sp>
          <p:sp>
            <p:nvSpPr>
              <p:cNvPr id="63" name="정육면체 62">
                <a:extLst>
                  <a:ext uri="{FF2B5EF4-FFF2-40B4-BE49-F238E27FC236}">
                    <a16:creationId xmlns:a16="http://schemas.microsoft.com/office/drawing/2014/main" id="{824161FF-EB69-454F-BC46-EC92402FBE03}"/>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9</a:t>
                </a:r>
                <a:endParaRPr lang="ko-KR" altLang="en-US" sz="2000" dirty="0"/>
              </a:p>
            </p:txBody>
          </p:sp>
        </p:grpSp>
        <p:grpSp>
          <p:nvGrpSpPr>
            <p:cNvPr id="48" name="그룹 47">
              <a:extLst>
                <a:ext uri="{FF2B5EF4-FFF2-40B4-BE49-F238E27FC236}">
                  <a16:creationId xmlns:a16="http://schemas.microsoft.com/office/drawing/2014/main" id="{38B4AD86-DBD8-487B-8E2E-5E45EFAB9401}"/>
                </a:ext>
              </a:extLst>
            </p:cNvPr>
            <p:cNvGrpSpPr/>
            <p:nvPr/>
          </p:nvGrpSpPr>
          <p:grpSpPr>
            <a:xfrm>
              <a:off x="5601072" y="3380731"/>
              <a:ext cx="1465188" cy="589088"/>
              <a:chOff x="5870193" y="3807384"/>
              <a:chExt cx="1465188" cy="589088"/>
            </a:xfrm>
          </p:grpSpPr>
          <p:sp>
            <p:nvSpPr>
              <p:cNvPr id="56" name="정육면체 55">
                <a:extLst>
                  <a:ext uri="{FF2B5EF4-FFF2-40B4-BE49-F238E27FC236}">
                    <a16:creationId xmlns:a16="http://schemas.microsoft.com/office/drawing/2014/main" id="{B21C7F18-9932-47D2-B3E8-816F5481A96F}"/>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9" name="정육면체 58">
                <a:extLst>
                  <a:ext uri="{FF2B5EF4-FFF2-40B4-BE49-F238E27FC236}">
                    <a16:creationId xmlns:a16="http://schemas.microsoft.com/office/drawing/2014/main" id="{D90867EA-0919-48DE-A6E3-602C58A91E41}"/>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5</a:t>
                </a:r>
                <a:endParaRPr lang="ko-KR" altLang="en-US" sz="2000" dirty="0"/>
              </a:p>
            </p:txBody>
          </p:sp>
          <p:sp>
            <p:nvSpPr>
              <p:cNvPr id="60" name="정육면체 59">
                <a:extLst>
                  <a:ext uri="{FF2B5EF4-FFF2-40B4-BE49-F238E27FC236}">
                    <a16:creationId xmlns:a16="http://schemas.microsoft.com/office/drawing/2014/main" id="{29B1930B-B8E8-4CB9-86FE-357115E3DFF5}"/>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6</a:t>
                </a:r>
                <a:endParaRPr lang="ko-KR" altLang="en-US" sz="2000" dirty="0"/>
              </a:p>
            </p:txBody>
          </p:sp>
        </p:grpSp>
        <p:grpSp>
          <p:nvGrpSpPr>
            <p:cNvPr id="52" name="그룹 51">
              <a:extLst>
                <a:ext uri="{FF2B5EF4-FFF2-40B4-BE49-F238E27FC236}">
                  <a16:creationId xmlns:a16="http://schemas.microsoft.com/office/drawing/2014/main" id="{066C8CC6-14AA-4EA1-A6E4-E71329881250}"/>
                </a:ext>
              </a:extLst>
            </p:cNvPr>
            <p:cNvGrpSpPr/>
            <p:nvPr/>
          </p:nvGrpSpPr>
          <p:grpSpPr>
            <a:xfrm>
              <a:off x="5601072" y="2940277"/>
              <a:ext cx="1465188" cy="589088"/>
              <a:chOff x="5870193" y="3807384"/>
              <a:chExt cx="1465188" cy="589088"/>
            </a:xfrm>
          </p:grpSpPr>
          <p:sp>
            <p:nvSpPr>
              <p:cNvPr id="53" name="정육면체 52">
                <a:extLst>
                  <a:ext uri="{FF2B5EF4-FFF2-40B4-BE49-F238E27FC236}">
                    <a16:creationId xmlns:a16="http://schemas.microsoft.com/office/drawing/2014/main" id="{CB49BFFA-FAA5-42DF-A9FE-07716BB749BE}"/>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sp>
            <p:nvSpPr>
              <p:cNvPr id="54" name="정육면체 53">
                <a:extLst>
                  <a:ext uri="{FF2B5EF4-FFF2-40B4-BE49-F238E27FC236}">
                    <a16:creationId xmlns:a16="http://schemas.microsoft.com/office/drawing/2014/main" id="{A0FC712F-DB0A-46B5-8001-D0189411FCB7}"/>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55" name="정육면체 54">
                <a:extLst>
                  <a:ext uri="{FF2B5EF4-FFF2-40B4-BE49-F238E27FC236}">
                    <a16:creationId xmlns:a16="http://schemas.microsoft.com/office/drawing/2014/main" id="{E5214A84-E392-4E14-9A35-4731E6FCAFA5}"/>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grpSp>
      </p:grpSp>
      <p:sp>
        <p:nvSpPr>
          <p:cNvPr id="64" name="직사각형 63">
            <a:extLst>
              <a:ext uri="{FF2B5EF4-FFF2-40B4-BE49-F238E27FC236}">
                <a16:creationId xmlns:a16="http://schemas.microsoft.com/office/drawing/2014/main" id="{308123CA-6E2C-45EF-BD2D-D693076D67A5}"/>
              </a:ext>
            </a:extLst>
          </p:cNvPr>
          <p:cNvSpPr/>
          <p:nvPr/>
        </p:nvSpPr>
        <p:spPr>
          <a:xfrm>
            <a:off x="3182295" y="4633574"/>
            <a:ext cx="434734" cy="369332"/>
          </a:xfrm>
          <a:prstGeom prst="rect">
            <a:avLst/>
          </a:prstGeom>
        </p:spPr>
        <p:txBody>
          <a:bodyPr wrap="none">
            <a:spAutoFit/>
          </a:bodyPr>
          <a:lstStyle/>
          <a:p>
            <a:r>
              <a:rPr lang="en-US" altLang="ko-KR" dirty="0" err="1">
                <a:latin typeface="나눔손글씨 펜" panose="03040600000000000000" pitchFamily="66" charset="-127"/>
                <a:ea typeface="나눔손글씨 펜" panose="03040600000000000000" pitchFamily="66" charset="-127"/>
              </a:rPr>
              <a:t>arr</a:t>
            </a:r>
            <a:endParaRPr lang="ko-KR" altLang="en-US" dirty="0"/>
          </a:p>
        </p:txBody>
      </p:sp>
    </p:spTree>
    <p:extLst>
      <p:ext uri="{BB962C8B-B14F-4D97-AF65-F5344CB8AC3E}">
        <p14:creationId xmlns:p14="http://schemas.microsoft.com/office/powerpoint/2010/main" val="1388811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2.3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이해</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96</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44" name="TextBox 43">
            <a:extLst>
              <a:ext uri="{FF2B5EF4-FFF2-40B4-BE49-F238E27FC236}">
                <a16:creationId xmlns:a16="http://schemas.microsoft.com/office/drawing/2014/main" id="{C9F00CB3-1755-4A2D-8617-C66B77DDD410}"/>
              </a:ext>
            </a:extLst>
          </p:cNvPr>
          <p:cNvSpPr txBox="1"/>
          <p:nvPr/>
        </p:nvSpPr>
        <p:spPr>
          <a:xfrm>
            <a:off x="782564" y="1673411"/>
            <a:ext cx="8340872" cy="2331407"/>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는 데이터 처리와 분석을 위한 라이브러리</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a:p>
            <a:pPr marL="177800" indent="-177800" latinLnBrk="0">
              <a:spcBef>
                <a:spcPts val="300"/>
              </a:spcBef>
              <a:spcAft>
                <a:spcPts val="600"/>
              </a:spcAft>
              <a:buFont typeface="Wingdings" panose="05000000000000000000" pitchFamily="2" charset="2"/>
              <a:buChar char="§"/>
            </a:pP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는 행과 열로 이루어진 데이터 객체를 만들어 다룰 수 있음</a:t>
            </a:r>
          </a:p>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는 대용량의 데이터들을 처리하는데 매우 편리</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259D99C5-1403-4661-BE20-7953BA39F8AA}"/>
              </a:ext>
            </a:extLst>
          </p:cNvPr>
          <p:cNvSpPr/>
          <p:nvPr/>
        </p:nvSpPr>
        <p:spPr>
          <a:xfrm>
            <a:off x="633000" y="5219073"/>
            <a:ext cx="8640000" cy="646331"/>
          </a:xfrm>
          <a:prstGeom prst="rect">
            <a:avLst/>
          </a:prstGeom>
          <a:solidFill>
            <a:schemeClr val="tx1"/>
          </a:solidFill>
        </p:spPr>
        <p:txBody>
          <a:bodyPr>
            <a:spAutoFit/>
          </a:bodyPr>
          <a:lstStyle/>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a:t>
            </a:r>
            <a:r>
              <a:rPr lang="en-US" altLang="ko-KR" dirty="0" err="1">
                <a:solidFill>
                  <a:srgbClr val="4EC9B0"/>
                </a:solidFill>
                <a:latin typeface="Consolas" panose="020B0609020204030204" pitchFamily="49" charset="0"/>
              </a:rPr>
              <a:t>numpy</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np</a:t>
            </a:r>
            <a:r>
              <a:rPr lang="en-US" altLang="ko-KR" dirty="0">
                <a:solidFill>
                  <a:srgbClr val="D4D4D4"/>
                </a:solidFill>
                <a:latin typeface="Consolas" panose="020B0609020204030204" pitchFamily="49" charset="0"/>
              </a:rPr>
              <a:t> </a:t>
            </a:r>
            <a:r>
              <a:rPr lang="en-US" altLang="ko-KR" dirty="0">
                <a:solidFill>
                  <a:srgbClr val="6A9955"/>
                </a:solidFill>
                <a:latin typeface="Consolas" panose="020B0609020204030204" pitchFamily="49" charset="0"/>
              </a:rPr>
              <a:t># </a:t>
            </a:r>
            <a:r>
              <a:rPr lang="ko-KR" altLang="en-US" dirty="0">
                <a:solidFill>
                  <a:srgbClr val="6A9955"/>
                </a:solidFill>
                <a:latin typeface="Consolas" panose="020B0609020204030204" pitchFamily="49" charset="0"/>
              </a:rPr>
              <a:t>보통 </a:t>
            </a:r>
            <a:r>
              <a:rPr lang="en-US" altLang="ko-KR" dirty="0" err="1">
                <a:solidFill>
                  <a:srgbClr val="6A9955"/>
                </a:solidFill>
                <a:latin typeface="Consolas" panose="020B0609020204030204" pitchFamily="49" charset="0"/>
              </a:rPr>
              <a:t>numpy</a:t>
            </a:r>
            <a:r>
              <a:rPr lang="ko-KR" altLang="en-US" dirty="0">
                <a:solidFill>
                  <a:srgbClr val="6A9955"/>
                </a:solidFill>
                <a:latin typeface="Consolas" panose="020B0609020204030204" pitchFamily="49" charset="0"/>
              </a:rPr>
              <a:t>와 함께 </a:t>
            </a:r>
            <a:r>
              <a:rPr lang="en-US" altLang="ko-KR" dirty="0">
                <a:solidFill>
                  <a:srgbClr val="6A9955"/>
                </a:solidFill>
                <a:latin typeface="Consolas" panose="020B0609020204030204" pitchFamily="49" charset="0"/>
              </a:rPr>
              <a:t>import</a:t>
            </a:r>
            <a:r>
              <a:rPr lang="ko-KR" altLang="en-US" dirty="0">
                <a:solidFill>
                  <a:srgbClr val="6A9955"/>
                </a:solidFill>
                <a:latin typeface="Consolas" panose="020B0609020204030204" pitchFamily="49" charset="0"/>
              </a:rPr>
              <a:t>해서 사용</a:t>
            </a:r>
            <a:endParaRPr lang="ko-KR" altLang="en-US" dirty="0">
              <a:solidFill>
                <a:srgbClr val="D4D4D4"/>
              </a:solidFill>
              <a:latin typeface="Consolas" panose="020B0609020204030204" pitchFamily="49" charset="0"/>
            </a:endParaRPr>
          </a:p>
          <a:p>
            <a:r>
              <a:rPr lang="en-US" altLang="ko-KR" dirty="0">
                <a:solidFill>
                  <a:srgbClr val="C586C0"/>
                </a:solidFill>
                <a:latin typeface="Consolas" panose="020B0609020204030204" pitchFamily="49" charset="0"/>
              </a:rPr>
              <a:t>import</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pandas</a:t>
            </a:r>
            <a:r>
              <a:rPr lang="en-US" altLang="ko-KR" dirty="0">
                <a:solidFill>
                  <a:srgbClr val="D4D4D4"/>
                </a:solidFill>
                <a:latin typeface="Consolas" panose="020B0609020204030204" pitchFamily="49" charset="0"/>
              </a:rPr>
              <a:t> </a:t>
            </a:r>
            <a:r>
              <a:rPr lang="en-US" altLang="ko-KR" dirty="0">
                <a:solidFill>
                  <a:srgbClr val="569CD6"/>
                </a:solidFill>
                <a:latin typeface="Consolas" panose="020B0609020204030204" pitchFamily="49" charset="0"/>
              </a:rPr>
              <a:t>as</a:t>
            </a:r>
            <a:r>
              <a:rPr lang="en-US" altLang="ko-KR" dirty="0">
                <a:solidFill>
                  <a:srgbClr val="D4D4D4"/>
                </a:solidFill>
                <a:latin typeface="Consolas" panose="020B0609020204030204" pitchFamily="49" charset="0"/>
              </a:rPr>
              <a:t> </a:t>
            </a:r>
            <a:r>
              <a:rPr lang="en-US" altLang="ko-KR" dirty="0">
                <a:solidFill>
                  <a:srgbClr val="4EC9B0"/>
                </a:solidFill>
                <a:latin typeface="Consolas" panose="020B0609020204030204" pitchFamily="49" charset="0"/>
              </a:rPr>
              <a:t>pd</a:t>
            </a:r>
          </a:p>
        </p:txBody>
      </p:sp>
      <p:sp>
        <p:nvSpPr>
          <p:cNvPr id="49" name="사각형: 둥근 모서리 48">
            <a:extLst>
              <a:ext uri="{FF2B5EF4-FFF2-40B4-BE49-F238E27FC236}">
                <a16:creationId xmlns:a16="http://schemas.microsoft.com/office/drawing/2014/main" id="{9A2AB095-97F5-402F-87E4-B044FF5F020A}"/>
              </a:ext>
            </a:extLst>
          </p:cNvPr>
          <p:cNvSpPr/>
          <p:nvPr/>
        </p:nvSpPr>
        <p:spPr>
          <a:xfrm>
            <a:off x="3038747" y="3674359"/>
            <a:ext cx="2087753" cy="91940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r>
              <a:rPr lang="en-US" altLang="ko-KR" sz="1600" b="1" dirty="0">
                <a:solidFill>
                  <a:srgbClr val="000000"/>
                </a:solidFill>
                <a:latin typeface="Consolas" panose="020B0609020204030204" pitchFamily="49" charset="0"/>
              </a:rPr>
              <a:t>1</a:t>
            </a:r>
            <a:r>
              <a:rPr lang="ko-KR" altLang="en-US" sz="1600" b="1" dirty="0">
                <a:solidFill>
                  <a:srgbClr val="000000"/>
                </a:solidFill>
                <a:latin typeface="Consolas" panose="020B0609020204030204" pitchFamily="49" charset="0"/>
              </a:rPr>
              <a:t>차원</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Series</a:t>
            </a:r>
            <a:endParaRPr lang="en-US" altLang="ko-KR" sz="1600" dirty="0">
              <a:solidFill>
                <a:srgbClr val="000000"/>
              </a:solidFill>
              <a:latin typeface="Consolas" panose="020B0609020204030204" pitchFamily="49" charset="0"/>
            </a:endParaRPr>
          </a:p>
          <a:p>
            <a:r>
              <a:rPr lang="en-US" altLang="ko-KR" sz="1600" b="1" dirty="0">
                <a:solidFill>
                  <a:srgbClr val="000000"/>
                </a:solidFill>
                <a:latin typeface="Consolas" panose="020B0609020204030204" pitchFamily="49" charset="0"/>
              </a:rPr>
              <a:t>2</a:t>
            </a:r>
            <a:r>
              <a:rPr lang="ko-KR" altLang="en-US" sz="1600" b="1" dirty="0">
                <a:solidFill>
                  <a:srgbClr val="000000"/>
                </a:solidFill>
                <a:latin typeface="Consolas" panose="020B0609020204030204" pitchFamily="49" charset="0"/>
              </a:rPr>
              <a:t>차원</a:t>
            </a:r>
            <a:r>
              <a:rPr lang="en-US" altLang="ko-KR" sz="1600"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DataFrame</a:t>
            </a:r>
            <a:endParaRPr lang="en-US" altLang="ko-KR" sz="1600" dirty="0">
              <a:solidFill>
                <a:srgbClr val="000000"/>
              </a:solidFill>
              <a:latin typeface="Consolas" panose="020B0609020204030204" pitchFamily="49" charset="0"/>
            </a:endParaRPr>
          </a:p>
          <a:p>
            <a:r>
              <a:rPr lang="en-US" altLang="ko-KR" sz="1600" b="1" dirty="0">
                <a:solidFill>
                  <a:srgbClr val="000000"/>
                </a:solidFill>
                <a:latin typeface="Consolas" panose="020B0609020204030204" pitchFamily="49" charset="0"/>
              </a:rPr>
              <a:t>3</a:t>
            </a:r>
            <a:r>
              <a:rPr lang="ko-KR" altLang="en-US" sz="1600" b="1" dirty="0">
                <a:solidFill>
                  <a:srgbClr val="000000"/>
                </a:solidFill>
                <a:latin typeface="Consolas" panose="020B0609020204030204" pitchFamily="49" charset="0"/>
              </a:rPr>
              <a:t>차원</a:t>
            </a:r>
            <a:r>
              <a:rPr lang="en-US" altLang="ko-KR" sz="1600" dirty="0">
                <a:solidFill>
                  <a:srgbClr val="000000"/>
                </a:solidFill>
                <a:latin typeface="Consolas" panose="020B0609020204030204" pitchFamily="49" charset="0"/>
              </a:rPr>
              <a:t>: </a:t>
            </a:r>
            <a:r>
              <a:rPr lang="en-US" altLang="ko-KR" sz="1600" b="1" dirty="0">
                <a:solidFill>
                  <a:srgbClr val="000000"/>
                </a:solidFill>
                <a:latin typeface="Consolas" panose="020B0609020204030204" pitchFamily="49" charset="0"/>
              </a:rPr>
              <a:t>Panel</a:t>
            </a:r>
            <a:endParaRPr lang="ko-KR" altLang="en-US" sz="1600" dirty="0"/>
          </a:p>
        </p:txBody>
      </p:sp>
      <p:sp>
        <p:nvSpPr>
          <p:cNvPr id="50" name="TextBox 49">
            <a:extLst>
              <a:ext uri="{FF2B5EF4-FFF2-40B4-BE49-F238E27FC236}">
                <a16:creationId xmlns:a16="http://schemas.microsoft.com/office/drawing/2014/main" id="{830A69E2-08D0-421D-9A7C-4231D50F0A96}"/>
              </a:ext>
            </a:extLst>
          </p:cNvPr>
          <p:cNvSpPr txBox="1"/>
          <p:nvPr/>
        </p:nvSpPr>
        <p:spPr>
          <a:xfrm>
            <a:off x="782564" y="4761357"/>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라이브러리 불러오기</a:t>
            </a:r>
            <a:endPar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endParaRPr>
          </a:p>
        </p:txBody>
      </p:sp>
      <p:sp>
        <p:nvSpPr>
          <p:cNvPr id="51" name="사각형: 둥근 모서리 50">
            <a:extLst>
              <a:ext uri="{FF2B5EF4-FFF2-40B4-BE49-F238E27FC236}">
                <a16:creationId xmlns:a16="http://schemas.microsoft.com/office/drawing/2014/main" id="{98CF5C16-8424-480A-854D-713A1EBC85D2}"/>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pandas</a:t>
            </a:r>
            <a:r>
              <a:rPr lang="ko-KR" altLang="en-US" sz="1600" dirty="0">
                <a:solidFill>
                  <a:srgbClr val="000000"/>
                </a:solidFill>
                <a:latin typeface="Consolas" panose="020B0609020204030204" pitchFamily="49" charset="0"/>
              </a:rPr>
              <a:t>는 </a:t>
            </a:r>
            <a:r>
              <a:rPr lang="en-US" altLang="ko-KR" sz="1600" b="1" dirty="0">
                <a:solidFill>
                  <a:srgbClr val="000000"/>
                </a:solidFill>
                <a:latin typeface="Consolas" panose="020B0609020204030204" pitchFamily="49" charset="0"/>
              </a:rPr>
              <a:t>panel </a:t>
            </a:r>
            <a:r>
              <a:rPr lang="en-US" altLang="ko-KR" sz="1600" b="1" dirty="0" err="1">
                <a:solidFill>
                  <a:srgbClr val="000000"/>
                </a:solidFill>
                <a:latin typeface="Consolas" panose="020B0609020204030204" pitchFamily="49" charset="0"/>
              </a:rPr>
              <a:t>datas</a:t>
            </a:r>
            <a:r>
              <a:rPr lang="ko-KR" altLang="en-US" sz="1600" dirty="0">
                <a:solidFill>
                  <a:srgbClr val="000000"/>
                </a:solidFill>
                <a:latin typeface="Consolas" panose="020B0609020204030204" pitchFamily="49" charset="0"/>
              </a:rPr>
              <a:t>의 약자로 </a:t>
            </a:r>
            <a:r>
              <a:rPr lang="ko-KR" altLang="en-US" sz="1600" b="1" dirty="0" err="1">
                <a:solidFill>
                  <a:srgbClr val="000000"/>
                </a:solidFill>
                <a:latin typeface="Consolas" panose="020B0609020204030204" pitchFamily="49" charset="0"/>
              </a:rPr>
              <a:t>파이썬</a:t>
            </a:r>
            <a:r>
              <a:rPr lang="ko-KR" altLang="en-US" sz="1600" dirty="0">
                <a:solidFill>
                  <a:srgbClr val="000000"/>
                </a:solidFill>
                <a:latin typeface="Consolas" panose="020B0609020204030204" pitchFamily="49" charset="0"/>
              </a:rPr>
              <a:t> </a:t>
            </a:r>
            <a:r>
              <a:rPr lang="ko-KR" altLang="en-US" sz="1600" b="1" dirty="0">
                <a:solidFill>
                  <a:srgbClr val="000000"/>
                </a:solidFill>
                <a:latin typeface="Consolas" panose="020B0609020204030204" pitchFamily="49" charset="0"/>
              </a:rPr>
              <a:t>데이터 분석</a:t>
            </a:r>
            <a:r>
              <a:rPr lang="ko-KR" altLang="en-US" sz="1600" dirty="0">
                <a:solidFill>
                  <a:srgbClr val="000000"/>
                </a:solidFill>
                <a:latin typeface="Consolas" panose="020B0609020204030204" pitchFamily="49" charset="0"/>
              </a:rPr>
              <a:t>에서 가장 많이 </a:t>
            </a:r>
            <a:r>
              <a:rPr lang="ko-KR" altLang="en-US" sz="1600" b="1" dirty="0">
                <a:solidFill>
                  <a:srgbClr val="000000"/>
                </a:solidFill>
                <a:latin typeface="Consolas" panose="020B0609020204030204" pitchFamily="49" charset="0"/>
              </a:rPr>
              <a:t>활용</a:t>
            </a:r>
            <a:r>
              <a:rPr lang="ko-KR" altLang="en-US" sz="1600" dirty="0">
                <a:solidFill>
                  <a:srgbClr val="000000"/>
                </a:solidFill>
                <a:latin typeface="Consolas" panose="020B0609020204030204" pitchFamily="49" charset="0"/>
              </a:rPr>
              <a:t>되고 있음</a:t>
            </a:r>
            <a:endParaRPr lang="ko-KR" altLang="en-US" sz="1600" dirty="0"/>
          </a:p>
        </p:txBody>
      </p:sp>
    </p:spTree>
    <p:extLst>
      <p:ext uri="{BB962C8B-B14F-4D97-AF65-F5344CB8AC3E}">
        <p14:creationId xmlns:p14="http://schemas.microsoft.com/office/powerpoint/2010/main" val="1903987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그룹 152">
            <a:extLst>
              <a:ext uri="{FF2B5EF4-FFF2-40B4-BE49-F238E27FC236}">
                <a16:creationId xmlns:a16="http://schemas.microsoft.com/office/drawing/2014/main" id="{633BBA1A-50B2-40E7-AE5F-D05C5E417FE7}"/>
              </a:ext>
            </a:extLst>
          </p:cNvPr>
          <p:cNvGrpSpPr/>
          <p:nvPr/>
        </p:nvGrpSpPr>
        <p:grpSpPr>
          <a:xfrm>
            <a:off x="7333337" y="2915678"/>
            <a:ext cx="643558" cy="1611310"/>
            <a:chOff x="5601082" y="2940283"/>
            <a:chExt cx="589093" cy="1474940"/>
          </a:xfrm>
        </p:grpSpPr>
        <p:sp>
          <p:nvSpPr>
            <p:cNvPr id="154" name="정육면체 153">
              <a:extLst>
                <a:ext uri="{FF2B5EF4-FFF2-40B4-BE49-F238E27FC236}">
                  <a16:creationId xmlns:a16="http://schemas.microsoft.com/office/drawing/2014/main" id="{986725D3-489F-4CC1-B55A-DC763DB80B92}"/>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55" name="정육면체 154">
              <a:extLst>
                <a:ext uri="{FF2B5EF4-FFF2-40B4-BE49-F238E27FC236}">
                  <a16:creationId xmlns:a16="http://schemas.microsoft.com/office/drawing/2014/main" id="{C285D748-0D47-4273-8305-21E4AA0E947E}"/>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56" name="정육면체 155">
              <a:extLst>
                <a:ext uri="{FF2B5EF4-FFF2-40B4-BE49-F238E27FC236}">
                  <a16:creationId xmlns:a16="http://schemas.microsoft.com/office/drawing/2014/main" id="{458B04A0-938F-44E0-8168-301FC7478745}"/>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49" name="그룹 148">
            <a:extLst>
              <a:ext uri="{FF2B5EF4-FFF2-40B4-BE49-F238E27FC236}">
                <a16:creationId xmlns:a16="http://schemas.microsoft.com/office/drawing/2014/main" id="{0E7E77D4-ED95-41F5-BA56-C9BF8E4D6A36}"/>
              </a:ext>
            </a:extLst>
          </p:cNvPr>
          <p:cNvGrpSpPr/>
          <p:nvPr/>
        </p:nvGrpSpPr>
        <p:grpSpPr>
          <a:xfrm>
            <a:off x="7175138" y="3075372"/>
            <a:ext cx="643558" cy="1611310"/>
            <a:chOff x="5601082" y="2940283"/>
            <a:chExt cx="589093" cy="1474940"/>
          </a:xfrm>
        </p:grpSpPr>
        <p:sp>
          <p:nvSpPr>
            <p:cNvPr id="150" name="정육면체 149">
              <a:extLst>
                <a:ext uri="{FF2B5EF4-FFF2-40B4-BE49-F238E27FC236}">
                  <a16:creationId xmlns:a16="http://schemas.microsoft.com/office/drawing/2014/main" id="{C2E36FAE-9FE7-4381-9FF4-1F5A64AF4491}"/>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51" name="정육면체 150">
              <a:extLst>
                <a:ext uri="{FF2B5EF4-FFF2-40B4-BE49-F238E27FC236}">
                  <a16:creationId xmlns:a16="http://schemas.microsoft.com/office/drawing/2014/main" id="{D95F2726-342F-4931-970C-20B01C59FCAA}"/>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52" name="정육면체 151">
              <a:extLst>
                <a:ext uri="{FF2B5EF4-FFF2-40B4-BE49-F238E27FC236}">
                  <a16:creationId xmlns:a16="http://schemas.microsoft.com/office/drawing/2014/main" id="{4029046F-71A6-4519-BD18-569448E3FB01}"/>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45" name="그룹 144">
            <a:extLst>
              <a:ext uri="{FF2B5EF4-FFF2-40B4-BE49-F238E27FC236}">
                <a16:creationId xmlns:a16="http://schemas.microsoft.com/office/drawing/2014/main" id="{CDD0B8A9-6B96-47F4-8287-53FCF420E5E1}"/>
              </a:ext>
            </a:extLst>
          </p:cNvPr>
          <p:cNvGrpSpPr/>
          <p:nvPr/>
        </p:nvGrpSpPr>
        <p:grpSpPr>
          <a:xfrm>
            <a:off x="7007025" y="3234310"/>
            <a:ext cx="643558" cy="1611310"/>
            <a:chOff x="5601082" y="2940283"/>
            <a:chExt cx="589093" cy="1474940"/>
          </a:xfrm>
        </p:grpSpPr>
        <p:sp>
          <p:nvSpPr>
            <p:cNvPr id="146" name="정육면체 145">
              <a:extLst>
                <a:ext uri="{FF2B5EF4-FFF2-40B4-BE49-F238E27FC236}">
                  <a16:creationId xmlns:a16="http://schemas.microsoft.com/office/drawing/2014/main" id="{C12E0579-6B26-4910-9D48-2B41DB5156B7}"/>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7" name="정육면체 146">
              <a:extLst>
                <a:ext uri="{FF2B5EF4-FFF2-40B4-BE49-F238E27FC236}">
                  <a16:creationId xmlns:a16="http://schemas.microsoft.com/office/drawing/2014/main" id="{105C021D-766D-4400-BAFA-DFEAB4A687A1}"/>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48" name="정육면체 147">
              <a:extLst>
                <a:ext uri="{FF2B5EF4-FFF2-40B4-BE49-F238E27FC236}">
                  <a16:creationId xmlns:a16="http://schemas.microsoft.com/office/drawing/2014/main" id="{2FCBA940-2B53-453E-9EEC-2E799820942B}"/>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97</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44" name="TextBox 43">
            <a:extLst>
              <a:ext uri="{FF2B5EF4-FFF2-40B4-BE49-F238E27FC236}">
                <a16:creationId xmlns:a16="http://schemas.microsoft.com/office/drawing/2014/main" id="{C9F00CB3-1755-4A2D-8617-C66B77DDD410}"/>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Series, </a:t>
            </a:r>
            <a:r>
              <a:rPr lang="en-US" altLang="ko-KR" sz="1800" b="1" dirty="0" err="1">
                <a:ln>
                  <a:solidFill>
                    <a:schemeClr val="bg1">
                      <a:lumMod val="75000"/>
                      <a:alpha val="3000"/>
                    </a:schemeClr>
                  </a:solidFill>
                </a:ln>
                <a:solidFill>
                  <a:schemeClr val="tx2">
                    <a:lumMod val="50000"/>
                  </a:schemeClr>
                </a:solidFill>
                <a:latin typeface="Consolas" panose="020B0609020204030204" pitchFamily="49" charset="0"/>
                <a:ea typeface="+mn-ea"/>
              </a:rPr>
              <a:t>DataFrame</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Panel</a:t>
            </a:r>
          </a:p>
        </p:txBody>
      </p:sp>
      <p:graphicFrame>
        <p:nvGraphicFramePr>
          <p:cNvPr id="18" name="표 17">
            <a:extLst>
              <a:ext uri="{FF2B5EF4-FFF2-40B4-BE49-F238E27FC236}">
                <a16:creationId xmlns:a16="http://schemas.microsoft.com/office/drawing/2014/main" id="{37D71950-DB65-4041-AAA4-3E4511E21D7F}"/>
              </a:ext>
            </a:extLst>
          </p:cNvPr>
          <p:cNvGraphicFramePr>
            <a:graphicFrameLocks noGrp="1"/>
          </p:cNvGraphicFramePr>
          <p:nvPr>
            <p:extLst>
              <p:ext uri="{D42A27DB-BD31-4B8C-83A1-F6EECF244321}">
                <p14:modId xmlns:p14="http://schemas.microsoft.com/office/powerpoint/2010/main" val="3842697935"/>
              </p:ext>
            </p:extLst>
          </p:nvPr>
        </p:nvGraphicFramePr>
        <p:xfrm>
          <a:off x="627246" y="5321335"/>
          <a:ext cx="8640000" cy="640080"/>
        </p:xfrm>
        <a:graphic>
          <a:graphicData uri="http://schemas.openxmlformats.org/drawingml/2006/table">
            <a:tbl>
              <a:tblPr bandRow="1">
                <a:tableStyleId>{2D5ABB26-0587-4C30-8999-92F81FD0307C}</a:tableStyleId>
              </a:tblPr>
              <a:tblGrid>
                <a:gridCol w="2880000">
                  <a:extLst>
                    <a:ext uri="{9D8B030D-6E8A-4147-A177-3AD203B41FA5}">
                      <a16:colId xmlns:a16="http://schemas.microsoft.com/office/drawing/2014/main" val="3766712952"/>
                    </a:ext>
                  </a:extLst>
                </a:gridCol>
                <a:gridCol w="2880000">
                  <a:extLst>
                    <a:ext uri="{9D8B030D-6E8A-4147-A177-3AD203B41FA5}">
                      <a16:colId xmlns:a16="http://schemas.microsoft.com/office/drawing/2014/main" val="158049576"/>
                    </a:ext>
                  </a:extLst>
                </a:gridCol>
                <a:gridCol w="2880000">
                  <a:extLst>
                    <a:ext uri="{9D8B030D-6E8A-4147-A177-3AD203B41FA5}">
                      <a16:colId xmlns:a16="http://schemas.microsoft.com/office/drawing/2014/main" val="3161519693"/>
                    </a:ext>
                  </a:extLst>
                </a:gridCol>
              </a:tblGrid>
              <a:tr h="370840">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Series</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(1</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err="1">
                          <a:solidFill>
                            <a:schemeClr val="tx1"/>
                          </a:solidFill>
                          <a:latin typeface="나눔손글씨 펜" panose="03040600000000000000" pitchFamily="66" charset="-127"/>
                          <a:ea typeface="나눔손글씨 펜" panose="03040600000000000000" pitchFamily="66" charset="-127"/>
                          <a:cs typeface="+mn-cs"/>
                        </a:rPr>
                        <a:t>DataFrame</a:t>
                      </a:r>
                      <a:endPar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endParaRP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(2</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tc>
                  <a:txBody>
                    <a:bodyPr/>
                    <a:lstStyle/>
                    <a:p>
                      <a:pPr algn="ctr"/>
                      <a:r>
                        <a:rPr lang="en-US" altLang="ko-KR" sz="1800" b="1" kern="1200" dirty="0">
                          <a:solidFill>
                            <a:schemeClr val="tx1"/>
                          </a:solidFill>
                          <a:latin typeface="나눔손글씨 펜" panose="03040600000000000000" pitchFamily="66" charset="-127"/>
                          <a:ea typeface="나눔손글씨 펜" panose="03040600000000000000" pitchFamily="66" charset="-127"/>
                          <a:cs typeface="+mn-cs"/>
                        </a:rPr>
                        <a:t>Panel</a:t>
                      </a:r>
                    </a:p>
                    <a:p>
                      <a:pPr algn="ct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(3</a:t>
                      </a:r>
                      <a:r>
                        <a:rPr lang="ko-KR" altLang="en-US" sz="1800" kern="1200" dirty="0">
                          <a:solidFill>
                            <a:schemeClr val="tx1"/>
                          </a:solidFill>
                          <a:latin typeface="나눔손글씨 펜" panose="03040600000000000000" pitchFamily="66" charset="-127"/>
                          <a:ea typeface="나눔손글씨 펜" panose="03040600000000000000" pitchFamily="66" charset="-127"/>
                          <a:cs typeface="+mn-cs"/>
                        </a:rPr>
                        <a:t>차원</a:t>
                      </a:r>
                      <a:r>
                        <a:rPr lang="en-US" altLang="ko-KR" sz="1800" kern="1200" dirty="0">
                          <a:solidFill>
                            <a:schemeClr val="tx1"/>
                          </a:solidFill>
                          <a:latin typeface="나눔손글씨 펜" panose="03040600000000000000" pitchFamily="66" charset="-127"/>
                          <a:ea typeface="나눔손글씨 펜" panose="03040600000000000000" pitchFamily="66" charset="-127"/>
                          <a:cs typeface="+mn-cs"/>
                        </a:rPr>
                        <a:t>)</a:t>
                      </a:r>
                      <a:endParaRPr lang="ko-KR" altLang="en-US" sz="1800" kern="1200" dirty="0">
                        <a:solidFill>
                          <a:schemeClr val="tx1"/>
                        </a:solidFill>
                        <a:latin typeface="나눔손글씨 펜" panose="03040600000000000000" pitchFamily="66" charset="-127"/>
                        <a:ea typeface="나눔손글씨 펜" panose="03040600000000000000" pitchFamily="66" charset="-127"/>
                        <a:cs typeface="+mn-cs"/>
                      </a:endParaRPr>
                    </a:p>
                  </a:txBody>
                  <a:tcPr/>
                </a:tc>
                <a:extLst>
                  <a:ext uri="{0D108BD9-81ED-4DB2-BD59-A6C34878D82A}">
                    <a16:rowId xmlns:a16="http://schemas.microsoft.com/office/drawing/2014/main" val="1856046337"/>
                  </a:ext>
                </a:extLst>
              </a:tr>
            </a:tbl>
          </a:graphicData>
        </a:graphic>
      </p:graphicFrame>
      <p:grpSp>
        <p:nvGrpSpPr>
          <p:cNvPr id="47" name="그룹 46">
            <a:extLst>
              <a:ext uri="{FF2B5EF4-FFF2-40B4-BE49-F238E27FC236}">
                <a16:creationId xmlns:a16="http://schemas.microsoft.com/office/drawing/2014/main" id="{E887403F-1FA7-4CA2-A5CC-089E9F060F3D}"/>
              </a:ext>
            </a:extLst>
          </p:cNvPr>
          <p:cNvGrpSpPr/>
          <p:nvPr/>
        </p:nvGrpSpPr>
        <p:grpSpPr>
          <a:xfrm rot="16200000" flipH="1">
            <a:off x="2689790" y="3356309"/>
            <a:ext cx="540963" cy="317822"/>
            <a:chOff x="3111278" y="4298940"/>
            <a:chExt cx="540963" cy="317822"/>
          </a:xfrm>
        </p:grpSpPr>
        <p:cxnSp>
          <p:nvCxnSpPr>
            <p:cNvPr id="48" name="직선 화살표 연결선 47">
              <a:extLst>
                <a:ext uri="{FF2B5EF4-FFF2-40B4-BE49-F238E27FC236}">
                  <a16:creationId xmlns:a16="http://schemas.microsoft.com/office/drawing/2014/main" id="{01ED3C26-7342-4E8A-9620-6FA70F2574BA}"/>
                </a:ext>
              </a:extLst>
            </p:cNvPr>
            <p:cNvCxnSpPr>
              <a:cxnSpLocks/>
            </p:cNvCxnSpPr>
            <p:nvPr/>
          </p:nvCxnSpPr>
          <p:spPr>
            <a:xfrm>
              <a:off x="3111278" y="4298940"/>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9" name="직사각형 48">
              <a:extLst>
                <a:ext uri="{FF2B5EF4-FFF2-40B4-BE49-F238E27FC236}">
                  <a16:creationId xmlns:a16="http://schemas.microsoft.com/office/drawing/2014/main" id="{F23E6723-6B2A-4871-9F68-D93EEA8F54EB}"/>
                </a:ext>
              </a:extLst>
            </p:cNvPr>
            <p:cNvSpPr/>
            <p:nvPr/>
          </p:nvSpPr>
          <p:spPr>
            <a:xfrm>
              <a:off x="3116517" y="4308985"/>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grpSp>
        <p:nvGrpSpPr>
          <p:cNvPr id="50" name="그룹 49">
            <a:extLst>
              <a:ext uri="{FF2B5EF4-FFF2-40B4-BE49-F238E27FC236}">
                <a16:creationId xmlns:a16="http://schemas.microsoft.com/office/drawing/2014/main" id="{B335C604-C9C6-4809-AA19-E7BE815897FE}"/>
              </a:ext>
            </a:extLst>
          </p:cNvPr>
          <p:cNvGrpSpPr/>
          <p:nvPr/>
        </p:nvGrpSpPr>
        <p:grpSpPr>
          <a:xfrm>
            <a:off x="4399123" y="5010909"/>
            <a:ext cx="540963" cy="317822"/>
            <a:chOff x="5188132" y="4769752"/>
            <a:chExt cx="540963" cy="317822"/>
          </a:xfrm>
        </p:grpSpPr>
        <p:cxnSp>
          <p:nvCxnSpPr>
            <p:cNvPr id="51" name="직선 화살표 연결선 50">
              <a:extLst>
                <a:ext uri="{FF2B5EF4-FFF2-40B4-BE49-F238E27FC236}">
                  <a16:creationId xmlns:a16="http://schemas.microsoft.com/office/drawing/2014/main" id="{5E244817-9383-42C9-B5C1-3667DB1B333F}"/>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2" name="직사각형 51">
              <a:extLst>
                <a:ext uri="{FF2B5EF4-FFF2-40B4-BE49-F238E27FC236}">
                  <a16:creationId xmlns:a16="http://schemas.microsoft.com/office/drawing/2014/main" id="{9252F390-BBB4-4725-9B86-424D5D5A090C}"/>
                </a:ext>
              </a:extLst>
            </p:cNvPr>
            <p:cNvSpPr/>
            <p:nvPr/>
          </p:nvSpPr>
          <p:spPr>
            <a:xfrm>
              <a:off x="5193371" y="4779797"/>
              <a:ext cx="50526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1</a:t>
              </a:r>
              <a:endParaRPr lang="ko-KR" altLang="en-US" sz="1400" dirty="0"/>
            </a:p>
          </p:txBody>
        </p:sp>
      </p:grpSp>
      <p:grpSp>
        <p:nvGrpSpPr>
          <p:cNvPr id="62" name="그룹 61">
            <a:extLst>
              <a:ext uri="{FF2B5EF4-FFF2-40B4-BE49-F238E27FC236}">
                <a16:creationId xmlns:a16="http://schemas.microsoft.com/office/drawing/2014/main" id="{2EFE2360-9D38-4BA7-985F-665EE60EFA8B}"/>
              </a:ext>
            </a:extLst>
          </p:cNvPr>
          <p:cNvGrpSpPr/>
          <p:nvPr/>
        </p:nvGrpSpPr>
        <p:grpSpPr>
          <a:xfrm rot="18900000">
            <a:off x="6608210" y="2506510"/>
            <a:ext cx="763351" cy="317821"/>
            <a:chOff x="5064328" y="4769752"/>
            <a:chExt cx="763351" cy="317821"/>
          </a:xfrm>
        </p:grpSpPr>
        <p:cxnSp>
          <p:nvCxnSpPr>
            <p:cNvPr id="63" name="직선 화살표 연결선 62">
              <a:extLst>
                <a:ext uri="{FF2B5EF4-FFF2-40B4-BE49-F238E27FC236}">
                  <a16:creationId xmlns:a16="http://schemas.microsoft.com/office/drawing/2014/main" id="{E6A1F89E-852D-47C6-A4F0-E8AF6774606A}"/>
                </a:ext>
              </a:extLst>
            </p:cNvPr>
            <p:cNvCxnSpPr>
              <a:cxnSpLocks/>
            </p:cNvCxnSpPr>
            <p:nvPr/>
          </p:nvCxnSpPr>
          <p:spPr>
            <a:xfrm>
              <a:off x="5188132" y="4769752"/>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4" name="직사각형 63">
              <a:extLst>
                <a:ext uri="{FF2B5EF4-FFF2-40B4-BE49-F238E27FC236}">
                  <a16:creationId xmlns:a16="http://schemas.microsoft.com/office/drawing/2014/main" id="{A70C25B5-9D4B-4D03-BB0F-EFF518E705EC}"/>
                </a:ext>
              </a:extLst>
            </p:cNvPr>
            <p:cNvSpPr/>
            <p:nvPr/>
          </p:nvSpPr>
          <p:spPr>
            <a:xfrm>
              <a:off x="5064328" y="4779796"/>
              <a:ext cx="763351"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item</a:t>
              </a:r>
              <a:r>
                <a:rPr lang="ko-KR" altLang="en-US" sz="1400" dirty="0">
                  <a:latin typeface="나눔손글씨 펜" panose="03040600000000000000" pitchFamily="66" charset="-127"/>
                  <a:ea typeface="나눔손글씨 펜" panose="03040600000000000000" pitchFamily="66" charset="-127"/>
                </a:rPr>
                <a:t> </a:t>
              </a:r>
              <a:r>
                <a:rPr lang="en-US" altLang="ko-KR" sz="1400" dirty="0">
                  <a:latin typeface="나눔손글씨 펜" panose="03040600000000000000" pitchFamily="66" charset="-127"/>
                  <a:ea typeface="나눔손글씨 펜" panose="03040600000000000000" pitchFamily="66" charset="-127"/>
                </a:rPr>
                <a:t>axis</a:t>
              </a:r>
              <a:endParaRPr lang="ko-KR" altLang="en-US" sz="1400" dirty="0"/>
            </a:p>
          </p:txBody>
        </p:sp>
      </p:grpSp>
      <p:grpSp>
        <p:nvGrpSpPr>
          <p:cNvPr id="66" name="그룹 65">
            <a:extLst>
              <a:ext uri="{FF2B5EF4-FFF2-40B4-BE49-F238E27FC236}">
                <a16:creationId xmlns:a16="http://schemas.microsoft.com/office/drawing/2014/main" id="{7B5BBFFD-66C3-4B65-A08B-7E54C41A8BFB}"/>
              </a:ext>
            </a:extLst>
          </p:cNvPr>
          <p:cNvGrpSpPr/>
          <p:nvPr/>
        </p:nvGrpSpPr>
        <p:grpSpPr>
          <a:xfrm>
            <a:off x="7488044" y="2915030"/>
            <a:ext cx="1922437" cy="1935338"/>
            <a:chOff x="7293781" y="2712909"/>
            <a:chExt cx="1922437" cy="1935338"/>
          </a:xfrm>
        </p:grpSpPr>
        <p:grpSp>
          <p:nvGrpSpPr>
            <p:cNvPr id="67" name="그룹 66">
              <a:extLst>
                <a:ext uri="{FF2B5EF4-FFF2-40B4-BE49-F238E27FC236}">
                  <a16:creationId xmlns:a16="http://schemas.microsoft.com/office/drawing/2014/main" id="{66D39307-2FBC-44B0-AB50-67034E94A707}"/>
                </a:ext>
              </a:extLst>
            </p:cNvPr>
            <p:cNvGrpSpPr/>
            <p:nvPr/>
          </p:nvGrpSpPr>
          <p:grpSpPr>
            <a:xfrm>
              <a:off x="7615559" y="2712909"/>
              <a:ext cx="1600659" cy="1611312"/>
              <a:chOff x="5601072" y="2940277"/>
              <a:chExt cx="1465188" cy="1474940"/>
            </a:xfrm>
          </p:grpSpPr>
          <p:grpSp>
            <p:nvGrpSpPr>
              <p:cNvPr id="94" name="그룹 93">
                <a:extLst>
                  <a:ext uri="{FF2B5EF4-FFF2-40B4-BE49-F238E27FC236}">
                    <a16:creationId xmlns:a16="http://schemas.microsoft.com/office/drawing/2014/main" id="{9C9DE33A-4C08-439E-B2D1-547BE7BFC0DC}"/>
                  </a:ext>
                </a:extLst>
              </p:cNvPr>
              <p:cNvGrpSpPr/>
              <p:nvPr/>
            </p:nvGrpSpPr>
            <p:grpSpPr>
              <a:xfrm>
                <a:off x="5601072" y="3826129"/>
                <a:ext cx="1465188" cy="589088"/>
                <a:chOff x="5870193" y="3807384"/>
                <a:chExt cx="1465188" cy="589088"/>
              </a:xfrm>
            </p:grpSpPr>
            <p:sp>
              <p:nvSpPr>
                <p:cNvPr id="103" name="정육면체 102">
                  <a:extLst>
                    <a:ext uri="{FF2B5EF4-FFF2-40B4-BE49-F238E27FC236}">
                      <a16:creationId xmlns:a16="http://schemas.microsoft.com/office/drawing/2014/main" id="{32AE39DB-18A1-4581-852B-B0D9B479F057}"/>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25</a:t>
                  </a:r>
                  <a:endParaRPr lang="ko-KR" altLang="en-US" sz="2000" dirty="0"/>
                </a:p>
              </p:txBody>
            </p:sp>
            <p:sp>
              <p:nvSpPr>
                <p:cNvPr id="104" name="정육면체 103">
                  <a:extLst>
                    <a:ext uri="{FF2B5EF4-FFF2-40B4-BE49-F238E27FC236}">
                      <a16:creationId xmlns:a16="http://schemas.microsoft.com/office/drawing/2014/main" id="{AFC07CBB-68AE-40EA-BEC6-F3749ED1619E}"/>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26</a:t>
                  </a:r>
                  <a:endParaRPr lang="ko-KR" altLang="en-US" sz="2000" dirty="0"/>
                </a:p>
              </p:txBody>
            </p:sp>
            <p:sp>
              <p:nvSpPr>
                <p:cNvPr id="105" name="정육면체 104">
                  <a:extLst>
                    <a:ext uri="{FF2B5EF4-FFF2-40B4-BE49-F238E27FC236}">
                      <a16:creationId xmlns:a16="http://schemas.microsoft.com/office/drawing/2014/main" id="{932CC609-907A-433F-AD92-977ECA19A2A1}"/>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27</a:t>
                  </a:r>
                  <a:endParaRPr lang="ko-KR" altLang="en-US" sz="2000" dirty="0"/>
                </a:p>
              </p:txBody>
            </p:sp>
          </p:grpSp>
          <p:grpSp>
            <p:nvGrpSpPr>
              <p:cNvPr id="95" name="그룹 94">
                <a:extLst>
                  <a:ext uri="{FF2B5EF4-FFF2-40B4-BE49-F238E27FC236}">
                    <a16:creationId xmlns:a16="http://schemas.microsoft.com/office/drawing/2014/main" id="{984BEEF6-06B3-431A-97B5-8D1A11BCE34D}"/>
                  </a:ext>
                </a:extLst>
              </p:cNvPr>
              <p:cNvGrpSpPr/>
              <p:nvPr/>
            </p:nvGrpSpPr>
            <p:grpSpPr>
              <a:xfrm>
                <a:off x="5601072" y="3380731"/>
                <a:ext cx="1465188" cy="589088"/>
                <a:chOff x="5870193" y="3807384"/>
                <a:chExt cx="1465188" cy="589088"/>
              </a:xfrm>
            </p:grpSpPr>
            <p:sp>
              <p:nvSpPr>
                <p:cNvPr id="100" name="정육면체 99">
                  <a:extLst>
                    <a:ext uri="{FF2B5EF4-FFF2-40B4-BE49-F238E27FC236}">
                      <a16:creationId xmlns:a16="http://schemas.microsoft.com/office/drawing/2014/main" id="{62D134FE-55C6-4751-BD96-340364FC33C0}"/>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22</a:t>
                  </a:r>
                  <a:endParaRPr lang="ko-KR" altLang="en-US" sz="2000" dirty="0"/>
                </a:p>
              </p:txBody>
            </p:sp>
            <p:sp>
              <p:nvSpPr>
                <p:cNvPr id="101" name="정육면체 100">
                  <a:extLst>
                    <a:ext uri="{FF2B5EF4-FFF2-40B4-BE49-F238E27FC236}">
                      <a16:creationId xmlns:a16="http://schemas.microsoft.com/office/drawing/2014/main" id="{F8DB867E-1A52-48B5-9132-8CCC65DE38EA}"/>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23</a:t>
                  </a:r>
                  <a:endParaRPr lang="ko-KR" altLang="en-US" sz="2000" dirty="0"/>
                </a:p>
              </p:txBody>
            </p:sp>
            <p:sp>
              <p:nvSpPr>
                <p:cNvPr id="102" name="정육면체 101">
                  <a:extLst>
                    <a:ext uri="{FF2B5EF4-FFF2-40B4-BE49-F238E27FC236}">
                      <a16:creationId xmlns:a16="http://schemas.microsoft.com/office/drawing/2014/main" id="{74BC60EA-0519-4D1D-8CD4-74538F1C1D88}"/>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24</a:t>
                  </a:r>
                  <a:endParaRPr lang="ko-KR" altLang="en-US" sz="2000" dirty="0"/>
                </a:p>
              </p:txBody>
            </p:sp>
          </p:grpSp>
          <p:grpSp>
            <p:nvGrpSpPr>
              <p:cNvPr id="96" name="그룹 95">
                <a:extLst>
                  <a:ext uri="{FF2B5EF4-FFF2-40B4-BE49-F238E27FC236}">
                    <a16:creationId xmlns:a16="http://schemas.microsoft.com/office/drawing/2014/main" id="{EC6097F6-DBD3-49A1-A7F7-CF7FBB26155E}"/>
                  </a:ext>
                </a:extLst>
              </p:cNvPr>
              <p:cNvGrpSpPr/>
              <p:nvPr/>
            </p:nvGrpSpPr>
            <p:grpSpPr>
              <a:xfrm>
                <a:off x="5601072" y="2940277"/>
                <a:ext cx="1465188" cy="589088"/>
                <a:chOff x="5870193" y="3807384"/>
                <a:chExt cx="1465188" cy="589088"/>
              </a:xfrm>
            </p:grpSpPr>
            <p:sp>
              <p:nvSpPr>
                <p:cNvPr id="97" name="정육면체 96">
                  <a:extLst>
                    <a:ext uri="{FF2B5EF4-FFF2-40B4-BE49-F238E27FC236}">
                      <a16:creationId xmlns:a16="http://schemas.microsoft.com/office/drawing/2014/main" id="{A0B84070-FB08-4900-95F8-9865555AD58C}"/>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19</a:t>
                  </a:r>
                  <a:endParaRPr lang="ko-KR" altLang="en-US" sz="2000" dirty="0"/>
                </a:p>
              </p:txBody>
            </p:sp>
            <p:sp>
              <p:nvSpPr>
                <p:cNvPr id="98" name="정육면체 97">
                  <a:extLst>
                    <a:ext uri="{FF2B5EF4-FFF2-40B4-BE49-F238E27FC236}">
                      <a16:creationId xmlns:a16="http://schemas.microsoft.com/office/drawing/2014/main" id="{31253740-C930-437C-95A6-FDDB9CD39F20}"/>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20</a:t>
                  </a:r>
                  <a:endParaRPr lang="ko-KR" altLang="en-US" sz="2000" dirty="0"/>
                </a:p>
              </p:txBody>
            </p:sp>
            <p:sp>
              <p:nvSpPr>
                <p:cNvPr id="99" name="정육면체 98">
                  <a:extLst>
                    <a:ext uri="{FF2B5EF4-FFF2-40B4-BE49-F238E27FC236}">
                      <a16:creationId xmlns:a16="http://schemas.microsoft.com/office/drawing/2014/main" id="{30A96694-4763-4A71-9BED-2EB75214A7D7}"/>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21</a:t>
                  </a:r>
                  <a:endParaRPr lang="ko-KR" altLang="en-US" sz="2000" dirty="0"/>
                </a:p>
              </p:txBody>
            </p:sp>
          </p:grpSp>
        </p:grpSp>
        <p:grpSp>
          <p:nvGrpSpPr>
            <p:cNvPr id="68" name="그룹 67">
              <a:extLst>
                <a:ext uri="{FF2B5EF4-FFF2-40B4-BE49-F238E27FC236}">
                  <a16:creationId xmlns:a16="http://schemas.microsoft.com/office/drawing/2014/main" id="{AC78CEDA-3A8A-4EDE-AFCF-5800FB9824AF}"/>
                </a:ext>
              </a:extLst>
            </p:cNvPr>
            <p:cNvGrpSpPr/>
            <p:nvPr/>
          </p:nvGrpSpPr>
          <p:grpSpPr>
            <a:xfrm>
              <a:off x="7456321" y="2875010"/>
              <a:ext cx="1600659" cy="1611312"/>
              <a:chOff x="5601072" y="2940277"/>
              <a:chExt cx="1465188" cy="1474940"/>
            </a:xfrm>
          </p:grpSpPr>
          <p:grpSp>
            <p:nvGrpSpPr>
              <p:cNvPr id="82" name="그룹 81">
                <a:extLst>
                  <a:ext uri="{FF2B5EF4-FFF2-40B4-BE49-F238E27FC236}">
                    <a16:creationId xmlns:a16="http://schemas.microsoft.com/office/drawing/2014/main" id="{057E9888-692B-4047-AE33-FE26CFF34EBB}"/>
                  </a:ext>
                </a:extLst>
              </p:cNvPr>
              <p:cNvGrpSpPr/>
              <p:nvPr/>
            </p:nvGrpSpPr>
            <p:grpSpPr>
              <a:xfrm>
                <a:off x="5601072" y="3826129"/>
                <a:ext cx="1465188" cy="589088"/>
                <a:chOff x="5870193" y="3807384"/>
                <a:chExt cx="1465188" cy="589088"/>
              </a:xfrm>
            </p:grpSpPr>
            <p:sp>
              <p:nvSpPr>
                <p:cNvPr id="91" name="정육면체 90">
                  <a:extLst>
                    <a:ext uri="{FF2B5EF4-FFF2-40B4-BE49-F238E27FC236}">
                      <a16:creationId xmlns:a16="http://schemas.microsoft.com/office/drawing/2014/main" id="{7665EFCE-5C94-4256-8B8C-730AE83492A3}"/>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16</a:t>
                  </a:r>
                  <a:endParaRPr lang="ko-KR" altLang="en-US" sz="2000" dirty="0"/>
                </a:p>
              </p:txBody>
            </p:sp>
            <p:sp>
              <p:nvSpPr>
                <p:cNvPr id="92" name="정육면체 91">
                  <a:extLst>
                    <a:ext uri="{FF2B5EF4-FFF2-40B4-BE49-F238E27FC236}">
                      <a16:creationId xmlns:a16="http://schemas.microsoft.com/office/drawing/2014/main" id="{CF04B4EC-7972-4707-AF46-35575243013E}"/>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17</a:t>
                  </a:r>
                  <a:endParaRPr lang="ko-KR" altLang="en-US" sz="2000" dirty="0"/>
                </a:p>
              </p:txBody>
            </p:sp>
            <p:sp>
              <p:nvSpPr>
                <p:cNvPr id="93" name="정육면체 92">
                  <a:extLst>
                    <a:ext uri="{FF2B5EF4-FFF2-40B4-BE49-F238E27FC236}">
                      <a16:creationId xmlns:a16="http://schemas.microsoft.com/office/drawing/2014/main" id="{D5FDCAD3-E62A-4C48-8D85-E19835347854}"/>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18</a:t>
                  </a:r>
                  <a:endParaRPr lang="ko-KR" altLang="en-US" sz="2000" dirty="0"/>
                </a:p>
              </p:txBody>
            </p:sp>
          </p:grpSp>
          <p:grpSp>
            <p:nvGrpSpPr>
              <p:cNvPr id="83" name="그룹 82">
                <a:extLst>
                  <a:ext uri="{FF2B5EF4-FFF2-40B4-BE49-F238E27FC236}">
                    <a16:creationId xmlns:a16="http://schemas.microsoft.com/office/drawing/2014/main" id="{338B3F29-1FCB-4C80-83D9-48D8CB38E092}"/>
                  </a:ext>
                </a:extLst>
              </p:cNvPr>
              <p:cNvGrpSpPr/>
              <p:nvPr/>
            </p:nvGrpSpPr>
            <p:grpSpPr>
              <a:xfrm>
                <a:off x="5601072" y="3380731"/>
                <a:ext cx="1465188" cy="589088"/>
                <a:chOff x="5870193" y="3807384"/>
                <a:chExt cx="1465188" cy="589088"/>
              </a:xfrm>
            </p:grpSpPr>
            <p:sp>
              <p:nvSpPr>
                <p:cNvPr id="88" name="정육면체 87">
                  <a:extLst>
                    <a:ext uri="{FF2B5EF4-FFF2-40B4-BE49-F238E27FC236}">
                      <a16:creationId xmlns:a16="http://schemas.microsoft.com/office/drawing/2014/main" id="{B8DD4A29-4695-43E5-B529-27B78CDC07E6}"/>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13</a:t>
                  </a:r>
                  <a:endParaRPr lang="ko-KR" altLang="en-US" sz="2000" dirty="0"/>
                </a:p>
              </p:txBody>
            </p:sp>
            <p:sp>
              <p:nvSpPr>
                <p:cNvPr id="89" name="정육면체 88">
                  <a:extLst>
                    <a:ext uri="{FF2B5EF4-FFF2-40B4-BE49-F238E27FC236}">
                      <a16:creationId xmlns:a16="http://schemas.microsoft.com/office/drawing/2014/main" id="{2BE1A6A2-503D-424D-8310-84F7AE0F3567}"/>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14</a:t>
                  </a:r>
                  <a:endParaRPr lang="ko-KR" altLang="en-US" sz="2000" dirty="0"/>
                </a:p>
              </p:txBody>
            </p:sp>
            <p:sp>
              <p:nvSpPr>
                <p:cNvPr id="90" name="정육면체 89">
                  <a:extLst>
                    <a:ext uri="{FF2B5EF4-FFF2-40B4-BE49-F238E27FC236}">
                      <a16:creationId xmlns:a16="http://schemas.microsoft.com/office/drawing/2014/main" id="{5EC7C956-3FAC-4436-948B-634D0F475F92}"/>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15</a:t>
                  </a:r>
                  <a:endParaRPr lang="ko-KR" altLang="en-US" sz="2000" dirty="0"/>
                </a:p>
              </p:txBody>
            </p:sp>
          </p:grpSp>
          <p:grpSp>
            <p:nvGrpSpPr>
              <p:cNvPr id="84" name="그룹 83">
                <a:extLst>
                  <a:ext uri="{FF2B5EF4-FFF2-40B4-BE49-F238E27FC236}">
                    <a16:creationId xmlns:a16="http://schemas.microsoft.com/office/drawing/2014/main" id="{8FA4FAC6-B678-49A1-A9A2-79ED731847F2}"/>
                  </a:ext>
                </a:extLst>
              </p:cNvPr>
              <p:cNvGrpSpPr/>
              <p:nvPr/>
            </p:nvGrpSpPr>
            <p:grpSpPr>
              <a:xfrm>
                <a:off x="5601072" y="2940277"/>
                <a:ext cx="1465188" cy="589088"/>
                <a:chOff x="5870193" y="3807384"/>
                <a:chExt cx="1465188" cy="589088"/>
              </a:xfrm>
            </p:grpSpPr>
            <p:sp>
              <p:nvSpPr>
                <p:cNvPr id="85" name="정육면체 84">
                  <a:extLst>
                    <a:ext uri="{FF2B5EF4-FFF2-40B4-BE49-F238E27FC236}">
                      <a16:creationId xmlns:a16="http://schemas.microsoft.com/office/drawing/2014/main" id="{4A75BB55-A37B-4E8D-8906-01DC05FBA235}"/>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10</a:t>
                  </a:r>
                  <a:endParaRPr lang="ko-KR" altLang="en-US" sz="2000" dirty="0"/>
                </a:p>
              </p:txBody>
            </p:sp>
            <p:sp>
              <p:nvSpPr>
                <p:cNvPr id="86" name="정육면체 85">
                  <a:extLst>
                    <a:ext uri="{FF2B5EF4-FFF2-40B4-BE49-F238E27FC236}">
                      <a16:creationId xmlns:a16="http://schemas.microsoft.com/office/drawing/2014/main" id="{7FA2BD45-59A1-44EA-AE5C-131480352864}"/>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11</a:t>
                  </a:r>
                  <a:endParaRPr lang="ko-KR" altLang="en-US" sz="2000" dirty="0"/>
                </a:p>
              </p:txBody>
            </p:sp>
            <p:sp>
              <p:nvSpPr>
                <p:cNvPr id="87" name="정육면체 86">
                  <a:extLst>
                    <a:ext uri="{FF2B5EF4-FFF2-40B4-BE49-F238E27FC236}">
                      <a16:creationId xmlns:a16="http://schemas.microsoft.com/office/drawing/2014/main" id="{0E760685-771E-4739-86BC-900A84EF2EF7}"/>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12</a:t>
                  </a:r>
                  <a:endParaRPr lang="ko-KR" altLang="en-US" sz="2000" dirty="0"/>
                </a:p>
              </p:txBody>
            </p:sp>
          </p:grpSp>
        </p:grpSp>
        <p:grpSp>
          <p:nvGrpSpPr>
            <p:cNvPr id="69" name="그룹 68">
              <a:extLst>
                <a:ext uri="{FF2B5EF4-FFF2-40B4-BE49-F238E27FC236}">
                  <a16:creationId xmlns:a16="http://schemas.microsoft.com/office/drawing/2014/main" id="{47BB0A20-6F25-485F-90A0-77F0A641953A}"/>
                </a:ext>
              </a:extLst>
            </p:cNvPr>
            <p:cNvGrpSpPr/>
            <p:nvPr/>
          </p:nvGrpSpPr>
          <p:grpSpPr>
            <a:xfrm>
              <a:off x="7293781" y="3036935"/>
              <a:ext cx="1600659" cy="1611312"/>
              <a:chOff x="5601072" y="2940277"/>
              <a:chExt cx="1465188" cy="1474940"/>
            </a:xfrm>
          </p:grpSpPr>
          <p:grpSp>
            <p:nvGrpSpPr>
              <p:cNvPr id="70" name="그룹 69">
                <a:extLst>
                  <a:ext uri="{FF2B5EF4-FFF2-40B4-BE49-F238E27FC236}">
                    <a16:creationId xmlns:a16="http://schemas.microsoft.com/office/drawing/2014/main" id="{4B544BF5-5C1B-4DC4-8DD4-CB51E955C184}"/>
                  </a:ext>
                </a:extLst>
              </p:cNvPr>
              <p:cNvGrpSpPr/>
              <p:nvPr/>
            </p:nvGrpSpPr>
            <p:grpSpPr>
              <a:xfrm>
                <a:off x="5601072" y="3826129"/>
                <a:ext cx="1465188" cy="589088"/>
                <a:chOff x="5870193" y="3807384"/>
                <a:chExt cx="1465188" cy="589088"/>
              </a:xfrm>
            </p:grpSpPr>
            <p:sp>
              <p:nvSpPr>
                <p:cNvPr id="79" name="정육면체 78">
                  <a:extLst>
                    <a:ext uri="{FF2B5EF4-FFF2-40B4-BE49-F238E27FC236}">
                      <a16:creationId xmlns:a16="http://schemas.microsoft.com/office/drawing/2014/main" id="{3CB54318-1586-426F-8A3F-89ACCD2D7CFA}"/>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C</a:t>
                  </a:r>
                  <a:endParaRPr lang="ko-KR" altLang="en-US" sz="2000" dirty="0"/>
                </a:p>
              </p:txBody>
            </p:sp>
            <p:sp>
              <p:nvSpPr>
                <p:cNvPr id="80" name="정육면체 79">
                  <a:extLst>
                    <a:ext uri="{FF2B5EF4-FFF2-40B4-BE49-F238E27FC236}">
                      <a16:creationId xmlns:a16="http://schemas.microsoft.com/office/drawing/2014/main" id="{8DBD85F8-8143-4222-9945-1E92DDA5C90C}"/>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ko-KR" altLang="en-US" sz="2000" dirty="0"/>
                    <a:t>다</a:t>
                  </a:r>
                </a:p>
              </p:txBody>
            </p:sp>
            <p:sp>
              <p:nvSpPr>
                <p:cNvPr id="81" name="정육면체 80">
                  <a:extLst>
                    <a:ext uri="{FF2B5EF4-FFF2-40B4-BE49-F238E27FC236}">
                      <a16:creationId xmlns:a16="http://schemas.microsoft.com/office/drawing/2014/main" id="{2B6CF4E2-F63B-46A4-A28E-C3FCC695A1A7}"/>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γ</a:t>
                  </a:r>
                  <a:endParaRPr lang="ko-KR" altLang="en-US" sz="2000" dirty="0"/>
                </a:p>
              </p:txBody>
            </p:sp>
          </p:grpSp>
          <p:grpSp>
            <p:nvGrpSpPr>
              <p:cNvPr id="71" name="그룹 70">
                <a:extLst>
                  <a:ext uri="{FF2B5EF4-FFF2-40B4-BE49-F238E27FC236}">
                    <a16:creationId xmlns:a16="http://schemas.microsoft.com/office/drawing/2014/main" id="{7C5ACE06-A034-4881-B7E5-8CED128CFE16}"/>
                  </a:ext>
                </a:extLst>
              </p:cNvPr>
              <p:cNvGrpSpPr/>
              <p:nvPr/>
            </p:nvGrpSpPr>
            <p:grpSpPr>
              <a:xfrm>
                <a:off x="5601072" y="3380731"/>
                <a:ext cx="1465188" cy="589088"/>
                <a:chOff x="5870193" y="3807384"/>
                <a:chExt cx="1465188" cy="589088"/>
              </a:xfrm>
            </p:grpSpPr>
            <p:sp>
              <p:nvSpPr>
                <p:cNvPr id="76" name="정육면체 75">
                  <a:extLst>
                    <a:ext uri="{FF2B5EF4-FFF2-40B4-BE49-F238E27FC236}">
                      <a16:creationId xmlns:a16="http://schemas.microsoft.com/office/drawing/2014/main" id="{8DB358C9-A64B-4A93-B14B-F1667BD60E85}"/>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B</a:t>
                  </a:r>
                  <a:endParaRPr lang="ko-KR" altLang="en-US" sz="2000" dirty="0"/>
                </a:p>
              </p:txBody>
            </p:sp>
            <p:sp>
              <p:nvSpPr>
                <p:cNvPr id="77" name="정육면체 76">
                  <a:extLst>
                    <a:ext uri="{FF2B5EF4-FFF2-40B4-BE49-F238E27FC236}">
                      <a16:creationId xmlns:a16="http://schemas.microsoft.com/office/drawing/2014/main" id="{3703ED5C-8B74-4901-B8FA-5EA00222C260}"/>
                    </a:ext>
                  </a:extLst>
                </p:cNvPr>
                <p:cNvSpPr/>
                <p:nvPr/>
              </p:nvSpPr>
              <p:spPr>
                <a:xfrm>
                  <a:off x="6308244" y="3807384"/>
                  <a:ext cx="589087"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ko-KR" altLang="en-US" sz="2000" dirty="0"/>
                    <a:t>나</a:t>
                  </a:r>
                </a:p>
              </p:txBody>
            </p:sp>
            <p:sp>
              <p:nvSpPr>
                <p:cNvPr id="78" name="정육면체 77">
                  <a:extLst>
                    <a:ext uri="{FF2B5EF4-FFF2-40B4-BE49-F238E27FC236}">
                      <a16:creationId xmlns:a16="http://schemas.microsoft.com/office/drawing/2014/main" id="{252558A0-389E-4CB5-926F-8C1D92DEA605}"/>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β</a:t>
                  </a:r>
                  <a:endParaRPr lang="ko-KR" altLang="en-US" sz="2000" dirty="0"/>
                </a:p>
              </p:txBody>
            </p:sp>
          </p:grpSp>
          <p:grpSp>
            <p:nvGrpSpPr>
              <p:cNvPr id="72" name="그룹 71">
                <a:extLst>
                  <a:ext uri="{FF2B5EF4-FFF2-40B4-BE49-F238E27FC236}">
                    <a16:creationId xmlns:a16="http://schemas.microsoft.com/office/drawing/2014/main" id="{A09CD6D0-9FFA-409B-9F4A-6D48471A227B}"/>
                  </a:ext>
                </a:extLst>
              </p:cNvPr>
              <p:cNvGrpSpPr/>
              <p:nvPr/>
            </p:nvGrpSpPr>
            <p:grpSpPr>
              <a:xfrm>
                <a:off x="5601072" y="2940277"/>
                <a:ext cx="1465188" cy="589088"/>
                <a:chOff x="5870193" y="3807384"/>
                <a:chExt cx="1465188" cy="589088"/>
              </a:xfrm>
            </p:grpSpPr>
            <p:sp>
              <p:nvSpPr>
                <p:cNvPr id="73" name="정육면체 72">
                  <a:extLst>
                    <a:ext uri="{FF2B5EF4-FFF2-40B4-BE49-F238E27FC236}">
                      <a16:creationId xmlns:a16="http://schemas.microsoft.com/office/drawing/2014/main" id="{11821A0D-A035-4D9E-850A-92287B259C37}"/>
                    </a:ext>
                  </a:extLst>
                </p:cNvPr>
                <p:cNvSpPr/>
                <p:nvPr/>
              </p:nvSpPr>
              <p:spPr>
                <a:xfrm>
                  <a:off x="58701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A</a:t>
                  </a:r>
                  <a:endParaRPr lang="ko-KR" altLang="en-US" sz="2000" dirty="0"/>
                </a:p>
              </p:txBody>
            </p:sp>
            <p:sp>
              <p:nvSpPr>
                <p:cNvPr id="74" name="정육면체 73">
                  <a:extLst>
                    <a:ext uri="{FF2B5EF4-FFF2-40B4-BE49-F238E27FC236}">
                      <a16:creationId xmlns:a16="http://schemas.microsoft.com/office/drawing/2014/main" id="{9FC7A39A-BB77-4CDF-B2D9-C484AA0A9B6C}"/>
                    </a:ext>
                  </a:extLst>
                </p:cNvPr>
                <p:cNvSpPr/>
                <p:nvPr/>
              </p:nvSpPr>
              <p:spPr>
                <a:xfrm>
                  <a:off x="630824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ko-KR" altLang="en-US" sz="2000" dirty="0"/>
                    <a:t>가</a:t>
                  </a:r>
                </a:p>
              </p:txBody>
            </p:sp>
            <p:sp>
              <p:nvSpPr>
                <p:cNvPr id="75" name="정육면체 74">
                  <a:extLst>
                    <a:ext uri="{FF2B5EF4-FFF2-40B4-BE49-F238E27FC236}">
                      <a16:creationId xmlns:a16="http://schemas.microsoft.com/office/drawing/2014/main" id="{657A9A81-B55C-43AC-ADF0-92AD9E7DE2CF}"/>
                    </a:ext>
                  </a:extLst>
                </p:cNvPr>
                <p:cNvSpPr/>
                <p:nvPr/>
              </p:nvSpPr>
              <p:spPr>
                <a:xfrm>
                  <a:off x="6746293" y="3807384"/>
                  <a:ext cx="589088" cy="589088"/>
                </a:xfrm>
                <a:prstGeom prst="cub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wrap="none" rtlCol="0" anchor="ctr"/>
                <a:lstStyle/>
                <a:p>
                  <a:pPr algn="ctr"/>
                  <a:r>
                    <a:rPr lang="en-US" altLang="ko-KR" sz="2000" dirty="0"/>
                    <a:t>α</a:t>
                  </a:r>
                  <a:endParaRPr lang="ko-KR" altLang="en-US" sz="2000" dirty="0"/>
                </a:p>
              </p:txBody>
            </p:sp>
          </p:grpSp>
        </p:grpSp>
      </p:grpSp>
      <p:grpSp>
        <p:nvGrpSpPr>
          <p:cNvPr id="3" name="그룹 2">
            <a:extLst>
              <a:ext uri="{FF2B5EF4-FFF2-40B4-BE49-F238E27FC236}">
                <a16:creationId xmlns:a16="http://schemas.microsoft.com/office/drawing/2014/main" id="{EE68E612-79EA-4AE7-BA09-BF541164626B}"/>
              </a:ext>
            </a:extLst>
          </p:cNvPr>
          <p:cNvGrpSpPr/>
          <p:nvPr/>
        </p:nvGrpSpPr>
        <p:grpSpPr>
          <a:xfrm>
            <a:off x="1514536" y="3234310"/>
            <a:ext cx="1126094" cy="1611312"/>
            <a:chOff x="870779" y="2925312"/>
            <a:chExt cx="1126094" cy="1611312"/>
          </a:xfrm>
        </p:grpSpPr>
        <p:grpSp>
          <p:nvGrpSpPr>
            <p:cNvPr id="120" name="그룹 119">
              <a:extLst>
                <a:ext uri="{FF2B5EF4-FFF2-40B4-BE49-F238E27FC236}">
                  <a16:creationId xmlns:a16="http://schemas.microsoft.com/office/drawing/2014/main" id="{8F366E54-3BC2-44DA-A85F-0ED6685816BE}"/>
                </a:ext>
              </a:extLst>
            </p:cNvPr>
            <p:cNvGrpSpPr/>
            <p:nvPr/>
          </p:nvGrpSpPr>
          <p:grpSpPr>
            <a:xfrm>
              <a:off x="870779" y="2925313"/>
              <a:ext cx="643558" cy="1611310"/>
              <a:chOff x="5601082" y="2940283"/>
              <a:chExt cx="589093" cy="1474940"/>
            </a:xfrm>
          </p:grpSpPr>
          <p:sp>
            <p:nvSpPr>
              <p:cNvPr id="121" name="정육면체 120">
                <a:extLst>
                  <a:ext uri="{FF2B5EF4-FFF2-40B4-BE49-F238E27FC236}">
                    <a16:creationId xmlns:a16="http://schemas.microsoft.com/office/drawing/2014/main" id="{FBAEB224-E436-4FD8-923D-9F00E52F5534}"/>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2" name="정육면체 121">
                <a:extLst>
                  <a:ext uri="{FF2B5EF4-FFF2-40B4-BE49-F238E27FC236}">
                    <a16:creationId xmlns:a16="http://schemas.microsoft.com/office/drawing/2014/main" id="{4C126928-2CCA-4D41-9FA0-5D7E663C33B1}"/>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3" name="정육면체 122">
                <a:extLst>
                  <a:ext uri="{FF2B5EF4-FFF2-40B4-BE49-F238E27FC236}">
                    <a16:creationId xmlns:a16="http://schemas.microsoft.com/office/drawing/2014/main" id="{A8A97F0A-FB21-496B-B4D4-C36D5E8BD54A}"/>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07" name="그룹 106">
              <a:extLst>
                <a:ext uri="{FF2B5EF4-FFF2-40B4-BE49-F238E27FC236}">
                  <a16:creationId xmlns:a16="http://schemas.microsoft.com/office/drawing/2014/main" id="{5143962A-C9F8-44D4-930A-4F17CB9B93BB}"/>
                </a:ext>
              </a:extLst>
            </p:cNvPr>
            <p:cNvGrpSpPr/>
            <p:nvPr/>
          </p:nvGrpSpPr>
          <p:grpSpPr>
            <a:xfrm>
              <a:off x="1353318" y="2925312"/>
              <a:ext cx="643555" cy="1611312"/>
              <a:chOff x="5601072" y="2940277"/>
              <a:chExt cx="589088" cy="1474940"/>
            </a:xfrm>
          </p:grpSpPr>
          <p:sp>
            <p:nvSpPr>
              <p:cNvPr id="117" name="정육면체 116">
                <a:extLst>
                  <a:ext uri="{FF2B5EF4-FFF2-40B4-BE49-F238E27FC236}">
                    <a16:creationId xmlns:a16="http://schemas.microsoft.com/office/drawing/2014/main" id="{D1609C63-DEC7-42BF-91EC-685C449AD126}"/>
                  </a:ext>
                </a:extLst>
              </p:cNvPr>
              <p:cNvSpPr/>
              <p:nvPr/>
            </p:nvSpPr>
            <p:spPr>
              <a:xfrm>
                <a:off x="5601072" y="3826129"/>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114" name="정육면체 113">
                <a:extLst>
                  <a:ext uri="{FF2B5EF4-FFF2-40B4-BE49-F238E27FC236}">
                    <a16:creationId xmlns:a16="http://schemas.microsoft.com/office/drawing/2014/main" id="{8C29FDF3-DF9F-4FDB-8A96-EBD653DD75BD}"/>
                  </a:ext>
                </a:extLst>
              </p:cNvPr>
              <p:cNvSpPr/>
              <p:nvPr/>
            </p:nvSpPr>
            <p:spPr>
              <a:xfrm>
                <a:off x="5601072" y="3380731"/>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B</a:t>
                </a:r>
                <a:endParaRPr lang="ko-KR" altLang="en-US" sz="2000" dirty="0"/>
              </a:p>
            </p:txBody>
          </p:sp>
          <p:sp>
            <p:nvSpPr>
              <p:cNvPr id="111" name="정육면체 110">
                <a:extLst>
                  <a:ext uri="{FF2B5EF4-FFF2-40B4-BE49-F238E27FC236}">
                    <a16:creationId xmlns:a16="http://schemas.microsoft.com/office/drawing/2014/main" id="{759CF69C-33B4-4E7C-A77F-2916C45EBB3A}"/>
                  </a:ext>
                </a:extLst>
              </p:cNvPr>
              <p:cNvSpPr/>
              <p:nvPr/>
            </p:nvSpPr>
            <p:spPr>
              <a:xfrm>
                <a:off x="5601072" y="2940277"/>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grpSp>
      </p:grpSp>
      <p:sp>
        <p:nvSpPr>
          <p:cNvPr id="126" name="직사각형 125">
            <a:extLst>
              <a:ext uri="{FF2B5EF4-FFF2-40B4-BE49-F238E27FC236}">
                <a16:creationId xmlns:a16="http://schemas.microsoft.com/office/drawing/2014/main" id="{91F0D436-EF8D-430E-B593-8CB2BE42F70A}"/>
              </a:ext>
            </a:extLst>
          </p:cNvPr>
          <p:cNvSpPr/>
          <p:nvPr/>
        </p:nvSpPr>
        <p:spPr>
          <a:xfrm>
            <a:off x="1015678" y="3399270"/>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grpSp>
        <p:nvGrpSpPr>
          <p:cNvPr id="128" name="그룹 127">
            <a:extLst>
              <a:ext uri="{FF2B5EF4-FFF2-40B4-BE49-F238E27FC236}">
                <a16:creationId xmlns:a16="http://schemas.microsoft.com/office/drawing/2014/main" id="{C4783555-6C98-4BEB-A0FF-5B59EAFD30B9}"/>
              </a:ext>
            </a:extLst>
          </p:cNvPr>
          <p:cNvGrpSpPr/>
          <p:nvPr/>
        </p:nvGrpSpPr>
        <p:grpSpPr>
          <a:xfrm>
            <a:off x="3905996" y="3234310"/>
            <a:ext cx="643558" cy="1611310"/>
            <a:chOff x="5601082" y="2940283"/>
            <a:chExt cx="589093" cy="1474940"/>
          </a:xfrm>
        </p:grpSpPr>
        <p:sp>
          <p:nvSpPr>
            <p:cNvPr id="133" name="정육면체 132">
              <a:extLst>
                <a:ext uri="{FF2B5EF4-FFF2-40B4-BE49-F238E27FC236}">
                  <a16:creationId xmlns:a16="http://schemas.microsoft.com/office/drawing/2014/main" id="{4E6F7EDE-B956-4666-9751-7109F5595F22}"/>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4" name="정육면체 133">
              <a:extLst>
                <a:ext uri="{FF2B5EF4-FFF2-40B4-BE49-F238E27FC236}">
                  <a16:creationId xmlns:a16="http://schemas.microsoft.com/office/drawing/2014/main" id="{111BF2C0-11A2-4F3A-81FB-80E356A2A1A9}"/>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5" name="정육면체 134">
              <a:extLst>
                <a:ext uri="{FF2B5EF4-FFF2-40B4-BE49-F238E27FC236}">
                  <a16:creationId xmlns:a16="http://schemas.microsoft.com/office/drawing/2014/main" id="{1C529DA6-B1ED-459A-B205-1B195E30C035}"/>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9" name="그룹 18">
            <a:extLst>
              <a:ext uri="{FF2B5EF4-FFF2-40B4-BE49-F238E27FC236}">
                <a16:creationId xmlns:a16="http://schemas.microsoft.com/office/drawing/2014/main" id="{6A464BBC-590A-4FE0-9700-C1B5D372AB01}"/>
              </a:ext>
            </a:extLst>
          </p:cNvPr>
          <p:cNvGrpSpPr/>
          <p:nvPr/>
        </p:nvGrpSpPr>
        <p:grpSpPr>
          <a:xfrm>
            <a:off x="4387836" y="3234310"/>
            <a:ext cx="1600659" cy="1611312"/>
            <a:chOff x="5601072" y="2940277"/>
            <a:chExt cx="1465188" cy="1474940"/>
          </a:xfrm>
        </p:grpSpPr>
        <p:grpSp>
          <p:nvGrpSpPr>
            <p:cNvPr id="20" name="그룹 19">
              <a:extLst>
                <a:ext uri="{FF2B5EF4-FFF2-40B4-BE49-F238E27FC236}">
                  <a16:creationId xmlns:a16="http://schemas.microsoft.com/office/drawing/2014/main" id="{D0C71F85-E3FB-46F7-B54C-3F3E26444806}"/>
                </a:ext>
              </a:extLst>
            </p:cNvPr>
            <p:cNvGrpSpPr/>
            <p:nvPr/>
          </p:nvGrpSpPr>
          <p:grpSpPr>
            <a:xfrm>
              <a:off x="5601072" y="3826129"/>
              <a:ext cx="1465188" cy="589088"/>
              <a:chOff x="5870193" y="3807384"/>
              <a:chExt cx="1465188" cy="589088"/>
            </a:xfrm>
          </p:grpSpPr>
          <p:sp>
            <p:nvSpPr>
              <p:cNvPr id="32" name="정육면체 31">
                <a:extLst>
                  <a:ext uri="{FF2B5EF4-FFF2-40B4-BE49-F238E27FC236}">
                    <a16:creationId xmlns:a16="http://schemas.microsoft.com/office/drawing/2014/main" id="{C23A5A2B-C4E5-400C-BFFF-9AEB86ED92D6}"/>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C</a:t>
                </a:r>
                <a:endParaRPr lang="ko-KR" altLang="en-US" sz="2000" dirty="0"/>
              </a:p>
            </p:txBody>
          </p:sp>
          <p:sp>
            <p:nvSpPr>
              <p:cNvPr id="33" name="정육면체 32">
                <a:extLst>
                  <a:ext uri="{FF2B5EF4-FFF2-40B4-BE49-F238E27FC236}">
                    <a16:creationId xmlns:a16="http://schemas.microsoft.com/office/drawing/2014/main" id="{81A0BABA-1E25-4693-BC3D-EE7FAC106574}"/>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다</a:t>
                </a:r>
              </a:p>
            </p:txBody>
          </p:sp>
          <p:sp>
            <p:nvSpPr>
              <p:cNvPr id="34" name="정육면체 33">
                <a:extLst>
                  <a:ext uri="{FF2B5EF4-FFF2-40B4-BE49-F238E27FC236}">
                    <a16:creationId xmlns:a16="http://schemas.microsoft.com/office/drawing/2014/main" id="{D3E87C13-9FD6-4AEF-833A-8D4630BDE53E}"/>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γ</a:t>
                </a:r>
                <a:endParaRPr lang="ko-KR" altLang="en-US" sz="2000" dirty="0"/>
              </a:p>
            </p:txBody>
          </p:sp>
        </p:grpSp>
        <p:grpSp>
          <p:nvGrpSpPr>
            <p:cNvPr id="24" name="그룹 23">
              <a:extLst>
                <a:ext uri="{FF2B5EF4-FFF2-40B4-BE49-F238E27FC236}">
                  <a16:creationId xmlns:a16="http://schemas.microsoft.com/office/drawing/2014/main" id="{DBA5465D-0AB2-4621-A888-DC166CBA742B}"/>
                </a:ext>
              </a:extLst>
            </p:cNvPr>
            <p:cNvGrpSpPr/>
            <p:nvPr/>
          </p:nvGrpSpPr>
          <p:grpSpPr>
            <a:xfrm>
              <a:off x="5601072" y="3380731"/>
              <a:ext cx="1465188" cy="589088"/>
              <a:chOff x="5870193" y="3807384"/>
              <a:chExt cx="1465188" cy="589088"/>
            </a:xfrm>
          </p:grpSpPr>
          <p:sp>
            <p:nvSpPr>
              <p:cNvPr id="29" name="정육면체 28">
                <a:extLst>
                  <a:ext uri="{FF2B5EF4-FFF2-40B4-BE49-F238E27FC236}">
                    <a16:creationId xmlns:a16="http://schemas.microsoft.com/office/drawing/2014/main" id="{13487375-1912-4519-9A66-511FDA3E8BE9}"/>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B</a:t>
                </a:r>
                <a:endParaRPr lang="ko-KR" altLang="en-US" sz="2000" dirty="0"/>
              </a:p>
            </p:txBody>
          </p:sp>
          <p:sp>
            <p:nvSpPr>
              <p:cNvPr id="30" name="정육면체 29">
                <a:extLst>
                  <a:ext uri="{FF2B5EF4-FFF2-40B4-BE49-F238E27FC236}">
                    <a16:creationId xmlns:a16="http://schemas.microsoft.com/office/drawing/2014/main" id="{EA11BEBA-5039-4885-971F-E3C47431F617}"/>
                  </a:ext>
                </a:extLst>
              </p:cNvPr>
              <p:cNvSpPr/>
              <p:nvPr/>
            </p:nvSpPr>
            <p:spPr>
              <a:xfrm>
                <a:off x="6308244" y="3807384"/>
                <a:ext cx="589087"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나</a:t>
                </a:r>
              </a:p>
            </p:txBody>
          </p:sp>
          <p:sp>
            <p:nvSpPr>
              <p:cNvPr id="31" name="정육면체 30">
                <a:extLst>
                  <a:ext uri="{FF2B5EF4-FFF2-40B4-BE49-F238E27FC236}">
                    <a16:creationId xmlns:a16="http://schemas.microsoft.com/office/drawing/2014/main" id="{CA0C002B-85FB-44C1-95F4-0E5D21DC3EBB}"/>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β</a:t>
                </a:r>
                <a:endParaRPr lang="ko-KR" altLang="en-US" sz="2000" dirty="0"/>
              </a:p>
            </p:txBody>
          </p:sp>
        </p:grpSp>
        <p:grpSp>
          <p:nvGrpSpPr>
            <p:cNvPr id="25" name="그룹 24">
              <a:extLst>
                <a:ext uri="{FF2B5EF4-FFF2-40B4-BE49-F238E27FC236}">
                  <a16:creationId xmlns:a16="http://schemas.microsoft.com/office/drawing/2014/main" id="{DE25887E-A207-4213-AB80-AA3F3775B246}"/>
                </a:ext>
              </a:extLst>
            </p:cNvPr>
            <p:cNvGrpSpPr/>
            <p:nvPr/>
          </p:nvGrpSpPr>
          <p:grpSpPr>
            <a:xfrm>
              <a:off x="5601072" y="2940277"/>
              <a:ext cx="1465188" cy="589088"/>
              <a:chOff x="5870193" y="3807384"/>
              <a:chExt cx="1465188" cy="589088"/>
            </a:xfrm>
          </p:grpSpPr>
          <p:sp>
            <p:nvSpPr>
              <p:cNvPr id="26" name="정육면체 25">
                <a:extLst>
                  <a:ext uri="{FF2B5EF4-FFF2-40B4-BE49-F238E27FC236}">
                    <a16:creationId xmlns:a16="http://schemas.microsoft.com/office/drawing/2014/main" id="{96439F2F-003F-4961-8C80-54A4E646ED92}"/>
                  </a:ext>
                </a:extLst>
              </p:cNvPr>
              <p:cNvSpPr/>
              <p:nvPr/>
            </p:nvSpPr>
            <p:spPr>
              <a:xfrm>
                <a:off x="58701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A</a:t>
                </a:r>
                <a:endParaRPr lang="ko-KR" altLang="en-US" sz="2000" dirty="0"/>
              </a:p>
            </p:txBody>
          </p:sp>
          <p:sp>
            <p:nvSpPr>
              <p:cNvPr id="27" name="정육면체 26">
                <a:extLst>
                  <a:ext uri="{FF2B5EF4-FFF2-40B4-BE49-F238E27FC236}">
                    <a16:creationId xmlns:a16="http://schemas.microsoft.com/office/drawing/2014/main" id="{B91D956E-120C-4FAE-8149-80D636B26D7F}"/>
                  </a:ext>
                </a:extLst>
              </p:cNvPr>
              <p:cNvSpPr/>
              <p:nvPr/>
            </p:nvSpPr>
            <p:spPr>
              <a:xfrm>
                <a:off x="630824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ko-KR" altLang="en-US" sz="2000" dirty="0"/>
                  <a:t>가</a:t>
                </a:r>
              </a:p>
            </p:txBody>
          </p:sp>
          <p:sp>
            <p:nvSpPr>
              <p:cNvPr id="28" name="정육면체 27">
                <a:extLst>
                  <a:ext uri="{FF2B5EF4-FFF2-40B4-BE49-F238E27FC236}">
                    <a16:creationId xmlns:a16="http://schemas.microsoft.com/office/drawing/2014/main" id="{FBF7A071-F17C-43D5-A0D0-72EF0119639E}"/>
                  </a:ext>
                </a:extLst>
              </p:cNvPr>
              <p:cNvSpPr/>
              <p:nvPr/>
            </p:nvSpPr>
            <p:spPr>
              <a:xfrm>
                <a:off x="6746293" y="3807384"/>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α</a:t>
                </a:r>
                <a:endParaRPr lang="ko-KR" altLang="en-US" sz="2000" dirty="0"/>
              </a:p>
            </p:txBody>
          </p:sp>
        </p:grpSp>
      </p:grpSp>
      <p:grpSp>
        <p:nvGrpSpPr>
          <p:cNvPr id="136" name="그룹 135">
            <a:extLst>
              <a:ext uri="{FF2B5EF4-FFF2-40B4-BE49-F238E27FC236}">
                <a16:creationId xmlns:a16="http://schemas.microsoft.com/office/drawing/2014/main" id="{FBF4ABA0-9A70-42D7-9522-62F6B7CB32FA}"/>
              </a:ext>
            </a:extLst>
          </p:cNvPr>
          <p:cNvGrpSpPr/>
          <p:nvPr/>
        </p:nvGrpSpPr>
        <p:grpSpPr>
          <a:xfrm>
            <a:off x="4390299" y="2747730"/>
            <a:ext cx="1600659" cy="643555"/>
            <a:chOff x="5870193" y="3807384"/>
            <a:chExt cx="1465188" cy="589088"/>
          </a:xfrm>
        </p:grpSpPr>
        <p:sp>
          <p:nvSpPr>
            <p:cNvPr id="137" name="정육면체 136">
              <a:extLst>
                <a:ext uri="{FF2B5EF4-FFF2-40B4-BE49-F238E27FC236}">
                  <a16:creationId xmlns:a16="http://schemas.microsoft.com/office/drawing/2014/main" id="{71FECECD-8EC6-4FDE-B965-DB17F8989EE4}"/>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8" name="정육면체 137">
              <a:extLst>
                <a:ext uri="{FF2B5EF4-FFF2-40B4-BE49-F238E27FC236}">
                  <a16:creationId xmlns:a16="http://schemas.microsoft.com/office/drawing/2014/main" id="{F68438A2-B541-4501-A0D3-15A07795A805}"/>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39" name="정육면체 138">
              <a:extLst>
                <a:ext uri="{FF2B5EF4-FFF2-40B4-BE49-F238E27FC236}">
                  <a16:creationId xmlns:a16="http://schemas.microsoft.com/office/drawing/2014/main" id="{23D57DB9-A6ED-4DC6-AC25-94EA38862216}"/>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40" name="직사각형 139">
            <a:extLst>
              <a:ext uri="{FF2B5EF4-FFF2-40B4-BE49-F238E27FC236}">
                <a16:creationId xmlns:a16="http://schemas.microsoft.com/office/drawing/2014/main" id="{7206BA38-5F29-4F6E-B70B-8AAA355CEB2C}"/>
              </a:ext>
            </a:extLst>
          </p:cNvPr>
          <p:cNvSpPr/>
          <p:nvPr/>
        </p:nvSpPr>
        <p:spPr>
          <a:xfrm>
            <a:off x="3409075" y="3399270"/>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sp>
        <p:nvSpPr>
          <p:cNvPr id="141" name="직사각형 140">
            <a:extLst>
              <a:ext uri="{FF2B5EF4-FFF2-40B4-BE49-F238E27FC236}">
                <a16:creationId xmlns:a16="http://schemas.microsoft.com/office/drawing/2014/main" id="{C8688C20-8C7C-4663-9F62-651CDC42DA17}"/>
              </a:ext>
            </a:extLst>
          </p:cNvPr>
          <p:cNvSpPr/>
          <p:nvPr/>
        </p:nvSpPr>
        <p:spPr>
          <a:xfrm>
            <a:off x="4387836" y="2596574"/>
            <a:ext cx="68159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columns</a:t>
            </a:r>
            <a:endParaRPr lang="ko-KR" altLang="en-US" sz="1400" dirty="0"/>
          </a:p>
        </p:txBody>
      </p:sp>
      <p:grpSp>
        <p:nvGrpSpPr>
          <p:cNvPr id="142" name="그룹 141">
            <a:extLst>
              <a:ext uri="{FF2B5EF4-FFF2-40B4-BE49-F238E27FC236}">
                <a16:creationId xmlns:a16="http://schemas.microsoft.com/office/drawing/2014/main" id="{D6C561E2-5358-419B-833C-5FFE231E2446}"/>
              </a:ext>
            </a:extLst>
          </p:cNvPr>
          <p:cNvGrpSpPr/>
          <p:nvPr/>
        </p:nvGrpSpPr>
        <p:grpSpPr>
          <a:xfrm rot="16200000" flipH="1">
            <a:off x="6041927" y="3356311"/>
            <a:ext cx="540963" cy="317822"/>
            <a:chOff x="3111278" y="4298940"/>
            <a:chExt cx="540963" cy="317822"/>
          </a:xfrm>
        </p:grpSpPr>
        <p:cxnSp>
          <p:nvCxnSpPr>
            <p:cNvPr id="143" name="직선 화살표 연결선 142">
              <a:extLst>
                <a:ext uri="{FF2B5EF4-FFF2-40B4-BE49-F238E27FC236}">
                  <a16:creationId xmlns:a16="http://schemas.microsoft.com/office/drawing/2014/main" id="{6A5CF314-2666-4DA4-AEC6-4346AF6E2EE4}"/>
                </a:ext>
              </a:extLst>
            </p:cNvPr>
            <p:cNvCxnSpPr>
              <a:cxnSpLocks/>
            </p:cNvCxnSpPr>
            <p:nvPr/>
          </p:nvCxnSpPr>
          <p:spPr>
            <a:xfrm>
              <a:off x="3111278" y="4298940"/>
              <a:ext cx="540963"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4" name="직사각형 143">
              <a:extLst>
                <a:ext uri="{FF2B5EF4-FFF2-40B4-BE49-F238E27FC236}">
                  <a16:creationId xmlns:a16="http://schemas.microsoft.com/office/drawing/2014/main" id="{0F633048-973C-432A-8809-405BAAD8B7D1}"/>
                </a:ext>
              </a:extLst>
            </p:cNvPr>
            <p:cNvSpPr/>
            <p:nvPr/>
          </p:nvSpPr>
          <p:spPr>
            <a:xfrm>
              <a:off x="3116517" y="4308985"/>
              <a:ext cx="535724"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axis 0</a:t>
              </a:r>
              <a:endParaRPr lang="ko-KR" altLang="en-US" sz="1400" dirty="0"/>
            </a:p>
          </p:txBody>
        </p:sp>
      </p:grpSp>
      <p:sp>
        <p:nvSpPr>
          <p:cNvPr id="169" name="직사각형 168">
            <a:extLst>
              <a:ext uri="{FF2B5EF4-FFF2-40B4-BE49-F238E27FC236}">
                <a16:creationId xmlns:a16="http://schemas.microsoft.com/office/drawing/2014/main" id="{AF99D984-48A5-4756-9B33-899D1EAD834D}"/>
              </a:ext>
            </a:extLst>
          </p:cNvPr>
          <p:cNvSpPr/>
          <p:nvPr/>
        </p:nvSpPr>
        <p:spPr>
          <a:xfrm>
            <a:off x="6507701" y="3399270"/>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grpSp>
        <p:nvGrpSpPr>
          <p:cNvPr id="170" name="그룹 169">
            <a:extLst>
              <a:ext uri="{FF2B5EF4-FFF2-40B4-BE49-F238E27FC236}">
                <a16:creationId xmlns:a16="http://schemas.microsoft.com/office/drawing/2014/main" id="{2CC97314-A4F6-47B0-A7BF-D35608198694}"/>
              </a:ext>
            </a:extLst>
          </p:cNvPr>
          <p:cNvGrpSpPr/>
          <p:nvPr/>
        </p:nvGrpSpPr>
        <p:grpSpPr>
          <a:xfrm>
            <a:off x="7496915" y="5010909"/>
            <a:ext cx="843930" cy="317822"/>
            <a:chOff x="5188132" y="4769752"/>
            <a:chExt cx="843930" cy="317822"/>
          </a:xfrm>
        </p:grpSpPr>
        <p:cxnSp>
          <p:nvCxnSpPr>
            <p:cNvPr id="171" name="직선 화살표 연결선 170">
              <a:extLst>
                <a:ext uri="{FF2B5EF4-FFF2-40B4-BE49-F238E27FC236}">
                  <a16:creationId xmlns:a16="http://schemas.microsoft.com/office/drawing/2014/main" id="{1AD6C042-AE56-4BFE-B10A-0884399EFA67}"/>
                </a:ext>
              </a:extLst>
            </p:cNvPr>
            <p:cNvCxnSpPr>
              <a:cxnSpLocks/>
            </p:cNvCxnSpPr>
            <p:nvPr/>
          </p:nvCxnSpPr>
          <p:spPr>
            <a:xfrm>
              <a:off x="5188132" y="4769752"/>
              <a:ext cx="84393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2" name="직사각형 171">
              <a:extLst>
                <a:ext uri="{FF2B5EF4-FFF2-40B4-BE49-F238E27FC236}">
                  <a16:creationId xmlns:a16="http://schemas.microsoft.com/office/drawing/2014/main" id="{69ACCE76-6D08-4E0C-B088-7482AFBE98BC}"/>
                </a:ext>
              </a:extLst>
            </p:cNvPr>
            <p:cNvSpPr/>
            <p:nvPr/>
          </p:nvSpPr>
          <p:spPr>
            <a:xfrm>
              <a:off x="5193371" y="4779797"/>
              <a:ext cx="838691"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minor axis</a:t>
              </a:r>
              <a:endParaRPr lang="ko-KR" altLang="en-US" sz="1400" dirty="0"/>
            </a:p>
          </p:txBody>
        </p:sp>
      </p:grpSp>
      <p:grpSp>
        <p:nvGrpSpPr>
          <p:cNvPr id="173" name="그룹 172">
            <a:extLst>
              <a:ext uri="{FF2B5EF4-FFF2-40B4-BE49-F238E27FC236}">
                <a16:creationId xmlns:a16="http://schemas.microsoft.com/office/drawing/2014/main" id="{C9663467-0CFD-442D-A4E2-CC472BED23A7}"/>
              </a:ext>
            </a:extLst>
          </p:cNvPr>
          <p:cNvGrpSpPr/>
          <p:nvPr/>
        </p:nvGrpSpPr>
        <p:grpSpPr>
          <a:xfrm rot="16200000" flipH="1">
            <a:off x="9308430" y="3167173"/>
            <a:ext cx="835485" cy="317823"/>
            <a:chOff x="2966639" y="4298942"/>
            <a:chExt cx="835485" cy="317823"/>
          </a:xfrm>
        </p:grpSpPr>
        <p:cxnSp>
          <p:nvCxnSpPr>
            <p:cNvPr id="174" name="직선 화살표 연결선 173">
              <a:extLst>
                <a:ext uri="{FF2B5EF4-FFF2-40B4-BE49-F238E27FC236}">
                  <a16:creationId xmlns:a16="http://schemas.microsoft.com/office/drawing/2014/main" id="{BF6E9DDE-C618-475A-9DC1-2CE65664FA1A}"/>
                </a:ext>
              </a:extLst>
            </p:cNvPr>
            <p:cNvCxnSpPr>
              <a:cxnSpLocks/>
            </p:cNvCxnSpPr>
            <p:nvPr/>
          </p:nvCxnSpPr>
          <p:spPr>
            <a:xfrm rot="16200000" flipH="1">
              <a:off x="3384383" y="3881200"/>
              <a:ext cx="0" cy="8354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5" name="직사각형 174">
              <a:extLst>
                <a:ext uri="{FF2B5EF4-FFF2-40B4-BE49-F238E27FC236}">
                  <a16:creationId xmlns:a16="http://schemas.microsoft.com/office/drawing/2014/main" id="{A246BD11-0101-4653-8C17-E176A94A9DD5}"/>
                </a:ext>
              </a:extLst>
            </p:cNvPr>
            <p:cNvSpPr/>
            <p:nvPr/>
          </p:nvSpPr>
          <p:spPr>
            <a:xfrm>
              <a:off x="2966639" y="4308988"/>
              <a:ext cx="835485" cy="307777"/>
            </a:xfrm>
            <a:prstGeom prst="rect">
              <a:avLst/>
            </a:prstGeom>
          </p:spPr>
          <p:txBody>
            <a:bodyPr wrap="square">
              <a:spAutoFit/>
            </a:bodyPr>
            <a:lstStyle/>
            <a:p>
              <a:r>
                <a:rPr lang="en-US" altLang="ko-KR" sz="1400" dirty="0">
                  <a:latin typeface="나눔손글씨 펜" panose="03040600000000000000" pitchFamily="66" charset="-127"/>
                  <a:ea typeface="나눔손글씨 펜" panose="03040600000000000000" pitchFamily="66" charset="-127"/>
                </a:rPr>
                <a:t>major axis</a:t>
              </a:r>
              <a:endParaRPr lang="ko-KR" altLang="en-US" sz="1400" dirty="0"/>
            </a:p>
          </p:txBody>
        </p:sp>
      </p:grpSp>
      <p:sp>
        <p:nvSpPr>
          <p:cNvPr id="177" name="정육면체 176">
            <a:extLst>
              <a:ext uri="{FF2B5EF4-FFF2-40B4-BE49-F238E27FC236}">
                <a16:creationId xmlns:a16="http://schemas.microsoft.com/office/drawing/2014/main" id="{C2B50661-0B2C-46BA-B9B3-47AA544D5D36}"/>
              </a:ext>
            </a:extLst>
          </p:cNvPr>
          <p:cNvSpPr/>
          <p:nvPr/>
        </p:nvSpPr>
        <p:spPr>
          <a:xfrm>
            <a:off x="7326735" y="2425510"/>
            <a:ext cx="643555" cy="643555"/>
          </a:xfrm>
          <a:prstGeom prst="cub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1" name="정육면체 180">
            <a:extLst>
              <a:ext uri="{FF2B5EF4-FFF2-40B4-BE49-F238E27FC236}">
                <a16:creationId xmlns:a16="http://schemas.microsoft.com/office/drawing/2014/main" id="{2137D11D-6BB7-49D3-B1BE-323AC0AC5403}"/>
              </a:ext>
            </a:extLst>
          </p:cNvPr>
          <p:cNvSpPr/>
          <p:nvPr/>
        </p:nvSpPr>
        <p:spPr>
          <a:xfrm>
            <a:off x="7173264" y="2586565"/>
            <a:ext cx="643555" cy="643555"/>
          </a:xfrm>
          <a:prstGeom prst="cub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85" name="정육면체 184">
            <a:extLst>
              <a:ext uri="{FF2B5EF4-FFF2-40B4-BE49-F238E27FC236}">
                <a16:creationId xmlns:a16="http://schemas.microsoft.com/office/drawing/2014/main" id="{34D7A49C-B16F-4B77-B67C-D0314CE004D3}"/>
              </a:ext>
            </a:extLst>
          </p:cNvPr>
          <p:cNvSpPr/>
          <p:nvPr/>
        </p:nvSpPr>
        <p:spPr>
          <a:xfrm>
            <a:off x="7004958" y="2747730"/>
            <a:ext cx="643555" cy="643555"/>
          </a:xfrm>
          <a:prstGeom prst="cube">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1400" b="1" spc="50" dirty="0">
                <a:ln w="9525" cmpd="sng">
                  <a:solidFill>
                    <a:schemeClr val="accent1"/>
                  </a:solidFill>
                  <a:prstDash val="solid"/>
                </a:ln>
                <a:solidFill>
                  <a:srgbClr val="70AD47">
                    <a:tint val="1000"/>
                  </a:srgbClr>
                </a:solidFill>
                <a:effectLst>
                  <a:glow rad="38100">
                    <a:schemeClr val="accent1">
                      <a:alpha val="40000"/>
                    </a:schemeClr>
                  </a:glow>
                </a:effectLst>
              </a:rPr>
              <a:t>item</a:t>
            </a:r>
          </a:p>
          <a:p>
            <a:pPr algn="ctr"/>
            <a:r>
              <a:rPr lang="en-US" altLang="ko-KR" sz="14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1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nvGrpSpPr>
          <p:cNvPr id="165" name="그룹 164">
            <a:extLst>
              <a:ext uri="{FF2B5EF4-FFF2-40B4-BE49-F238E27FC236}">
                <a16:creationId xmlns:a16="http://schemas.microsoft.com/office/drawing/2014/main" id="{1D8C9B90-EE40-43CA-99A3-BF6E8D092021}"/>
              </a:ext>
            </a:extLst>
          </p:cNvPr>
          <p:cNvGrpSpPr/>
          <p:nvPr/>
        </p:nvGrpSpPr>
        <p:grpSpPr>
          <a:xfrm>
            <a:off x="7804055" y="2425510"/>
            <a:ext cx="1600659" cy="643555"/>
            <a:chOff x="5870193" y="3807384"/>
            <a:chExt cx="1465188" cy="589088"/>
          </a:xfrm>
        </p:grpSpPr>
        <p:sp>
          <p:nvSpPr>
            <p:cNvPr id="166" name="정육면체 165">
              <a:extLst>
                <a:ext uri="{FF2B5EF4-FFF2-40B4-BE49-F238E27FC236}">
                  <a16:creationId xmlns:a16="http://schemas.microsoft.com/office/drawing/2014/main" id="{54EFFFAE-99D1-4055-AB46-57EDE0D771BD}"/>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7" name="정육면체 166">
              <a:extLst>
                <a:ext uri="{FF2B5EF4-FFF2-40B4-BE49-F238E27FC236}">
                  <a16:creationId xmlns:a16="http://schemas.microsoft.com/office/drawing/2014/main" id="{441AE1A2-8D1D-45F8-889D-B054FD95EACE}"/>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8" name="정육면체 167">
              <a:extLst>
                <a:ext uri="{FF2B5EF4-FFF2-40B4-BE49-F238E27FC236}">
                  <a16:creationId xmlns:a16="http://schemas.microsoft.com/office/drawing/2014/main" id="{881EFFCB-1384-4354-AEFA-947DC56A5BE2}"/>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61" name="그룹 160">
            <a:extLst>
              <a:ext uri="{FF2B5EF4-FFF2-40B4-BE49-F238E27FC236}">
                <a16:creationId xmlns:a16="http://schemas.microsoft.com/office/drawing/2014/main" id="{201A6189-BC42-4BC2-ADF9-4EE8E30E45D8}"/>
              </a:ext>
            </a:extLst>
          </p:cNvPr>
          <p:cNvGrpSpPr/>
          <p:nvPr/>
        </p:nvGrpSpPr>
        <p:grpSpPr>
          <a:xfrm>
            <a:off x="7650584" y="2586565"/>
            <a:ext cx="1600659" cy="643555"/>
            <a:chOff x="5870193" y="3807384"/>
            <a:chExt cx="1465188" cy="589088"/>
          </a:xfrm>
        </p:grpSpPr>
        <p:sp>
          <p:nvSpPr>
            <p:cNvPr id="162" name="정육면체 161">
              <a:extLst>
                <a:ext uri="{FF2B5EF4-FFF2-40B4-BE49-F238E27FC236}">
                  <a16:creationId xmlns:a16="http://schemas.microsoft.com/office/drawing/2014/main" id="{F7AEA596-3E28-4B8C-9566-D591A1D7013A}"/>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3" name="정육면체 162">
              <a:extLst>
                <a:ext uri="{FF2B5EF4-FFF2-40B4-BE49-F238E27FC236}">
                  <a16:creationId xmlns:a16="http://schemas.microsoft.com/office/drawing/2014/main" id="{0BC57F09-0DE0-4390-AA7C-647B51987A68}"/>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4" name="정육면체 163">
              <a:extLst>
                <a:ext uri="{FF2B5EF4-FFF2-40B4-BE49-F238E27FC236}">
                  <a16:creationId xmlns:a16="http://schemas.microsoft.com/office/drawing/2014/main" id="{D8699346-59A9-46AB-B5F0-C6EF3D50E3B7}"/>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157" name="그룹 156">
            <a:extLst>
              <a:ext uri="{FF2B5EF4-FFF2-40B4-BE49-F238E27FC236}">
                <a16:creationId xmlns:a16="http://schemas.microsoft.com/office/drawing/2014/main" id="{3B8E6E08-2604-4CB9-9A1C-E34893FB17CA}"/>
              </a:ext>
            </a:extLst>
          </p:cNvPr>
          <p:cNvGrpSpPr/>
          <p:nvPr/>
        </p:nvGrpSpPr>
        <p:grpSpPr>
          <a:xfrm>
            <a:off x="7482278" y="2747730"/>
            <a:ext cx="1600659" cy="643555"/>
            <a:chOff x="5870193" y="3807384"/>
            <a:chExt cx="1465188" cy="589088"/>
          </a:xfrm>
        </p:grpSpPr>
        <p:sp>
          <p:nvSpPr>
            <p:cNvPr id="158" name="정육면체 157">
              <a:extLst>
                <a:ext uri="{FF2B5EF4-FFF2-40B4-BE49-F238E27FC236}">
                  <a16:creationId xmlns:a16="http://schemas.microsoft.com/office/drawing/2014/main" id="{9EDA7D3A-3FAE-494F-BDFB-2C13DC1B4CFE}"/>
                </a:ext>
              </a:extLst>
            </p:cNvPr>
            <p:cNvSpPr/>
            <p:nvPr/>
          </p:nvSpPr>
          <p:spPr>
            <a:xfrm>
              <a:off x="58701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59" name="정육면체 158">
              <a:extLst>
                <a:ext uri="{FF2B5EF4-FFF2-40B4-BE49-F238E27FC236}">
                  <a16:creationId xmlns:a16="http://schemas.microsoft.com/office/drawing/2014/main" id="{7E07BDF3-4A26-479D-8AEB-4CC756CE535E}"/>
                </a:ext>
              </a:extLst>
            </p:cNvPr>
            <p:cNvSpPr/>
            <p:nvPr/>
          </p:nvSpPr>
          <p:spPr>
            <a:xfrm>
              <a:off x="630824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60" name="정육면체 159">
              <a:extLst>
                <a:ext uri="{FF2B5EF4-FFF2-40B4-BE49-F238E27FC236}">
                  <a16:creationId xmlns:a16="http://schemas.microsoft.com/office/drawing/2014/main" id="{73BEAB5B-8639-4EB5-8117-BAEDA5D8FC93}"/>
                </a:ext>
              </a:extLst>
            </p:cNvPr>
            <p:cNvSpPr/>
            <p:nvPr/>
          </p:nvSpPr>
          <p:spPr>
            <a:xfrm>
              <a:off x="6746293" y="3807384"/>
              <a:ext cx="589088" cy="589088"/>
            </a:xfrm>
            <a:prstGeom prst="cub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
        <p:nvSpPr>
          <p:cNvPr id="188" name="직사각형 187">
            <a:extLst>
              <a:ext uri="{FF2B5EF4-FFF2-40B4-BE49-F238E27FC236}">
                <a16:creationId xmlns:a16="http://schemas.microsoft.com/office/drawing/2014/main" id="{33E81B67-4B3C-48A2-843A-DEBA832ACD84}"/>
              </a:ext>
            </a:extLst>
          </p:cNvPr>
          <p:cNvSpPr/>
          <p:nvPr/>
        </p:nvSpPr>
        <p:spPr>
          <a:xfrm>
            <a:off x="7478471" y="2596574"/>
            <a:ext cx="681597"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columns</a:t>
            </a:r>
            <a:endParaRPr lang="ko-KR" altLang="en-US" sz="1400" dirty="0"/>
          </a:p>
        </p:txBody>
      </p:sp>
      <p:grpSp>
        <p:nvGrpSpPr>
          <p:cNvPr id="195" name="그룹 194">
            <a:extLst>
              <a:ext uri="{FF2B5EF4-FFF2-40B4-BE49-F238E27FC236}">
                <a16:creationId xmlns:a16="http://schemas.microsoft.com/office/drawing/2014/main" id="{70D5518A-E51F-4031-8D81-F1C5B11AAD46}"/>
              </a:ext>
            </a:extLst>
          </p:cNvPr>
          <p:cNvGrpSpPr>
            <a:grpSpLocks/>
          </p:cNvGrpSpPr>
          <p:nvPr/>
        </p:nvGrpSpPr>
        <p:grpSpPr bwMode="auto">
          <a:xfrm>
            <a:off x="542907" y="998118"/>
            <a:ext cx="4424882" cy="400110"/>
            <a:chOff x="462308" y="1828784"/>
            <a:chExt cx="4424014" cy="399302"/>
          </a:xfrm>
        </p:grpSpPr>
        <p:sp>
          <p:nvSpPr>
            <p:cNvPr id="196" name="Rectangle 304">
              <a:extLst>
                <a:ext uri="{FF2B5EF4-FFF2-40B4-BE49-F238E27FC236}">
                  <a16:creationId xmlns:a16="http://schemas.microsoft.com/office/drawing/2014/main" id="{1B78AB3E-F288-477B-9315-79625D15EFCB}"/>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197" name="그룹 9">
              <a:extLst>
                <a:ext uri="{FF2B5EF4-FFF2-40B4-BE49-F238E27FC236}">
                  <a16:creationId xmlns:a16="http://schemas.microsoft.com/office/drawing/2014/main" id="{0F3515B7-500D-4828-BD87-45EA54064321}"/>
                </a:ext>
              </a:extLst>
            </p:cNvPr>
            <p:cNvGrpSpPr>
              <a:grpSpLocks/>
            </p:cNvGrpSpPr>
            <p:nvPr/>
          </p:nvGrpSpPr>
          <p:grpSpPr bwMode="auto">
            <a:xfrm>
              <a:off x="462308" y="1868795"/>
              <a:ext cx="252000" cy="304184"/>
              <a:chOff x="615950" y="2444452"/>
              <a:chExt cx="635289" cy="879856"/>
            </a:xfrm>
          </p:grpSpPr>
          <p:sp>
            <p:nvSpPr>
              <p:cNvPr id="198" name="이등변 삼각형 4">
                <a:extLst>
                  <a:ext uri="{FF2B5EF4-FFF2-40B4-BE49-F238E27FC236}">
                    <a16:creationId xmlns:a16="http://schemas.microsoft.com/office/drawing/2014/main" id="{2ED12D8D-C828-47B5-9A0E-76C1900CA0DC}"/>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199" name="이등변 삼각형 49">
                <a:extLst>
                  <a:ext uri="{FF2B5EF4-FFF2-40B4-BE49-F238E27FC236}">
                    <a16:creationId xmlns:a16="http://schemas.microsoft.com/office/drawing/2014/main" id="{AC2D0190-E56F-47E0-840F-FAA8F164698E}"/>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pic>
        <p:nvPicPr>
          <p:cNvPr id="200" name="Picture 6" descr="Pandas logo.svg">
            <a:extLst>
              <a:ext uri="{FF2B5EF4-FFF2-40B4-BE49-F238E27FC236}">
                <a16:creationId xmlns:a16="http://schemas.microsoft.com/office/drawing/2014/main" id="{CF2E7BAE-0143-4689-A37D-2C1E5E205C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996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98</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35" name="사각형: 둥근 모서리 34">
            <a:extLst>
              <a:ext uri="{FF2B5EF4-FFF2-40B4-BE49-F238E27FC236}">
                <a16:creationId xmlns:a16="http://schemas.microsoft.com/office/drawing/2014/main" id="{560ECC59-DEA2-4FA1-B712-AFE9786BA66B}"/>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en-US" altLang="ko-KR" sz="1600" b="1" dirty="0">
                <a:solidFill>
                  <a:srgbClr val="000000"/>
                </a:solidFill>
                <a:latin typeface="Consolas" panose="020B0609020204030204" pitchFamily="49" charset="0"/>
              </a:rPr>
              <a:t>Series</a:t>
            </a:r>
            <a:r>
              <a:rPr lang="ko-KR" altLang="en-US" sz="1600" dirty="0">
                <a:solidFill>
                  <a:srgbClr val="000000"/>
                </a:solidFill>
                <a:latin typeface="Consolas" panose="020B0609020204030204" pitchFamily="49" charset="0"/>
              </a:rPr>
              <a:t>는 </a:t>
            </a:r>
            <a:r>
              <a:rPr lang="ko-KR" altLang="en-US" sz="1600" b="1" dirty="0">
                <a:solidFill>
                  <a:srgbClr val="000000"/>
                </a:solidFill>
                <a:latin typeface="Consolas" panose="020B0609020204030204" pitchFamily="49" charset="0"/>
              </a:rPr>
              <a:t>열 벡터</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표현</a:t>
            </a:r>
            <a:r>
              <a:rPr lang="ko-KR" altLang="en-US" sz="1600" dirty="0">
                <a:solidFill>
                  <a:srgbClr val="000000"/>
                </a:solidFill>
                <a:latin typeface="Consolas" panose="020B0609020204030204" pitchFamily="49" charset="0"/>
              </a:rPr>
              <a:t>하는 객체로서 인덱스로 접근하며</a:t>
            </a:r>
            <a:r>
              <a:rPr lang="en-US" altLang="ko-KR" sz="1600" dirty="0">
                <a:solidFill>
                  <a:srgbClr val="000000"/>
                </a:solidFill>
                <a:latin typeface="Consolas" panose="020B0609020204030204" pitchFamily="49" charset="0"/>
              </a:rPr>
              <a:t> </a:t>
            </a:r>
            <a:r>
              <a:rPr lang="en-US" altLang="ko-KR" sz="1600" b="1" dirty="0" err="1">
                <a:solidFill>
                  <a:srgbClr val="000000"/>
                </a:solidFill>
                <a:latin typeface="Consolas" panose="020B0609020204030204" pitchFamily="49" charset="0"/>
              </a:rPr>
              <a:t>DataFrame</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구성</a:t>
            </a:r>
            <a:r>
              <a:rPr lang="ko-KR" altLang="en-US" sz="1600" dirty="0">
                <a:solidFill>
                  <a:srgbClr val="000000"/>
                </a:solidFill>
                <a:latin typeface="Consolas" panose="020B0609020204030204" pitchFamily="49" charset="0"/>
              </a:rPr>
              <a:t>하는 </a:t>
            </a:r>
            <a:r>
              <a:rPr lang="ko-KR" altLang="en-US" sz="1600" b="1" dirty="0">
                <a:solidFill>
                  <a:srgbClr val="000000"/>
                </a:solidFill>
                <a:latin typeface="Consolas" panose="020B0609020204030204" pitchFamily="49" charset="0"/>
              </a:rPr>
              <a:t>요소</a:t>
            </a:r>
            <a:endParaRPr lang="ko-KR" altLang="en-US" sz="1600" b="1" dirty="0"/>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52A156-E3D1-4735-8364-2CB7E5D87CD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Series</a:t>
            </a:r>
          </a:p>
        </p:txBody>
      </p:sp>
      <p:sp>
        <p:nvSpPr>
          <p:cNvPr id="3" name="직사각형 2">
            <a:extLst>
              <a:ext uri="{FF2B5EF4-FFF2-40B4-BE49-F238E27FC236}">
                <a16:creationId xmlns:a16="http://schemas.microsoft.com/office/drawing/2014/main" id="{B3AB4743-76BF-4D51-81B8-0EF03608D796}"/>
              </a:ext>
            </a:extLst>
          </p:cNvPr>
          <p:cNvSpPr/>
          <p:nvPr/>
        </p:nvSpPr>
        <p:spPr>
          <a:xfrm>
            <a:off x="3441070" y="5591398"/>
            <a:ext cx="3023857" cy="830997"/>
          </a:xfrm>
          <a:prstGeom prst="rect">
            <a:avLst/>
          </a:prstGeom>
          <a:solidFill>
            <a:schemeClr val="tx1"/>
          </a:solidFill>
        </p:spPr>
        <p:txBody>
          <a:bodyPr wrap="square">
            <a:spAutoFit/>
          </a:bodyPr>
          <a:lstStyle/>
          <a:p>
            <a:r>
              <a:rPr lang="en-US" altLang="ko-KR" sz="1200" dirty="0" err="1">
                <a:solidFill>
                  <a:srgbClr val="9CDCFE"/>
                </a:solidFill>
                <a:latin typeface="Consolas" panose="020B0609020204030204" pitchFamily="49" charset="0"/>
              </a:rPr>
              <a:t>list_data</a:t>
            </a:r>
            <a:r>
              <a:rPr lang="en-US" altLang="ko-KR" sz="1200" dirty="0">
                <a:solidFill>
                  <a:srgbClr val="D4D4D4"/>
                </a:solidFill>
                <a:latin typeface="Consolas" panose="020B0609020204030204" pitchFamily="49" charset="0"/>
              </a:rPr>
              <a:t> =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a:t>
            </a:r>
            <a:endParaRPr lang="en-US" altLang="ko-KR" sz="1200" dirty="0">
              <a:solidFill>
                <a:srgbClr val="9CDCFE"/>
              </a:solidFill>
              <a:latin typeface="Consolas" panose="020B0609020204030204" pitchFamily="49" charset="0"/>
            </a:endParaRPr>
          </a:p>
          <a:p>
            <a:r>
              <a:rPr lang="en-US" altLang="ko-KR" sz="1200" dirty="0" err="1">
                <a:solidFill>
                  <a:srgbClr val="9CDCFE"/>
                </a:solidFill>
                <a:latin typeface="Consolas" panose="020B0609020204030204" pitchFamily="49" charset="0"/>
              </a:rPr>
              <a:t>list_name</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'A'</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'B'</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'C'</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'D'</a:t>
            </a:r>
            <a:r>
              <a:rPr lang="en-US" altLang="ko-KR" sz="1200" dirty="0">
                <a:solidFill>
                  <a:srgbClr val="D4D4D4"/>
                </a:solidFill>
                <a:latin typeface="Consolas" panose="020B0609020204030204" pitchFamily="49" charset="0"/>
              </a:rPr>
              <a:t>]</a:t>
            </a:r>
          </a:p>
          <a:p>
            <a:r>
              <a:rPr lang="en-US" altLang="ko-KR" sz="1200" dirty="0">
                <a:solidFill>
                  <a:srgbClr val="9CDCFE"/>
                </a:solidFill>
                <a:latin typeface="Consolas" panose="020B0609020204030204" pitchFamily="49" charset="0"/>
              </a:rPr>
              <a:t>series</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pd</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Series</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name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'number'</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index</a:t>
            </a:r>
            <a:r>
              <a:rPr lang="en-US" altLang="ko-KR" sz="1200" dirty="0">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list_name</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data</a:t>
            </a:r>
            <a:r>
              <a:rPr lang="en-US" altLang="ko-KR" sz="1200" dirty="0">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list_data</a:t>
            </a:r>
            <a:r>
              <a:rPr lang="en-US" altLang="ko-KR" sz="1200" dirty="0">
                <a:solidFill>
                  <a:srgbClr val="D4D4D4"/>
                </a:solidFill>
                <a:latin typeface="Consolas" panose="020B0609020204030204" pitchFamily="49" charset="0"/>
              </a:rPr>
              <a:t>)</a:t>
            </a:r>
          </a:p>
        </p:txBody>
      </p:sp>
      <p:grpSp>
        <p:nvGrpSpPr>
          <p:cNvPr id="9" name="그룹 8">
            <a:extLst>
              <a:ext uri="{FF2B5EF4-FFF2-40B4-BE49-F238E27FC236}">
                <a16:creationId xmlns:a16="http://schemas.microsoft.com/office/drawing/2014/main" id="{E537B650-0ACA-46B7-ADAE-89C8FFD3B585}"/>
              </a:ext>
            </a:extLst>
          </p:cNvPr>
          <p:cNvGrpSpPr/>
          <p:nvPr/>
        </p:nvGrpSpPr>
        <p:grpSpPr>
          <a:xfrm>
            <a:off x="848544" y="3042100"/>
            <a:ext cx="1624952" cy="2096789"/>
            <a:chOff x="1015678" y="3329798"/>
            <a:chExt cx="1624952" cy="2096789"/>
          </a:xfrm>
        </p:grpSpPr>
        <p:grpSp>
          <p:nvGrpSpPr>
            <p:cNvPr id="24" name="그룹 23">
              <a:extLst>
                <a:ext uri="{FF2B5EF4-FFF2-40B4-BE49-F238E27FC236}">
                  <a16:creationId xmlns:a16="http://schemas.microsoft.com/office/drawing/2014/main" id="{C6F23AE5-E8DD-42C7-B021-C01BD8E5E86D}"/>
                </a:ext>
              </a:extLst>
            </p:cNvPr>
            <p:cNvGrpSpPr/>
            <p:nvPr/>
          </p:nvGrpSpPr>
          <p:grpSpPr>
            <a:xfrm>
              <a:off x="1514536" y="3329798"/>
              <a:ext cx="1126094" cy="2096789"/>
              <a:chOff x="870779" y="2925312"/>
              <a:chExt cx="1126094" cy="2096789"/>
            </a:xfrm>
          </p:grpSpPr>
          <p:grpSp>
            <p:nvGrpSpPr>
              <p:cNvPr id="25" name="그룹 24">
                <a:extLst>
                  <a:ext uri="{FF2B5EF4-FFF2-40B4-BE49-F238E27FC236}">
                    <a16:creationId xmlns:a16="http://schemas.microsoft.com/office/drawing/2014/main" id="{CCD76294-94C0-4B76-B4D7-992C1B88CA80}"/>
                  </a:ext>
                </a:extLst>
              </p:cNvPr>
              <p:cNvGrpSpPr/>
              <p:nvPr/>
            </p:nvGrpSpPr>
            <p:grpSpPr>
              <a:xfrm>
                <a:off x="870779" y="2925313"/>
                <a:ext cx="643558" cy="2096787"/>
                <a:chOff x="5601082" y="2940283"/>
                <a:chExt cx="589093" cy="1919330"/>
              </a:xfrm>
            </p:grpSpPr>
            <p:sp>
              <p:nvSpPr>
                <p:cNvPr id="34" name="정육면체 33">
                  <a:extLst>
                    <a:ext uri="{FF2B5EF4-FFF2-40B4-BE49-F238E27FC236}">
                      <a16:creationId xmlns:a16="http://schemas.microsoft.com/office/drawing/2014/main" id="{4D2F0783-AD38-4C25-AB18-F8FC04595CE7}"/>
                    </a:ext>
                  </a:extLst>
                </p:cNvPr>
                <p:cNvSpPr/>
                <p:nvPr/>
              </p:nvSpPr>
              <p:spPr>
                <a:xfrm>
                  <a:off x="5601086" y="427052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3</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0" name="정육면체 29">
                  <a:extLst>
                    <a:ext uri="{FF2B5EF4-FFF2-40B4-BE49-F238E27FC236}">
                      <a16:creationId xmlns:a16="http://schemas.microsoft.com/office/drawing/2014/main" id="{34A2EEF1-3C89-4CFA-BAB8-2C8EDC171048}"/>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2</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1" name="정육면체 30">
                  <a:extLst>
                    <a:ext uri="{FF2B5EF4-FFF2-40B4-BE49-F238E27FC236}">
                      <a16:creationId xmlns:a16="http://schemas.microsoft.com/office/drawing/2014/main" id="{689364C5-E8C6-49B0-8068-4F5FC49789C1}"/>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1</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32" name="정육면체 31">
                  <a:extLst>
                    <a:ext uri="{FF2B5EF4-FFF2-40B4-BE49-F238E27FC236}">
                      <a16:creationId xmlns:a16="http://schemas.microsoft.com/office/drawing/2014/main" id="{FFE95CF8-D478-4BCC-BE6F-6FC69C937A67}"/>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0</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26" name="그룹 25">
                <a:extLst>
                  <a:ext uri="{FF2B5EF4-FFF2-40B4-BE49-F238E27FC236}">
                    <a16:creationId xmlns:a16="http://schemas.microsoft.com/office/drawing/2014/main" id="{014C4ADF-A787-43E3-8C27-B7125A245966}"/>
                  </a:ext>
                </a:extLst>
              </p:cNvPr>
              <p:cNvGrpSpPr/>
              <p:nvPr/>
            </p:nvGrpSpPr>
            <p:grpSpPr>
              <a:xfrm>
                <a:off x="1353318" y="2925312"/>
                <a:ext cx="643555" cy="2096789"/>
                <a:chOff x="5601072" y="2940277"/>
                <a:chExt cx="589088" cy="1919329"/>
              </a:xfrm>
            </p:grpSpPr>
            <p:sp>
              <p:nvSpPr>
                <p:cNvPr id="36" name="정육면체 35">
                  <a:extLst>
                    <a:ext uri="{FF2B5EF4-FFF2-40B4-BE49-F238E27FC236}">
                      <a16:creationId xmlns:a16="http://schemas.microsoft.com/office/drawing/2014/main" id="{3CD6DDA1-B87E-4E57-80A0-88102DB0D3AB}"/>
                    </a:ext>
                  </a:extLst>
                </p:cNvPr>
                <p:cNvSpPr/>
                <p:nvPr/>
              </p:nvSpPr>
              <p:spPr>
                <a:xfrm>
                  <a:off x="5601072" y="4270518"/>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27" name="정육면체 26">
                  <a:extLst>
                    <a:ext uri="{FF2B5EF4-FFF2-40B4-BE49-F238E27FC236}">
                      <a16:creationId xmlns:a16="http://schemas.microsoft.com/office/drawing/2014/main" id="{B4E03352-A384-4620-BE1D-31B769F35A09}"/>
                    </a:ext>
                  </a:extLst>
                </p:cNvPr>
                <p:cNvSpPr/>
                <p:nvPr/>
              </p:nvSpPr>
              <p:spPr>
                <a:xfrm>
                  <a:off x="5601072" y="3826129"/>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28" name="정육면체 27">
                  <a:extLst>
                    <a:ext uri="{FF2B5EF4-FFF2-40B4-BE49-F238E27FC236}">
                      <a16:creationId xmlns:a16="http://schemas.microsoft.com/office/drawing/2014/main" id="{5AF324EF-AA52-4EF5-8CD8-92D62B04C30C}"/>
                    </a:ext>
                  </a:extLst>
                </p:cNvPr>
                <p:cNvSpPr/>
                <p:nvPr/>
              </p:nvSpPr>
              <p:spPr>
                <a:xfrm>
                  <a:off x="5601072" y="3380731"/>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29" name="정육면체 28">
                  <a:extLst>
                    <a:ext uri="{FF2B5EF4-FFF2-40B4-BE49-F238E27FC236}">
                      <a16:creationId xmlns:a16="http://schemas.microsoft.com/office/drawing/2014/main" id="{F55E5C00-8E20-4B19-B4DF-392AE70C4DF2}"/>
                    </a:ext>
                  </a:extLst>
                </p:cNvPr>
                <p:cNvSpPr/>
                <p:nvPr/>
              </p:nvSpPr>
              <p:spPr>
                <a:xfrm>
                  <a:off x="5601072" y="2940277"/>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grpSp>
        </p:grpSp>
        <p:sp>
          <p:nvSpPr>
            <p:cNvPr id="33" name="직사각형 32">
              <a:extLst>
                <a:ext uri="{FF2B5EF4-FFF2-40B4-BE49-F238E27FC236}">
                  <a16:creationId xmlns:a16="http://schemas.microsoft.com/office/drawing/2014/main" id="{6257066B-C423-4BA0-94C5-268E7B8D0328}"/>
                </a:ext>
              </a:extLst>
            </p:cNvPr>
            <p:cNvSpPr/>
            <p:nvPr/>
          </p:nvSpPr>
          <p:spPr>
            <a:xfrm>
              <a:off x="1015678" y="3494758"/>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grpSp>
      <p:grpSp>
        <p:nvGrpSpPr>
          <p:cNvPr id="8" name="그룹 7">
            <a:extLst>
              <a:ext uri="{FF2B5EF4-FFF2-40B4-BE49-F238E27FC236}">
                <a16:creationId xmlns:a16="http://schemas.microsoft.com/office/drawing/2014/main" id="{6F6030AE-09F0-4BE9-A39D-A01690C2077F}"/>
              </a:ext>
            </a:extLst>
          </p:cNvPr>
          <p:cNvGrpSpPr/>
          <p:nvPr/>
        </p:nvGrpSpPr>
        <p:grpSpPr>
          <a:xfrm>
            <a:off x="3974610" y="3042100"/>
            <a:ext cx="1624952" cy="2404565"/>
            <a:chOff x="3891566" y="3329798"/>
            <a:chExt cx="1624952" cy="2404565"/>
          </a:xfrm>
        </p:grpSpPr>
        <p:grpSp>
          <p:nvGrpSpPr>
            <p:cNvPr id="51" name="그룹 50">
              <a:extLst>
                <a:ext uri="{FF2B5EF4-FFF2-40B4-BE49-F238E27FC236}">
                  <a16:creationId xmlns:a16="http://schemas.microsoft.com/office/drawing/2014/main" id="{00EABA94-2BEC-4441-ABC1-4964A859D535}"/>
                </a:ext>
              </a:extLst>
            </p:cNvPr>
            <p:cNvGrpSpPr/>
            <p:nvPr/>
          </p:nvGrpSpPr>
          <p:grpSpPr>
            <a:xfrm>
              <a:off x="4390424" y="3329798"/>
              <a:ext cx="1126094" cy="2096789"/>
              <a:chOff x="870779" y="2925312"/>
              <a:chExt cx="1126094" cy="2096789"/>
            </a:xfrm>
          </p:grpSpPr>
          <p:grpSp>
            <p:nvGrpSpPr>
              <p:cNvPr id="52" name="그룹 51">
                <a:extLst>
                  <a:ext uri="{FF2B5EF4-FFF2-40B4-BE49-F238E27FC236}">
                    <a16:creationId xmlns:a16="http://schemas.microsoft.com/office/drawing/2014/main" id="{B1EA25FA-A0FF-4290-A944-4C293CE95E92}"/>
                  </a:ext>
                </a:extLst>
              </p:cNvPr>
              <p:cNvGrpSpPr/>
              <p:nvPr/>
            </p:nvGrpSpPr>
            <p:grpSpPr>
              <a:xfrm>
                <a:off x="870779" y="2925313"/>
                <a:ext cx="643558" cy="2096787"/>
                <a:chOff x="5601082" y="2940283"/>
                <a:chExt cx="589093" cy="1919330"/>
              </a:xfrm>
            </p:grpSpPr>
            <p:sp>
              <p:nvSpPr>
                <p:cNvPr id="58" name="정육면체 57">
                  <a:extLst>
                    <a:ext uri="{FF2B5EF4-FFF2-40B4-BE49-F238E27FC236}">
                      <a16:creationId xmlns:a16="http://schemas.microsoft.com/office/drawing/2014/main" id="{E4F2BFCF-E036-4EFF-A7F2-A304EA7A4193}"/>
                    </a:ext>
                  </a:extLst>
                </p:cNvPr>
                <p:cNvSpPr/>
                <p:nvPr/>
              </p:nvSpPr>
              <p:spPr>
                <a:xfrm>
                  <a:off x="5601086" y="427052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D</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9" name="정육면체 58">
                  <a:extLst>
                    <a:ext uri="{FF2B5EF4-FFF2-40B4-BE49-F238E27FC236}">
                      <a16:creationId xmlns:a16="http://schemas.microsoft.com/office/drawing/2014/main" id="{3CC4AE6E-A7F4-4BC7-90C4-CA2931F1E221}"/>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0" name="정육면체 59">
                  <a:extLst>
                    <a:ext uri="{FF2B5EF4-FFF2-40B4-BE49-F238E27FC236}">
                      <a16:creationId xmlns:a16="http://schemas.microsoft.com/office/drawing/2014/main" id="{B8FF280A-2B6F-4571-AC8D-CF925604B80A}"/>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B</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61" name="정육면체 60">
                  <a:extLst>
                    <a:ext uri="{FF2B5EF4-FFF2-40B4-BE49-F238E27FC236}">
                      <a16:creationId xmlns:a16="http://schemas.microsoft.com/office/drawing/2014/main" id="{AC1EF1DD-5981-4A96-ACB5-1A4C4C13568C}"/>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A</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53" name="그룹 52">
                <a:extLst>
                  <a:ext uri="{FF2B5EF4-FFF2-40B4-BE49-F238E27FC236}">
                    <a16:creationId xmlns:a16="http://schemas.microsoft.com/office/drawing/2014/main" id="{E7A2E57E-8E8A-4772-9552-87B6DFED3C37}"/>
                  </a:ext>
                </a:extLst>
              </p:cNvPr>
              <p:cNvGrpSpPr/>
              <p:nvPr/>
            </p:nvGrpSpPr>
            <p:grpSpPr>
              <a:xfrm>
                <a:off x="1353318" y="2925312"/>
                <a:ext cx="643555" cy="2096789"/>
                <a:chOff x="5601072" y="2940277"/>
                <a:chExt cx="589088" cy="1919329"/>
              </a:xfrm>
            </p:grpSpPr>
            <p:sp>
              <p:nvSpPr>
                <p:cNvPr id="54" name="정육면체 53">
                  <a:extLst>
                    <a:ext uri="{FF2B5EF4-FFF2-40B4-BE49-F238E27FC236}">
                      <a16:creationId xmlns:a16="http://schemas.microsoft.com/office/drawing/2014/main" id="{422879D9-F5AD-4F81-A22A-F1AADB56D779}"/>
                    </a:ext>
                  </a:extLst>
                </p:cNvPr>
                <p:cNvSpPr/>
                <p:nvPr/>
              </p:nvSpPr>
              <p:spPr>
                <a:xfrm>
                  <a:off x="5601072" y="4270518"/>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4</a:t>
                  </a:r>
                  <a:endParaRPr lang="ko-KR" altLang="en-US" sz="2000" dirty="0"/>
                </a:p>
              </p:txBody>
            </p:sp>
            <p:sp>
              <p:nvSpPr>
                <p:cNvPr id="55" name="정육면체 54">
                  <a:extLst>
                    <a:ext uri="{FF2B5EF4-FFF2-40B4-BE49-F238E27FC236}">
                      <a16:creationId xmlns:a16="http://schemas.microsoft.com/office/drawing/2014/main" id="{DC528933-7D78-432C-8C9A-9961491095A2}"/>
                    </a:ext>
                  </a:extLst>
                </p:cNvPr>
                <p:cNvSpPr/>
                <p:nvPr/>
              </p:nvSpPr>
              <p:spPr>
                <a:xfrm>
                  <a:off x="5601072" y="3826129"/>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3</a:t>
                  </a:r>
                  <a:endParaRPr lang="ko-KR" altLang="en-US" sz="2000" dirty="0"/>
                </a:p>
              </p:txBody>
            </p:sp>
            <p:sp>
              <p:nvSpPr>
                <p:cNvPr id="56" name="정육면체 55">
                  <a:extLst>
                    <a:ext uri="{FF2B5EF4-FFF2-40B4-BE49-F238E27FC236}">
                      <a16:creationId xmlns:a16="http://schemas.microsoft.com/office/drawing/2014/main" id="{822D9212-8D62-48BB-847E-ED848A405E05}"/>
                    </a:ext>
                  </a:extLst>
                </p:cNvPr>
                <p:cNvSpPr/>
                <p:nvPr/>
              </p:nvSpPr>
              <p:spPr>
                <a:xfrm>
                  <a:off x="5601072" y="3380731"/>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2</a:t>
                  </a:r>
                  <a:endParaRPr lang="ko-KR" altLang="en-US" sz="2000" dirty="0"/>
                </a:p>
              </p:txBody>
            </p:sp>
            <p:sp>
              <p:nvSpPr>
                <p:cNvPr id="57" name="정육면체 56">
                  <a:extLst>
                    <a:ext uri="{FF2B5EF4-FFF2-40B4-BE49-F238E27FC236}">
                      <a16:creationId xmlns:a16="http://schemas.microsoft.com/office/drawing/2014/main" id="{06D8A5B6-CB58-4728-B0D3-1D1AFA33035E}"/>
                    </a:ext>
                  </a:extLst>
                </p:cNvPr>
                <p:cNvSpPr/>
                <p:nvPr/>
              </p:nvSpPr>
              <p:spPr>
                <a:xfrm>
                  <a:off x="5601072" y="2940277"/>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sz="2000" dirty="0"/>
                    <a:t>1</a:t>
                  </a:r>
                  <a:endParaRPr lang="ko-KR" altLang="en-US" sz="2000" dirty="0"/>
                </a:p>
              </p:txBody>
            </p:sp>
          </p:grpSp>
        </p:grpSp>
        <p:sp>
          <p:nvSpPr>
            <p:cNvPr id="62" name="직사각형 61">
              <a:extLst>
                <a:ext uri="{FF2B5EF4-FFF2-40B4-BE49-F238E27FC236}">
                  <a16:creationId xmlns:a16="http://schemas.microsoft.com/office/drawing/2014/main" id="{D3BF7FB7-1C39-41A4-9462-0F74AB5DC453}"/>
                </a:ext>
              </a:extLst>
            </p:cNvPr>
            <p:cNvSpPr/>
            <p:nvPr/>
          </p:nvSpPr>
          <p:spPr>
            <a:xfrm>
              <a:off x="3891566" y="3494758"/>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sp>
          <p:nvSpPr>
            <p:cNvPr id="81" name="직사각형 80">
              <a:extLst>
                <a:ext uri="{FF2B5EF4-FFF2-40B4-BE49-F238E27FC236}">
                  <a16:creationId xmlns:a16="http://schemas.microsoft.com/office/drawing/2014/main" id="{2BF5C405-42CE-4460-BDD2-C91CE981CF56}"/>
                </a:ext>
              </a:extLst>
            </p:cNvPr>
            <p:cNvSpPr/>
            <p:nvPr/>
          </p:nvSpPr>
          <p:spPr>
            <a:xfrm>
              <a:off x="4567993" y="5426586"/>
              <a:ext cx="633507" cy="307777"/>
            </a:xfrm>
            <a:prstGeom prst="rect">
              <a:avLst/>
            </a:prstGeom>
          </p:spPr>
          <p:txBody>
            <a:bodyPr wrap="none">
              <a:spAutoFit/>
            </a:bodyPr>
            <a:lstStyle/>
            <a:p>
              <a:pPr algn="ctr"/>
              <a:r>
                <a:rPr lang="en-US" altLang="ko-KR" sz="1400" dirty="0">
                  <a:latin typeface="나눔손글씨 펜" panose="03040600000000000000" pitchFamily="66" charset="-127"/>
                  <a:ea typeface="나눔손글씨 펜" panose="03040600000000000000" pitchFamily="66" charset="-127"/>
                </a:rPr>
                <a:t>number</a:t>
              </a:r>
              <a:endParaRPr lang="ko-KR" altLang="en-US" sz="1400" dirty="0"/>
            </a:p>
          </p:txBody>
        </p:sp>
      </p:grpSp>
      <p:grpSp>
        <p:nvGrpSpPr>
          <p:cNvPr id="4" name="그룹 3">
            <a:extLst>
              <a:ext uri="{FF2B5EF4-FFF2-40B4-BE49-F238E27FC236}">
                <a16:creationId xmlns:a16="http://schemas.microsoft.com/office/drawing/2014/main" id="{3DE71E79-10A1-42A0-90DA-638EC71B949F}"/>
              </a:ext>
            </a:extLst>
          </p:cNvPr>
          <p:cNvGrpSpPr/>
          <p:nvPr/>
        </p:nvGrpSpPr>
        <p:grpSpPr>
          <a:xfrm>
            <a:off x="7096449" y="3042100"/>
            <a:ext cx="1624952" cy="2404565"/>
            <a:chOff x="6470366" y="3329798"/>
            <a:chExt cx="1624952" cy="2404565"/>
          </a:xfrm>
        </p:grpSpPr>
        <p:grpSp>
          <p:nvGrpSpPr>
            <p:cNvPr id="65" name="그룹 64">
              <a:extLst>
                <a:ext uri="{FF2B5EF4-FFF2-40B4-BE49-F238E27FC236}">
                  <a16:creationId xmlns:a16="http://schemas.microsoft.com/office/drawing/2014/main" id="{4D403FEC-8658-4905-A0F8-860848B247F1}"/>
                </a:ext>
              </a:extLst>
            </p:cNvPr>
            <p:cNvGrpSpPr/>
            <p:nvPr/>
          </p:nvGrpSpPr>
          <p:grpSpPr>
            <a:xfrm>
              <a:off x="6969220" y="3329798"/>
              <a:ext cx="1126098" cy="2096789"/>
              <a:chOff x="870775" y="2925312"/>
              <a:chExt cx="1126098" cy="2096789"/>
            </a:xfrm>
          </p:grpSpPr>
          <p:grpSp>
            <p:nvGrpSpPr>
              <p:cNvPr id="66" name="그룹 65">
                <a:extLst>
                  <a:ext uri="{FF2B5EF4-FFF2-40B4-BE49-F238E27FC236}">
                    <a16:creationId xmlns:a16="http://schemas.microsoft.com/office/drawing/2014/main" id="{5389F4D9-61DC-4D91-939E-C2F115D0D141}"/>
                  </a:ext>
                </a:extLst>
              </p:cNvPr>
              <p:cNvGrpSpPr/>
              <p:nvPr/>
            </p:nvGrpSpPr>
            <p:grpSpPr>
              <a:xfrm>
                <a:off x="870775" y="2925313"/>
                <a:ext cx="643560" cy="2096787"/>
                <a:chOff x="5601080" y="2940283"/>
                <a:chExt cx="589095" cy="1919330"/>
              </a:xfrm>
            </p:grpSpPr>
            <p:sp>
              <p:nvSpPr>
                <p:cNvPr id="72" name="정육면체 71">
                  <a:extLst>
                    <a:ext uri="{FF2B5EF4-FFF2-40B4-BE49-F238E27FC236}">
                      <a16:creationId xmlns:a16="http://schemas.microsoft.com/office/drawing/2014/main" id="{98312622-7276-4566-AE07-1CE0CFCDBDBD}"/>
                    </a:ext>
                  </a:extLst>
                </p:cNvPr>
                <p:cNvSpPr/>
                <p:nvPr/>
              </p:nvSpPr>
              <p:spPr>
                <a:xfrm>
                  <a:off x="5601086" y="427052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D</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3" name="정육면체 72">
                  <a:extLst>
                    <a:ext uri="{FF2B5EF4-FFF2-40B4-BE49-F238E27FC236}">
                      <a16:creationId xmlns:a16="http://schemas.microsoft.com/office/drawing/2014/main" id="{5C0817AB-FB9D-4594-9FBF-678B6240DA2F}"/>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4" name="정육면체 73">
                  <a:extLst>
                    <a:ext uri="{FF2B5EF4-FFF2-40B4-BE49-F238E27FC236}">
                      <a16:creationId xmlns:a16="http://schemas.microsoft.com/office/drawing/2014/main" id="{F81984D5-5DE1-437C-AECD-905F67846007}"/>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B</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5" name="정육면체 74">
                  <a:extLst>
                    <a:ext uri="{FF2B5EF4-FFF2-40B4-BE49-F238E27FC236}">
                      <a16:creationId xmlns:a16="http://schemas.microsoft.com/office/drawing/2014/main" id="{5B63AF5E-E90A-4016-9F4E-C5D342065C8C}"/>
                    </a:ext>
                  </a:extLst>
                </p:cNvPr>
                <p:cNvSpPr/>
                <p:nvPr/>
              </p:nvSpPr>
              <p:spPr>
                <a:xfrm>
                  <a:off x="5601080"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A</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67" name="그룹 66">
                <a:extLst>
                  <a:ext uri="{FF2B5EF4-FFF2-40B4-BE49-F238E27FC236}">
                    <a16:creationId xmlns:a16="http://schemas.microsoft.com/office/drawing/2014/main" id="{6BE7E40E-7D50-4BE6-B7B2-BD5C7EBF31F5}"/>
                  </a:ext>
                </a:extLst>
              </p:cNvPr>
              <p:cNvGrpSpPr/>
              <p:nvPr/>
            </p:nvGrpSpPr>
            <p:grpSpPr>
              <a:xfrm>
                <a:off x="1353318" y="2925312"/>
                <a:ext cx="643555" cy="2096789"/>
                <a:chOff x="5601072" y="2940277"/>
                <a:chExt cx="589088" cy="1919329"/>
              </a:xfrm>
            </p:grpSpPr>
            <p:sp>
              <p:nvSpPr>
                <p:cNvPr id="68" name="정육면체 67">
                  <a:extLst>
                    <a:ext uri="{FF2B5EF4-FFF2-40B4-BE49-F238E27FC236}">
                      <a16:creationId xmlns:a16="http://schemas.microsoft.com/office/drawing/2014/main" id="{BFD6AD13-E397-4CF5-934F-29145ABE4269}"/>
                    </a:ext>
                  </a:extLst>
                </p:cNvPr>
                <p:cNvSpPr/>
                <p:nvPr/>
              </p:nvSpPr>
              <p:spPr>
                <a:xfrm>
                  <a:off x="5601072" y="4270518"/>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δ</a:t>
                  </a:r>
                </a:p>
              </p:txBody>
            </p:sp>
            <p:sp>
              <p:nvSpPr>
                <p:cNvPr id="69" name="정육면체 68">
                  <a:extLst>
                    <a:ext uri="{FF2B5EF4-FFF2-40B4-BE49-F238E27FC236}">
                      <a16:creationId xmlns:a16="http://schemas.microsoft.com/office/drawing/2014/main" id="{7FAC21B2-78BA-4E83-8FAD-136D7820C66B}"/>
                    </a:ext>
                  </a:extLst>
                </p:cNvPr>
                <p:cNvSpPr/>
                <p:nvPr/>
              </p:nvSpPr>
              <p:spPr>
                <a:xfrm>
                  <a:off x="5601072" y="3826129"/>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γ</a:t>
                  </a:r>
                </a:p>
              </p:txBody>
            </p:sp>
            <p:sp>
              <p:nvSpPr>
                <p:cNvPr id="70" name="정육면체 69">
                  <a:extLst>
                    <a:ext uri="{FF2B5EF4-FFF2-40B4-BE49-F238E27FC236}">
                      <a16:creationId xmlns:a16="http://schemas.microsoft.com/office/drawing/2014/main" id="{EDEBC858-B4B0-4745-8567-E55F5C7FCABF}"/>
                    </a:ext>
                  </a:extLst>
                </p:cNvPr>
                <p:cNvSpPr/>
                <p:nvPr/>
              </p:nvSpPr>
              <p:spPr>
                <a:xfrm>
                  <a:off x="5601072" y="3380731"/>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β</a:t>
                  </a:r>
                </a:p>
              </p:txBody>
            </p:sp>
            <p:sp>
              <p:nvSpPr>
                <p:cNvPr id="71" name="정육면체 70">
                  <a:extLst>
                    <a:ext uri="{FF2B5EF4-FFF2-40B4-BE49-F238E27FC236}">
                      <a16:creationId xmlns:a16="http://schemas.microsoft.com/office/drawing/2014/main" id="{C9417EC4-4EA7-4D5E-9C0F-29DF153160DE}"/>
                    </a:ext>
                  </a:extLst>
                </p:cNvPr>
                <p:cNvSpPr/>
                <p:nvPr/>
              </p:nvSpPr>
              <p:spPr>
                <a:xfrm>
                  <a:off x="5601072" y="2940277"/>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α</a:t>
                  </a:r>
                </a:p>
              </p:txBody>
            </p:sp>
          </p:grpSp>
        </p:grpSp>
        <p:sp>
          <p:nvSpPr>
            <p:cNvPr id="76" name="직사각형 75">
              <a:extLst>
                <a:ext uri="{FF2B5EF4-FFF2-40B4-BE49-F238E27FC236}">
                  <a16:creationId xmlns:a16="http://schemas.microsoft.com/office/drawing/2014/main" id="{417E074F-D5EE-427B-89F4-EAA588AAA1DE}"/>
                </a:ext>
              </a:extLst>
            </p:cNvPr>
            <p:cNvSpPr/>
            <p:nvPr/>
          </p:nvSpPr>
          <p:spPr>
            <a:xfrm>
              <a:off x="6470366" y="3494758"/>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sp>
          <p:nvSpPr>
            <p:cNvPr id="82" name="직사각형 81">
              <a:extLst>
                <a:ext uri="{FF2B5EF4-FFF2-40B4-BE49-F238E27FC236}">
                  <a16:creationId xmlns:a16="http://schemas.microsoft.com/office/drawing/2014/main" id="{30E6A85E-3282-4694-8A48-35C8B17E63C5}"/>
                </a:ext>
              </a:extLst>
            </p:cNvPr>
            <p:cNvSpPr/>
            <p:nvPr/>
          </p:nvSpPr>
          <p:spPr>
            <a:xfrm>
              <a:off x="7202335" y="5426586"/>
              <a:ext cx="506870"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greek</a:t>
              </a:r>
              <a:endParaRPr lang="ko-KR" altLang="en-US" sz="1400" dirty="0"/>
            </a:p>
          </p:txBody>
        </p:sp>
      </p:grpSp>
      <p:sp>
        <p:nvSpPr>
          <p:cNvPr id="79" name="직사각형 78">
            <a:extLst>
              <a:ext uri="{FF2B5EF4-FFF2-40B4-BE49-F238E27FC236}">
                <a16:creationId xmlns:a16="http://schemas.microsoft.com/office/drawing/2014/main" id="{58AB8F05-8848-421B-B8B7-DF378F7D1829}"/>
              </a:ext>
            </a:extLst>
          </p:cNvPr>
          <p:cNvSpPr/>
          <p:nvPr/>
        </p:nvSpPr>
        <p:spPr>
          <a:xfrm>
            <a:off x="324384" y="5591398"/>
            <a:ext cx="3023857" cy="830997"/>
          </a:xfrm>
          <a:prstGeom prst="rect">
            <a:avLst/>
          </a:prstGeom>
          <a:solidFill>
            <a:schemeClr val="tx1"/>
          </a:solidFill>
        </p:spPr>
        <p:txBody>
          <a:bodyPr wrap="square">
            <a:spAutoFit/>
          </a:bodyPr>
          <a:lstStyle/>
          <a:p>
            <a:r>
              <a:rPr lang="en-US" altLang="ko-KR" sz="1200" dirty="0">
                <a:solidFill>
                  <a:srgbClr val="9CDCFE"/>
                </a:solidFill>
                <a:latin typeface="Consolas" panose="020B0609020204030204" pitchFamily="49" charset="0"/>
              </a:rPr>
              <a:t>series</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pd</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Series</a:t>
            </a:r>
            <a:r>
              <a:rPr lang="en-US" altLang="ko-KR" sz="1200" dirty="0">
                <a:solidFill>
                  <a:srgbClr val="D4D4D4"/>
                </a:solidFill>
                <a:latin typeface="Consolas" panose="020B0609020204030204" pitchFamily="49" charset="0"/>
              </a:rPr>
              <a:t>()</a:t>
            </a:r>
            <a:br>
              <a:rPr lang="en-US" altLang="ko-KR" sz="1200" dirty="0">
                <a:solidFill>
                  <a:srgbClr val="D4D4D4"/>
                </a:solidFill>
                <a:latin typeface="Consolas" panose="020B0609020204030204" pitchFamily="49" charset="0"/>
              </a:rPr>
            </a:br>
            <a:endParaRPr lang="en-US" altLang="ko-KR" sz="1200" dirty="0">
              <a:solidFill>
                <a:srgbClr val="D4D4D4"/>
              </a:solidFill>
              <a:latin typeface="Consolas" panose="020B0609020204030204" pitchFamily="49" charset="0"/>
            </a:endParaRPr>
          </a:p>
          <a:p>
            <a:r>
              <a:rPr lang="en-US" altLang="ko-KR" sz="1200" dirty="0" err="1">
                <a:solidFill>
                  <a:srgbClr val="9CDCFE"/>
                </a:solidFill>
                <a:latin typeface="Consolas" panose="020B0609020204030204" pitchFamily="49" charset="0"/>
              </a:rPr>
              <a:t>list_data</a:t>
            </a:r>
            <a:r>
              <a:rPr lang="en-US" altLang="ko-KR" sz="1200" dirty="0">
                <a:solidFill>
                  <a:srgbClr val="D4D4D4"/>
                </a:solidFill>
                <a:latin typeface="Consolas" panose="020B0609020204030204" pitchFamily="49" charset="0"/>
              </a:rPr>
              <a:t> = [</a:t>
            </a:r>
            <a:r>
              <a:rPr lang="en-US" altLang="ko-KR" sz="1200" dirty="0">
                <a:solidFill>
                  <a:srgbClr val="B5CEA8"/>
                </a:solidFill>
                <a:latin typeface="Consolas" panose="020B0609020204030204" pitchFamily="49" charset="0"/>
              </a:rPr>
              <a:t>1</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2</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3</a:t>
            </a:r>
            <a:r>
              <a:rPr lang="en-US" altLang="ko-KR" sz="1200" dirty="0">
                <a:solidFill>
                  <a:srgbClr val="D4D4D4"/>
                </a:solidFill>
                <a:latin typeface="Consolas" panose="020B0609020204030204" pitchFamily="49" charset="0"/>
              </a:rPr>
              <a:t>, </a:t>
            </a:r>
            <a:r>
              <a:rPr lang="en-US" altLang="ko-KR" sz="1200" dirty="0">
                <a:solidFill>
                  <a:srgbClr val="B5CEA8"/>
                </a:solidFill>
                <a:latin typeface="Consolas" panose="020B0609020204030204" pitchFamily="49" charset="0"/>
              </a:rPr>
              <a:t>4</a:t>
            </a:r>
            <a:r>
              <a:rPr lang="en-US" altLang="ko-KR" sz="1200" dirty="0">
                <a:solidFill>
                  <a:srgbClr val="D4D4D4"/>
                </a:solidFill>
                <a:latin typeface="Consolas" panose="020B0609020204030204" pitchFamily="49" charset="0"/>
              </a:rPr>
              <a:t>]</a:t>
            </a:r>
          </a:p>
          <a:p>
            <a:r>
              <a:rPr lang="en-US" altLang="ko-KR" sz="1200" dirty="0">
                <a:solidFill>
                  <a:srgbClr val="9CDCFE"/>
                </a:solidFill>
                <a:latin typeface="Consolas" panose="020B0609020204030204" pitchFamily="49" charset="0"/>
              </a:rPr>
              <a:t>series</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pd</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Series</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data</a:t>
            </a:r>
            <a:r>
              <a:rPr lang="en-US" altLang="ko-KR" sz="1200" dirty="0">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list_data</a:t>
            </a:r>
            <a:r>
              <a:rPr lang="en-US" altLang="ko-KR" sz="1200" dirty="0">
                <a:solidFill>
                  <a:srgbClr val="D4D4D4"/>
                </a:solidFill>
                <a:latin typeface="Consolas" panose="020B0609020204030204" pitchFamily="49" charset="0"/>
              </a:rPr>
              <a:t>)</a:t>
            </a:r>
            <a:endParaRPr lang="en-US" altLang="ko-KR" sz="1200" b="0" dirty="0">
              <a:solidFill>
                <a:srgbClr val="D4D4D4"/>
              </a:solidFill>
              <a:effectLst/>
              <a:latin typeface="Consolas" panose="020B0609020204030204" pitchFamily="49" charset="0"/>
            </a:endParaRPr>
          </a:p>
        </p:txBody>
      </p:sp>
      <p:sp>
        <p:nvSpPr>
          <p:cNvPr id="80" name="직사각형 79">
            <a:extLst>
              <a:ext uri="{FF2B5EF4-FFF2-40B4-BE49-F238E27FC236}">
                <a16:creationId xmlns:a16="http://schemas.microsoft.com/office/drawing/2014/main" id="{E510C643-F3B9-4223-BB7C-B659A8171D1A}"/>
              </a:ext>
            </a:extLst>
          </p:cNvPr>
          <p:cNvSpPr/>
          <p:nvPr/>
        </p:nvSpPr>
        <p:spPr>
          <a:xfrm>
            <a:off x="6557759" y="5591398"/>
            <a:ext cx="3023857" cy="830997"/>
          </a:xfrm>
          <a:prstGeom prst="rect">
            <a:avLst/>
          </a:prstGeom>
          <a:solidFill>
            <a:schemeClr val="tx1"/>
          </a:solidFill>
        </p:spPr>
        <p:txBody>
          <a:bodyPr wrap="square">
            <a:spAutoFit/>
          </a:bodyPr>
          <a:lstStyle/>
          <a:p>
            <a:r>
              <a:rPr lang="en-US" altLang="ko-KR" sz="1200" dirty="0" err="1">
                <a:solidFill>
                  <a:srgbClr val="9CDCFE"/>
                </a:solidFill>
                <a:latin typeface="Consolas" panose="020B0609020204030204" pitchFamily="49" charset="0"/>
              </a:rPr>
              <a:t>dict_data</a:t>
            </a:r>
            <a:r>
              <a:rPr lang="en-US" altLang="ko-KR" sz="1200" dirty="0">
                <a:solidFill>
                  <a:srgbClr val="D4D4D4"/>
                </a:solidFill>
                <a:latin typeface="Consolas" panose="020B0609020204030204" pitchFamily="49" charset="0"/>
              </a:rPr>
              <a:t> = {</a:t>
            </a:r>
            <a:r>
              <a:rPr lang="en-US" altLang="ko-KR" sz="1200" dirty="0">
                <a:solidFill>
                  <a:srgbClr val="CE9178"/>
                </a:solidFill>
                <a:latin typeface="Consolas" panose="020B0609020204030204" pitchFamily="49" charset="0"/>
              </a:rPr>
              <a:t>'A'</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l-GR" altLang="ko-KR" sz="1200" dirty="0">
                <a:solidFill>
                  <a:srgbClr val="CE9178"/>
                </a:solidFill>
                <a:latin typeface="Consolas" panose="020B0609020204030204" pitchFamily="49" charset="0"/>
              </a:rPr>
              <a:t>α'</a:t>
            </a:r>
            <a:r>
              <a:rPr lang="el-GR" altLang="ko-KR" sz="1200" dirty="0">
                <a:solidFill>
                  <a:srgbClr val="D4D4D4"/>
                </a:solidFill>
                <a:latin typeface="Consolas" panose="020B0609020204030204" pitchFamily="49" charset="0"/>
              </a:rPr>
              <a:t>, </a:t>
            </a:r>
            <a:r>
              <a:rPr lang="el-GR" altLang="ko-KR" sz="1200" dirty="0">
                <a:solidFill>
                  <a:srgbClr val="CE9178"/>
                </a:solidFill>
                <a:latin typeface="Consolas" panose="020B0609020204030204" pitchFamily="49" charset="0"/>
              </a:rPr>
              <a:t>'</a:t>
            </a:r>
            <a:r>
              <a:rPr lang="en-US" altLang="ko-KR" sz="1200" dirty="0">
                <a:solidFill>
                  <a:srgbClr val="CE9178"/>
                </a:solidFill>
                <a:latin typeface="Consolas" panose="020B0609020204030204" pitchFamily="49" charset="0"/>
              </a:rPr>
              <a:t>B'</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l-GR" altLang="ko-KR" sz="1200" dirty="0">
                <a:solidFill>
                  <a:srgbClr val="CE9178"/>
                </a:solidFill>
                <a:latin typeface="Consolas" panose="020B0609020204030204" pitchFamily="49" charset="0"/>
              </a:rPr>
              <a:t>β'</a:t>
            </a:r>
            <a:r>
              <a:rPr lang="el-GR" altLang="ko-KR" sz="1200" dirty="0">
                <a:solidFill>
                  <a:srgbClr val="D4D4D4"/>
                </a:solidFill>
                <a:latin typeface="Consolas" panose="020B0609020204030204" pitchFamily="49" charset="0"/>
              </a:rPr>
              <a:t>, </a:t>
            </a:r>
            <a:r>
              <a:rPr lang="el-GR" altLang="ko-KR" sz="1200" dirty="0">
                <a:solidFill>
                  <a:srgbClr val="CE9178"/>
                </a:solidFill>
                <a:latin typeface="Consolas" panose="020B0609020204030204" pitchFamily="49" charset="0"/>
              </a:rPr>
              <a:t>'</a:t>
            </a:r>
            <a:r>
              <a:rPr lang="en-US" altLang="ko-KR" sz="1200" dirty="0">
                <a:solidFill>
                  <a:srgbClr val="CE9178"/>
                </a:solidFill>
                <a:latin typeface="Consolas" panose="020B0609020204030204" pitchFamily="49" charset="0"/>
              </a:rPr>
              <a:t>C'</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l-GR" altLang="ko-KR" sz="1200" dirty="0">
                <a:solidFill>
                  <a:srgbClr val="CE9178"/>
                </a:solidFill>
                <a:latin typeface="Consolas" panose="020B0609020204030204" pitchFamily="49" charset="0"/>
              </a:rPr>
              <a:t>γ'</a:t>
            </a:r>
            <a:r>
              <a:rPr lang="el-GR" altLang="ko-KR" sz="1200" dirty="0">
                <a:solidFill>
                  <a:srgbClr val="D4D4D4"/>
                </a:solidFill>
                <a:latin typeface="Consolas" panose="020B0609020204030204" pitchFamily="49" charset="0"/>
              </a:rPr>
              <a:t>, </a:t>
            </a:r>
            <a:r>
              <a:rPr lang="el-GR" altLang="ko-KR" sz="1200" dirty="0">
                <a:solidFill>
                  <a:srgbClr val="CE9178"/>
                </a:solidFill>
                <a:latin typeface="Consolas" panose="020B0609020204030204" pitchFamily="49" charset="0"/>
              </a:rPr>
              <a:t>'</a:t>
            </a:r>
            <a:r>
              <a:rPr lang="en-US" altLang="ko-KR" sz="1200" dirty="0">
                <a:solidFill>
                  <a:srgbClr val="CE9178"/>
                </a:solidFill>
                <a:latin typeface="Consolas" panose="020B0609020204030204" pitchFamily="49" charset="0"/>
              </a:rPr>
              <a:t>D'</a:t>
            </a:r>
            <a:r>
              <a:rPr lang="en-US" altLang="ko-KR" sz="1200" dirty="0">
                <a:solidFill>
                  <a:srgbClr val="D4D4D4"/>
                </a:solidFill>
                <a:latin typeface="Consolas" panose="020B0609020204030204" pitchFamily="49" charset="0"/>
              </a:rPr>
              <a:t>: </a:t>
            </a:r>
            <a:r>
              <a:rPr lang="en-US" altLang="ko-KR" sz="1200" dirty="0">
                <a:solidFill>
                  <a:srgbClr val="CE9178"/>
                </a:solidFill>
                <a:latin typeface="Consolas" panose="020B0609020204030204" pitchFamily="49" charset="0"/>
              </a:rPr>
              <a:t>'</a:t>
            </a:r>
            <a:r>
              <a:rPr lang="el-GR" altLang="ko-KR" sz="1200" dirty="0">
                <a:solidFill>
                  <a:srgbClr val="CE9178"/>
                </a:solidFill>
                <a:latin typeface="Consolas" panose="020B0609020204030204" pitchFamily="49" charset="0"/>
              </a:rPr>
              <a:t>δ'</a:t>
            </a:r>
            <a:r>
              <a:rPr lang="el-GR" altLang="ko-KR" sz="1200" dirty="0">
                <a:solidFill>
                  <a:srgbClr val="D4D4D4"/>
                </a:solidFill>
                <a:latin typeface="Consolas" panose="020B0609020204030204" pitchFamily="49" charset="0"/>
              </a:rPr>
              <a:t>}</a:t>
            </a:r>
          </a:p>
          <a:p>
            <a:r>
              <a:rPr lang="en-US" altLang="ko-KR" sz="1200" dirty="0">
                <a:solidFill>
                  <a:srgbClr val="9CDCFE"/>
                </a:solidFill>
                <a:latin typeface="Consolas" panose="020B0609020204030204" pitchFamily="49" charset="0"/>
              </a:rPr>
              <a:t>series</a:t>
            </a:r>
            <a:r>
              <a:rPr lang="en-US" altLang="ko-KR" sz="1200" dirty="0">
                <a:solidFill>
                  <a:srgbClr val="D4D4D4"/>
                </a:solidFill>
                <a:latin typeface="Consolas" panose="020B0609020204030204" pitchFamily="49" charset="0"/>
              </a:rPr>
              <a:t> = </a:t>
            </a:r>
            <a:r>
              <a:rPr lang="en-US" altLang="ko-KR" sz="1200" dirty="0" err="1">
                <a:solidFill>
                  <a:srgbClr val="4EC9B0"/>
                </a:solidFill>
                <a:latin typeface="Consolas" panose="020B0609020204030204" pitchFamily="49" charset="0"/>
              </a:rPr>
              <a:t>pd</a:t>
            </a:r>
            <a:r>
              <a:rPr lang="en-US" altLang="ko-KR" sz="1200" dirty="0" err="1">
                <a:solidFill>
                  <a:srgbClr val="D4D4D4"/>
                </a:solidFill>
                <a:latin typeface="Consolas" panose="020B0609020204030204" pitchFamily="49" charset="0"/>
              </a:rPr>
              <a:t>.</a:t>
            </a:r>
            <a:r>
              <a:rPr lang="en-US" altLang="ko-KR" sz="1200" dirty="0" err="1">
                <a:solidFill>
                  <a:srgbClr val="4EC9B0"/>
                </a:solidFill>
                <a:latin typeface="Consolas" panose="020B0609020204030204" pitchFamily="49" charset="0"/>
              </a:rPr>
              <a:t>Series</a:t>
            </a:r>
            <a:r>
              <a:rPr lang="en-US" altLang="ko-KR" sz="1200" dirty="0">
                <a:solidFill>
                  <a:srgbClr val="D4D4D4"/>
                </a:solidFill>
                <a:latin typeface="Consolas" panose="020B0609020204030204" pitchFamily="49" charset="0"/>
              </a:rPr>
              <a:t>(</a:t>
            </a:r>
            <a:r>
              <a:rPr lang="en-US" altLang="ko-KR" sz="1200" dirty="0">
                <a:solidFill>
                  <a:srgbClr val="9CDCFE"/>
                </a:solidFill>
                <a:latin typeface="Consolas" panose="020B0609020204030204" pitchFamily="49" charset="0"/>
              </a:rPr>
              <a:t>name</a:t>
            </a:r>
            <a:r>
              <a:rPr lang="en-US" altLang="ko-KR" sz="1200" dirty="0">
                <a:solidFill>
                  <a:srgbClr val="D4D4D4"/>
                </a:solidFill>
                <a:latin typeface="Consolas" panose="020B0609020204030204" pitchFamily="49" charset="0"/>
              </a:rPr>
              <a:t>=</a:t>
            </a:r>
            <a:r>
              <a:rPr lang="en-US" altLang="ko-KR" sz="1200" dirty="0">
                <a:solidFill>
                  <a:srgbClr val="CE9178"/>
                </a:solidFill>
                <a:latin typeface="Consolas" panose="020B0609020204030204" pitchFamily="49" charset="0"/>
              </a:rPr>
              <a:t>'</a:t>
            </a:r>
            <a:r>
              <a:rPr lang="en-US" altLang="ko-KR" sz="1200" dirty="0" err="1">
                <a:solidFill>
                  <a:srgbClr val="CE9178"/>
                </a:solidFill>
                <a:latin typeface="Consolas" panose="020B0609020204030204" pitchFamily="49" charset="0"/>
              </a:rPr>
              <a:t>greek</a:t>
            </a:r>
            <a:r>
              <a:rPr lang="en-US" altLang="ko-KR" sz="1200" dirty="0">
                <a:solidFill>
                  <a:srgbClr val="CE9178"/>
                </a:solidFill>
                <a:latin typeface="Consolas" panose="020B0609020204030204" pitchFamily="49" charset="0"/>
              </a:rPr>
              <a:t>'</a:t>
            </a:r>
            <a:r>
              <a:rPr lang="en-US" altLang="ko-KR" sz="1200" dirty="0">
                <a:solidFill>
                  <a:srgbClr val="D4D4D4"/>
                </a:solidFill>
                <a:latin typeface="Consolas" panose="020B0609020204030204" pitchFamily="49" charset="0"/>
              </a:rPr>
              <a:t>, </a:t>
            </a:r>
            <a:r>
              <a:rPr lang="en-US" altLang="ko-KR" sz="1200" dirty="0">
                <a:solidFill>
                  <a:srgbClr val="9CDCFE"/>
                </a:solidFill>
                <a:latin typeface="Consolas" panose="020B0609020204030204" pitchFamily="49" charset="0"/>
              </a:rPr>
              <a:t>data</a:t>
            </a:r>
            <a:r>
              <a:rPr lang="en-US" altLang="ko-KR" sz="1200" dirty="0">
                <a:solidFill>
                  <a:srgbClr val="D4D4D4"/>
                </a:solidFill>
                <a:latin typeface="Consolas" panose="020B0609020204030204" pitchFamily="49" charset="0"/>
              </a:rPr>
              <a:t>=</a:t>
            </a:r>
            <a:r>
              <a:rPr lang="en-US" altLang="ko-KR" sz="1200" dirty="0" err="1">
                <a:solidFill>
                  <a:srgbClr val="9CDCFE"/>
                </a:solidFill>
                <a:latin typeface="Consolas" panose="020B0609020204030204" pitchFamily="49" charset="0"/>
              </a:rPr>
              <a:t>dict_data</a:t>
            </a:r>
            <a:r>
              <a:rPr lang="en-US" altLang="ko-KR" sz="12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60654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EE009438-E1BF-4F8F-90F9-A4F62D76B3CB}"/>
              </a:ext>
            </a:extLst>
          </p:cNvPr>
          <p:cNvPicPr>
            <a:picLocks noChangeAspect="1"/>
          </p:cNvPicPr>
          <p:nvPr/>
        </p:nvPicPr>
        <p:blipFill>
          <a:blip r:embed="rId3"/>
          <a:stretch>
            <a:fillRect/>
          </a:stretch>
        </p:blipFill>
        <p:spPr>
          <a:xfrm>
            <a:off x="0" y="-6628"/>
            <a:ext cx="9906000" cy="894023"/>
          </a:xfrm>
          <a:prstGeom prst="rect">
            <a:avLst/>
          </a:prstGeom>
        </p:spPr>
      </p:pic>
      <p:pic>
        <p:nvPicPr>
          <p:cNvPr id="7" name="그림 6">
            <a:extLst>
              <a:ext uri="{FF2B5EF4-FFF2-40B4-BE49-F238E27FC236}">
                <a16:creationId xmlns:a16="http://schemas.microsoft.com/office/drawing/2014/main" id="{D45CAA61-6E68-48B0-A6C7-4F2617AC1D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682" y="6597930"/>
            <a:ext cx="1136602" cy="260070"/>
          </a:xfrm>
          <a:prstGeom prst="rect">
            <a:avLst/>
          </a:prstGeom>
        </p:spPr>
      </p:pic>
      <p:sp>
        <p:nvSpPr>
          <p:cNvPr id="16" name="TextBox 15">
            <a:extLst>
              <a:ext uri="{FF2B5EF4-FFF2-40B4-BE49-F238E27FC236}">
                <a16:creationId xmlns:a16="http://schemas.microsoft.com/office/drawing/2014/main" id="{0BF46204-1FFE-4C3D-9358-9C317D857CAA}"/>
              </a:ext>
            </a:extLst>
          </p:cNvPr>
          <p:cNvSpPr txBox="1"/>
          <p:nvPr/>
        </p:nvSpPr>
        <p:spPr>
          <a:xfrm>
            <a:off x="231631" y="188640"/>
            <a:ext cx="7398179" cy="523220"/>
          </a:xfrm>
          <a:prstGeom prst="rect">
            <a:avLst/>
          </a:prstGeom>
          <a:noFill/>
        </p:spPr>
        <p:txBody>
          <a:bodyPr wrap="none" rtlCol="0">
            <a:spAutoFit/>
          </a:bodyPr>
          <a:lstStyle/>
          <a:p>
            <a:r>
              <a:rPr kumimoji="1" lang="en-US" altLang="ko-KR" sz="2800" b="1" dirty="0">
                <a:latin typeface="나눔고딕" panose="020D0604000000000000" pitchFamily="50" charset="-127"/>
                <a:ea typeface="나눔고딕" panose="020D0604000000000000" pitchFamily="50" charset="-127"/>
              </a:rPr>
              <a:t> 2. </a:t>
            </a:r>
            <a:r>
              <a:rPr kumimoji="1" lang="ko-KR" altLang="en-US" sz="2800" b="1" dirty="0">
                <a:latin typeface="나눔고딕" panose="020D0604000000000000" pitchFamily="50" charset="-127"/>
                <a:ea typeface="나눔고딕" panose="020D0604000000000000" pitchFamily="50" charset="-127"/>
              </a:rPr>
              <a:t>데이터 분석을 위한                       응용 문법</a:t>
            </a:r>
            <a:endParaRPr kumimoji="1" lang="en-US" altLang="ko-KR" sz="2800" b="1" dirty="0">
              <a:latin typeface="나눔고딕" panose="020D0604000000000000" pitchFamily="50" charset="-127"/>
              <a:ea typeface="나눔고딕" panose="020D0604000000000000" pitchFamily="50" charset="-127"/>
            </a:endParaRPr>
          </a:p>
        </p:txBody>
      </p:sp>
      <p:grpSp>
        <p:nvGrpSpPr>
          <p:cNvPr id="15" name="그룹 14">
            <a:extLst>
              <a:ext uri="{FF2B5EF4-FFF2-40B4-BE49-F238E27FC236}">
                <a16:creationId xmlns:a16="http://schemas.microsoft.com/office/drawing/2014/main" id="{369F324C-EC4D-8411-F93A-C291143370ED}"/>
              </a:ext>
            </a:extLst>
          </p:cNvPr>
          <p:cNvGrpSpPr>
            <a:grpSpLocks/>
          </p:cNvGrpSpPr>
          <p:nvPr/>
        </p:nvGrpSpPr>
        <p:grpSpPr bwMode="auto">
          <a:xfrm>
            <a:off x="542907" y="998118"/>
            <a:ext cx="4424882" cy="400110"/>
            <a:chOff x="462308" y="1828784"/>
            <a:chExt cx="4424014" cy="399302"/>
          </a:xfrm>
        </p:grpSpPr>
        <p:sp>
          <p:nvSpPr>
            <p:cNvPr id="17" name="Rectangle 304">
              <a:extLst>
                <a:ext uri="{FF2B5EF4-FFF2-40B4-BE49-F238E27FC236}">
                  <a16:creationId xmlns:a16="http://schemas.microsoft.com/office/drawing/2014/main" id="{09D97266-3407-132E-31F4-35CD22288C1C}"/>
                </a:ext>
              </a:extLst>
            </p:cNvPr>
            <p:cNvSpPr>
              <a:spLocks noChangeArrowheads="1"/>
            </p:cNvSpPr>
            <p:nvPr/>
          </p:nvSpPr>
          <p:spPr bwMode="auto">
            <a:xfrm>
              <a:off x="723408" y="1828784"/>
              <a:ext cx="4162914" cy="399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2.4                         </a:t>
              </a:r>
              <a:r>
                <a:rPr lang="ko-KR" altLang="en-US" sz="20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사용법 및 특징</a:t>
              </a:r>
            </a:p>
          </p:txBody>
        </p:sp>
        <p:grpSp>
          <p:nvGrpSpPr>
            <p:cNvPr id="21" name="그룹 9">
              <a:extLst>
                <a:ext uri="{FF2B5EF4-FFF2-40B4-BE49-F238E27FC236}">
                  <a16:creationId xmlns:a16="http://schemas.microsoft.com/office/drawing/2014/main" id="{9C2B634A-3925-9DEC-13E3-21A49917D9A1}"/>
                </a:ext>
              </a:extLst>
            </p:cNvPr>
            <p:cNvGrpSpPr>
              <a:grpSpLocks/>
            </p:cNvGrpSpPr>
            <p:nvPr/>
          </p:nvGrpSpPr>
          <p:grpSpPr bwMode="auto">
            <a:xfrm>
              <a:off x="462308" y="1868795"/>
              <a:ext cx="252000" cy="304184"/>
              <a:chOff x="615950" y="2444452"/>
              <a:chExt cx="635289" cy="879856"/>
            </a:xfrm>
          </p:grpSpPr>
          <p:sp>
            <p:nvSpPr>
              <p:cNvPr id="22" name="이등변 삼각형 4">
                <a:extLst>
                  <a:ext uri="{FF2B5EF4-FFF2-40B4-BE49-F238E27FC236}">
                    <a16:creationId xmlns:a16="http://schemas.microsoft.com/office/drawing/2014/main" id="{36AEDD17-F583-0940-9F76-140C73024B91}"/>
                  </a:ext>
                </a:extLst>
              </p:cNvPr>
              <p:cNvSpPr>
                <a:spLocks noChangeArrowheads="1"/>
              </p:cNvSpPr>
              <p:nvPr/>
            </p:nvSpPr>
            <p:spPr bwMode="auto">
              <a:xfrm rot="5400000">
                <a:off x="493667" y="2566735"/>
                <a:ext cx="879856" cy="635289"/>
              </a:xfrm>
              <a:prstGeom prst="triangle">
                <a:avLst>
                  <a:gd name="adj" fmla="val 50000"/>
                </a:avLst>
              </a:prstGeom>
              <a:solidFill>
                <a:srgbClr val="069DCC"/>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sp>
            <p:nvSpPr>
              <p:cNvPr id="23" name="이등변 삼각형 49">
                <a:extLst>
                  <a:ext uri="{FF2B5EF4-FFF2-40B4-BE49-F238E27FC236}">
                    <a16:creationId xmlns:a16="http://schemas.microsoft.com/office/drawing/2014/main" id="{4BEF41FD-1201-5ED5-A642-59B3E70CFCF7}"/>
                  </a:ext>
                </a:extLst>
              </p:cNvPr>
              <p:cNvSpPr>
                <a:spLocks noChangeArrowheads="1"/>
              </p:cNvSpPr>
              <p:nvPr/>
            </p:nvSpPr>
            <p:spPr bwMode="auto">
              <a:xfrm rot="5400000">
                <a:off x="690546" y="2743742"/>
                <a:ext cx="389559" cy="281276"/>
              </a:xfrm>
              <a:prstGeom prst="triangle">
                <a:avLst>
                  <a:gd name="adj" fmla="val 50000"/>
                </a:avLst>
              </a:prstGeom>
              <a:solidFill>
                <a:srgbClr val="034261"/>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1" latinLnBrk="1" hangingPunct="1"/>
                <a:endParaRPr lang="ko-KR" altLang="en-US">
                  <a:latin typeface="+mn-ea"/>
                  <a:ea typeface="+mn-ea"/>
                </a:endParaRPr>
              </a:p>
            </p:txBody>
          </p:sp>
        </p:grpSp>
      </p:grpSp>
      <p:sp>
        <p:nvSpPr>
          <p:cNvPr id="6" name="슬라이드 번호 개체 틀 5">
            <a:extLst>
              <a:ext uri="{FF2B5EF4-FFF2-40B4-BE49-F238E27FC236}">
                <a16:creationId xmlns:a16="http://schemas.microsoft.com/office/drawing/2014/main" id="{5806DD9B-F4D6-C302-412E-F72A07065075}"/>
              </a:ext>
            </a:extLst>
          </p:cNvPr>
          <p:cNvSpPr>
            <a:spLocks noGrp="1"/>
          </p:cNvSpPr>
          <p:nvPr>
            <p:ph type="sldNum" sz="quarter" idx="12"/>
          </p:nvPr>
        </p:nvSpPr>
        <p:spPr/>
        <p:txBody>
          <a:bodyPr/>
          <a:lstStyle/>
          <a:p>
            <a:fld id="{A2A0C522-B119-48A5-8E1F-214B30D8364A}" type="slidenum">
              <a:rPr lang="ko-KR" altLang="en-US" smtClean="0"/>
              <a:t>99</a:t>
            </a:fld>
            <a:endParaRPr lang="ko-KR" altLang="en-US" dirty="0"/>
          </a:p>
        </p:txBody>
      </p:sp>
      <p:pic>
        <p:nvPicPr>
          <p:cNvPr id="13" name="Picture 8" descr="Python logo and wordmark.svg">
            <a:extLst>
              <a:ext uri="{FF2B5EF4-FFF2-40B4-BE49-F238E27FC236}">
                <a16:creationId xmlns:a16="http://schemas.microsoft.com/office/drawing/2014/main" id="{3EB1D770-1B53-4D79-9F21-80C3E809D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7527" y="116064"/>
            <a:ext cx="2189018" cy="64863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04">
            <a:extLst>
              <a:ext uri="{FF2B5EF4-FFF2-40B4-BE49-F238E27FC236}">
                <a16:creationId xmlns:a16="http://schemas.microsoft.com/office/drawing/2014/main" id="{9F1AD625-4AAB-4F35-9A13-CF9C38C9566A}"/>
              </a:ext>
            </a:extLst>
          </p:cNvPr>
          <p:cNvSpPr>
            <a:spLocks noChangeArrowheads="1"/>
          </p:cNvSpPr>
          <p:nvPr/>
        </p:nvSpPr>
        <p:spPr bwMode="auto">
          <a:xfrm>
            <a:off x="1136576" y="6593612"/>
            <a:ext cx="662473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fontAlgn="base"/>
            <a:r>
              <a:rPr lang="en-US" altLang="ko-KR" sz="1100" b="1" dirty="0">
                <a:ln>
                  <a:solidFill>
                    <a:prstClr val="black">
                      <a:alpha val="0"/>
                    </a:prstClr>
                  </a:solidFill>
                </a:ln>
                <a:solidFill>
                  <a:srgbClr val="002060"/>
                </a:solidFill>
                <a:latin typeface="나눔고딕" panose="020D0604000000000000" pitchFamily="50" charset="-127"/>
                <a:ea typeface="나눔고딕" panose="020D0604000000000000" pitchFamily="50" charset="-127"/>
              </a:rPr>
              <a:t>I   </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데이터 분석</a:t>
            </a:r>
            <a:r>
              <a:rPr lang="en-US" altLang="ko-KR"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a:t>
            </a:r>
            <a:r>
              <a:rPr lang="ko-KR" altLang="en-US" sz="1100" b="1" dirty="0">
                <a:ln>
                  <a:solidFill>
                    <a:prstClr val="black">
                      <a:alpha val="0"/>
                    </a:prstClr>
                  </a:solidFill>
                </a:ln>
                <a:solidFill>
                  <a:schemeClr val="tx1">
                    <a:lumMod val="50000"/>
                    <a:lumOff val="50000"/>
                  </a:schemeClr>
                </a:solidFill>
                <a:latin typeface="나눔고딕" panose="020D0604000000000000" pitchFamily="50" charset="-127"/>
                <a:ea typeface="나눔고딕" panose="020D0604000000000000" pitchFamily="50" charset="-127"/>
              </a:rPr>
              <a:t>시각화를 위한 프로그래밍 기초</a:t>
            </a:r>
          </a:p>
        </p:txBody>
      </p:sp>
      <p:sp>
        <p:nvSpPr>
          <p:cNvPr id="35" name="사각형: 둥근 모서리 34">
            <a:extLst>
              <a:ext uri="{FF2B5EF4-FFF2-40B4-BE49-F238E27FC236}">
                <a16:creationId xmlns:a16="http://schemas.microsoft.com/office/drawing/2014/main" id="{560ECC59-DEA2-4FA1-B712-AFE9786BA66B}"/>
              </a:ext>
            </a:extLst>
          </p:cNvPr>
          <p:cNvSpPr/>
          <p:nvPr/>
        </p:nvSpPr>
        <p:spPr>
          <a:xfrm>
            <a:off x="632999" y="2215020"/>
            <a:ext cx="8640000" cy="374571"/>
          </a:xfrm>
          <a:prstGeom prst="roundRect">
            <a:avLst/>
          </a:prstGeom>
          <a:solidFill>
            <a:schemeClr val="bg1"/>
          </a:solidFill>
          <a:ln>
            <a:no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ko-KR" altLang="en-US" sz="1600" b="1" dirty="0">
                <a:solidFill>
                  <a:srgbClr val="000000"/>
                </a:solidFill>
                <a:latin typeface="Consolas" panose="020B0609020204030204" pitchFamily="49" charset="0"/>
              </a:rPr>
              <a:t>인덱스</a:t>
            </a:r>
            <a:r>
              <a:rPr lang="en-US" altLang="ko-KR" sz="1600" b="1" dirty="0">
                <a:solidFill>
                  <a:srgbClr val="000000"/>
                </a:solidFill>
                <a:latin typeface="Consolas" panose="020B0609020204030204" pitchFamily="49" charset="0"/>
              </a:rPr>
              <a:t>(index)</a:t>
            </a:r>
            <a:r>
              <a:rPr lang="ko-KR" altLang="en-US" sz="1600" dirty="0">
                <a:solidFill>
                  <a:srgbClr val="000000"/>
                </a:solidFill>
                <a:latin typeface="Consolas" panose="020B0609020204030204" pitchFamily="49" charset="0"/>
              </a:rPr>
              <a:t>를 </a:t>
            </a:r>
            <a:r>
              <a:rPr lang="ko-KR" altLang="en-US" sz="1600" b="1" dirty="0">
                <a:solidFill>
                  <a:srgbClr val="000000"/>
                </a:solidFill>
                <a:latin typeface="Consolas" panose="020B0609020204030204" pitchFamily="49" charset="0"/>
              </a:rPr>
              <a:t>사용</a:t>
            </a:r>
            <a:r>
              <a:rPr lang="ko-KR" altLang="en-US" sz="1600" dirty="0">
                <a:solidFill>
                  <a:srgbClr val="000000"/>
                </a:solidFill>
                <a:latin typeface="Consolas" panose="020B0609020204030204" pitchFamily="49" charset="0"/>
              </a:rPr>
              <a:t>해서 </a:t>
            </a:r>
            <a:r>
              <a:rPr lang="en-US" altLang="ko-KR" sz="1600" dirty="0">
                <a:solidFill>
                  <a:srgbClr val="000000"/>
                </a:solidFill>
                <a:latin typeface="Consolas" panose="020B0609020204030204" pitchFamily="49" charset="0"/>
              </a:rPr>
              <a:t>series </a:t>
            </a:r>
            <a:r>
              <a:rPr lang="ko-KR" altLang="en-US" sz="1600" b="1" dirty="0">
                <a:solidFill>
                  <a:srgbClr val="000000"/>
                </a:solidFill>
                <a:latin typeface="Consolas" panose="020B0609020204030204" pitchFamily="49" charset="0"/>
              </a:rPr>
              <a:t>데이터</a:t>
            </a:r>
            <a:r>
              <a:rPr lang="ko-KR" altLang="en-US" sz="1600" dirty="0">
                <a:solidFill>
                  <a:srgbClr val="000000"/>
                </a:solidFill>
                <a:latin typeface="Consolas" panose="020B0609020204030204" pitchFamily="49" charset="0"/>
              </a:rPr>
              <a:t>에 </a:t>
            </a:r>
            <a:r>
              <a:rPr lang="ko-KR" altLang="en-US" sz="1600" b="1" dirty="0">
                <a:solidFill>
                  <a:srgbClr val="000000"/>
                </a:solidFill>
                <a:latin typeface="Consolas" panose="020B0609020204030204" pitchFamily="49" charset="0"/>
              </a:rPr>
              <a:t>접근</a:t>
            </a:r>
            <a:r>
              <a:rPr lang="ko-KR" altLang="en-US" sz="1600" dirty="0">
                <a:solidFill>
                  <a:srgbClr val="000000"/>
                </a:solidFill>
                <a:latin typeface="Consolas" panose="020B0609020204030204" pitchFamily="49" charset="0"/>
              </a:rPr>
              <a:t>한 후 </a:t>
            </a:r>
            <a:r>
              <a:rPr lang="ko-KR" altLang="en-US" sz="1600" b="1" dirty="0">
                <a:solidFill>
                  <a:srgbClr val="000000"/>
                </a:solidFill>
                <a:latin typeface="Consolas" panose="020B0609020204030204" pitchFamily="49" charset="0"/>
              </a:rPr>
              <a:t>값</a:t>
            </a:r>
            <a:r>
              <a:rPr lang="ko-KR" altLang="en-US" sz="1600" dirty="0">
                <a:solidFill>
                  <a:srgbClr val="000000"/>
                </a:solidFill>
                <a:latin typeface="Consolas" panose="020B0609020204030204" pitchFamily="49" charset="0"/>
              </a:rPr>
              <a:t>을 </a:t>
            </a:r>
            <a:r>
              <a:rPr lang="ko-KR" altLang="en-US" sz="1600" b="1" dirty="0">
                <a:solidFill>
                  <a:srgbClr val="000000"/>
                </a:solidFill>
                <a:latin typeface="Consolas" panose="020B0609020204030204" pitchFamily="49" charset="0"/>
              </a:rPr>
              <a:t>읽거나 변경</a:t>
            </a:r>
            <a:r>
              <a:rPr lang="ko-KR" altLang="en-US" sz="1600" dirty="0">
                <a:solidFill>
                  <a:srgbClr val="000000"/>
                </a:solidFill>
                <a:latin typeface="Consolas" panose="020B0609020204030204" pitchFamily="49" charset="0"/>
              </a:rPr>
              <a:t>할 수 있음</a:t>
            </a:r>
            <a:endParaRPr lang="ko-KR" altLang="en-US" sz="1600" dirty="0"/>
          </a:p>
        </p:txBody>
      </p:sp>
      <p:pic>
        <p:nvPicPr>
          <p:cNvPr id="39" name="Picture 6" descr="Pandas logo.svg">
            <a:extLst>
              <a:ext uri="{FF2B5EF4-FFF2-40B4-BE49-F238E27FC236}">
                <a16:creationId xmlns:a16="http://schemas.microsoft.com/office/drawing/2014/main" id="{DC567D4C-AFAE-4FC2-80A0-B977ACB76B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755" y="878049"/>
            <a:ext cx="1706600" cy="6897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452A156-E3D1-4735-8364-2CB7E5D87CD7}"/>
              </a:ext>
            </a:extLst>
          </p:cNvPr>
          <p:cNvSpPr txBox="1"/>
          <p:nvPr/>
        </p:nvSpPr>
        <p:spPr>
          <a:xfrm>
            <a:off x="782564" y="1673411"/>
            <a:ext cx="8340872" cy="369332"/>
          </a:xfrm>
          <a:prstGeom prst="rect">
            <a:avLst/>
          </a:prstGeom>
          <a:noFill/>
        </p:spPr>
        <p:txBody>
          <a:bodyPr wrap="square" rtlCol="0">
            <a:spAutoFit/>
          </a:bodyPr>
          <a:lstStyle>
            <a:defPPr>
              <a:defRPr lang="ko-KR"/>
            </a:defPPr>
            <a:lvl1pPr>
              <a:defRPr sz="1600">
                <a:solidFill>
                  <a:schemeClr val="tx1">
                    <a:lumMod val="75000"/>
                    <a:lumOff val="25000"/>
                    <a:alpha val="99000"/>
                  </a:schemeClr>
                </a:solidFill>
                <a:latin typeface="Rix고딕 B" pitchFamily="18" charset="-127"/>
                <a:ea typeface="Rix고딕 B" pitchFamily="18" charset="-127"/>
              </a:defRPr>
            </a:lvl1pPr>
          </a:lstStyle>
          <a:p>
            <a:pPr marL="177800" indent="-177800" latinLnBrk="0">
              <a:spcBef>
                <a:spcPts val="300"/>
              </a:spcBef>
              <a:spcAft>
                <a:spcPts val="600"/>
              </a:spcAft>
              <a:buFont typeface="Wingdings" panose="05000000000000000000" pitchFamily="2" charset="2"/>
              <a:buChar char="§"/>
            </a:pP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pandas </a:t>
            </a:r>
            <a:r>
              <a:rPr lang="ko-KR" altLang="en-US" sz="1800" b="1" dirty="0">
                <a:ln>
                  <a:solidFill>
                    <a:schemeClr val="bg1">
                      <a:lumMod val="75000"/>
                      <a:alpha val="3000"/>
                    </a:schemeClr>
                  </a:solidFill>
                </a:ln>
                <a:solidFill>
                  <a:schemeClr val="tx2">
                    <a:lumMod val="50000"/>
                  </a:schemeClr>
                </a:solidFill>
                <a:latin typeface="Consolas" panose="020B0609020204030204" pitchFamily="49" charset="0"/>
                <a:ea typeface="+mn-ea"/>
              </a:rPr>
              <a:t>자료구조</a:t>
            </a:r>
            <a:r>
              <a:rPr lang="en-US" altLang="ko-KR" sz="1800" b="1" dirty="0">
                <a:ln>
                  <a:solidFill>
                    <a:schemeClr val="bg1">
                      <a:lumMod val="75000"/>
                      <a:alpha val="3000"/>
                    </a:schemeClr>
                  </a:solidFill>
                </a:ln>
                <a:solidFill>
                  <a:schemeClr val="tx2">
                    <a:lumMod val="50000"/>
                  </a:schemeClr>
                </a:solidFill>
                <a:latin typeface="Consolas" panose="020B0609020204030204" pitchFamily="49" charset="0"/>
                <a:ea typeface="+mn-ea"/>
              </a:rPr>
              <a:t>: Series</a:t>
            </a:r>
          </a:p>
        </p:txBody>
      </p:sp>
      <p:grpSp>
        <p:nvGrpSpPr>
          <p:cNvPr id="4" name="그룹 3">
            <a:extLst>
              <a:ext uri="{FF2B5EF4-FFF2-40B4-BE49-F238E27FC236}">
                <a16:creationId xmlns:a16="http://schemas.microsoft.com/office/drawing/2014/main" id="{3DE71E79-10A1-42A0-90DA-638EC71B949F}"/>
              </a:ext>
            </a:extLst>
          </p:cNvPr>
          <p:cNvGrpSpPr/>
          <p:nvPr/>
        </p:nvGrpSpPr>
        <p:grpSpPr>
          <a:xfrm>
            <a:off x="3974610" y="2988439"/>
            <a:ext cx="1624952" cy="2402430"/>
            <a:chOff x="6470366" y="3329798"/>
            <a:chExt cx="1624952" cy="2402430"/>
          </a:xfrm>
        </p:grpSpPr>
        <p:grpSp>
          <p:nvGrpSpPr>
            <p:cNvPr id="65" name="그룹 64">
              <a:extLst>
                <a:ext uri="{FF2B5EF4-FFF2-40B4-BE49-F238E27FC236}">
                  <a16:creationId xmlns:a16="http://schemas.microsoft.com/office/drawing/2014/main" id="{4D403FEC-8658-4905-A0F8-860848B247F1}"/>
                </a:ext>
              </a:extLst>
            </p:cNvPr>
            <p:cNvGrpSpPr/>
            <p:nvPr/>
          </p:nvGrpSpPr>
          <p:grpSpPr>
            <a:xfrm>
              <a:off x="6969224" y="3329798"/>
              <a:ext cx="1126094" cy="2096789"/>
              <a:chOff x="870779" y="2925312"/>
              <a:chExt cx="1126094" cy="2096789"/>
            </a:xfrm>
          </p:grpSpPr>
          <p:grpSp>
            <p:nvGrpSpPr>
              <p:cNvPr id="66" name="그룹 65">
                <a:extLst>
                  <a:ext uri="{FF2B5EF4-FFF2-40B4-BE49-F238E27FC236}">
                    <a16:creationId xmlns:a16="http://schemas.microsoft.com/office/drawing/2014/main" id="{5389F4D9-61DC-4D91-939E-C2F115D0D141}"/>
                  </a:ext>
                </a:extLst>
              </p:cNvPr>
              <p:cNvGrpSpPr/>
              <p:nvPr/>
            </p:nvGrpSpPr>
            <p:grpSpPr>
              <a:xfrm>
                <a:off x="870779" y="2925313"/>
                <a:ext cx="643558" cy="2096787"/>
                <a:chOff x="5601082" y="2940283"/>
                <a:chExt cx="589093" cy="1919330"/>
              </a:xfrm>
            </p:grpSpPr>
            <p:sp>
              <p:nvSpPr>
                <p:cNvPr id="72" name="정육면체 71">
                  <a:extLst>
                    <a:ext uri="{FF2B5EF4-FFF2-40B4-BE49-F238E27FC236}">
                      <a16:creationId xmlns:a16="http://schemas.microsoft.com/office/drawing/2014/main" id="{98312622-7276-4566-AE07-1CE0CFCDBDBD}"/>
                    </a:ext>
                  </a:extLst>
                </p:cNvPr>
                <p:cNvSpPr/>
                <p:nvPr/>
              </p:nvSpPr>
              <p:spPr>
                <a:xfrm>
                  <a:off x="5601086" y="427052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D</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3" name="정육면체 72">
                  <a:extLst>
                    <a:ext uri="{FF2B5EF4-FFF2-40B4-BE49-F238E27FC236}">
                      <a16:creationId xmlns:a16="http://schemas.microsoft.com/office/drawing/2014/main" id="{5C0817AB-FB9D-4594-9FBF-678B6240DA2F}"/>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4" name="정육면체 73">
                  <a:extLst>
                    <a:ext uri="{FF2B5EF4-FFF2-40B4-BE49-F238E27FC236}">
                      <a16:creationId xmlns:a16="http://schemas.microsoft.com/office/drawing/2014/main" id="{F81984D5-5DE1-437C-AECD-905F67846007}"/>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B</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75" name="정육면체 74">
                  <a:extLst>
                    <a:ext uri="{FF2B5EF4-FFF2-40B4-BE49-F238E27FC236}">
                      <a16:creationId xmlns:a16="http://schemas.microsoft.com/office/drawing/2014/main" id="{5B63AF5E-E90A-4016-9F4E-C5D342065C8C}"/>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A</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67" name="그룹 66">
                <a:extLst>
                  <a:ext uri="{FF2B5EF4-FFF2-40B4-BE49-F238E27FC236}">
                    <a16:creationId xmlns:a16="http://schemas.microsoft.com/office/drawing/2014/main" id="{6BE7E40E-7D50-4BE6-B7B2-BD5C7EBF31F5}"/>
                  </a:ext>
                </a:extLst>
              </p:cNvPr>
              <p:cNvGrpSpPr/>
              <p:nvPr/>
            </p:nvGrpSpPr>
            <p:grpSpPr>
              <a:xfrm>
                <a:off x="1353318" y="2925312"/>
                <a:ext cx="643555" cy="2096789"/>
                <a:chOff x="5601072" y="2940277"/>
                <a:chExt cx="589088" cy="1919329"/>
              </a:xfrm>
            </p:grpSpPr>
            <p:sp>
              <p:nvSpPr>
                <p:cNvPr id="68" name="정육면체 67">
                  <a:extLst>
                    <a:ext uri="{FF2B5EF4-FFF2-40B4-BE49-F238E27FC236}">
                      <a16:creationId xmlns:a16="http://schemas.microsoft.com/office/drawing/2014/main" id="{BFD6AD13-E397-4CF5-934F-29145ABE4269}"/>
                    </a:ext>
                  </a:extLst>
                </p:cNvPr>
                <p:cNvSpPr/>
                <p:nvPr/>
              </p:nvSpPr>
              <p:spPr>
                <a:xfrm>
                  <a:off x="5601072" y="4270518"/>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δ</a:t>
                  </a:r>
                </a:p>
              </p:txBody>
            </p:sp>
            <p:sp>
              <p:nvSpPr>
                <p:cNvPr id="69" name="정육면체 68">
                  <a:extLst>
                    <a:ext uri="{FF2B5EF4-FFF2-40B4-BE49-F238E27FC236}">
                      <a16:creationId xmlns:a16="http://schemas.microsoft.com/office/drawing/2014/main" id="{7FAC21B2-78BA-4E83-8FAD-136D7820C66B}"/>
                    </a:ext>
                  </a:extLst>
                </p:cNvPr>
                <p:cNvSpPr/>
                <p:nvPr/>
              </p:nvSpPr>
              <p:spPr>
                <a:xfrm>
                  <a:off x="5601072" y="3826129"/>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dirty="0"/>
                    <a:t>Γ</a:t>
                  </a:r>
                  <a:endParaRPr lang="el-GR" altLang="ko-KR" dirty="0"/>
                </a:p>
              </p:txBody>
            </p:sp>
            <p:sp>
              <p:nvSpPr>
                <p:cNvPr id="70" name="정육면체 69">
                  <a:extLst>
                    <a:ext uri="{FF2B5EF4-FFF2-40B4-BE49-F238E27FC236}">
                      <a16:creationId xmlns:a16="http://schemas.microsoft.com/office/drawing/2014/main" id="{EDEBC858-B4B0-4745-8567-E55F5C7FCABF}"/>
                    </a:ext>
                  </a:extLst>
                </p:cNvPr>
                <p:cNvSpPr/>
                <p:nvPr/>
              </p:nvSpPr>
              <p:spPr>
                <a:xfrm>
                  <a:off x="5601072" y="3380731"/>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β</a:t>
                  </a:r>
                </a:p>
              </p:txBody>
            </p:sp>
            <p:sp>
              <p:nvSpPr>
                <p:cNvPr id="71" name="정육면체 70">
                  <a:extLst>
                    <a:ext uri="{FF2B5EF4-FFF2-40B4-BE49-F238E27FC236}">
                      <a16:creationId xmlns:a16="http://schemas.microsoft.com/office/drawing/2014/main" id="{C9417EC4-4EA7-4D5E-9C0F-29DF153160DE}"/>
                    </a:ext>
                  </a:extLst>
                </p:cNvPr>
                <p:cNvSpPr/>
                <p:nvPr/>
              </p:nvSpPr>
              <p:spPr>
                <a:xfrm>
                  <a:off x="5601072" y="2940277"/>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α</a:t>
                  </a:r>
                </a:p>
              </p:txBody>
            </p:sp>
          </p:grpSp>
        </p:grpSp>
        <p:sp>
          <p:nvSpPr>
            <p:cNvPr id="76" name="직사각형 75">
              <a:extLst>
                <a:ext uri="{FF2B5EF4-FFF2-40B4-BE49-F238E27FC236}">
                  <a16:creationId xmlns:a16="http://schemas.microsoft.com/office/drawing/2014/main" id="{417E074F-D5EE-427B-89F4-EAA588AAA1DE}"/>
                </a:ext>
              </a:extLst>
            </p:cNvPr>
            <p:cNvSpPr/>
            <p:nvPr/>
          </p:nvSpPr>
          <p:spPr>
            <a:xfrm>
              <a:off x="6470366" y="3494758"/>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sp>
          <p:nvSpPr>
            <p:cNvPr id="111" name="직사각형 110">
              <a:extLst>
                <a:ext uri="{FF2B5EF4-FFF2-40B4-BE49-F238E27FC236}">
                  <a16:creationId xmlns:a16="http://schemas.microsoft.com/office/drawing/2014/main" id="{59FDCE9E-AE19-4E4C-917E-F66C09255DB3}"/>
                </a:ext>
              </a:extLst>
            </p:cNvPr>
            <p:cNvSpPr/>
            <p:nvPr/>
          </p:nvSpPr>
          <p:spPr>
            <a:xfrm>
              <a:off x="7195850" y="5424451"/>
              <a:ext cx="506870"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greek</a:t>
              </a:r>
              <a:endParaRPr lang="ko-KR" altLang="en-US" sz="1400" dirty="0"/>
            </a:p>
          </p:txBody>
        </p:sp>
      </p:grpSp>
      <p:sp>
        <p:nvSpPr>
          <p:cNvPr id="80" name="직사각형 79">
            <a:extLst>
              <a:ext uri="{FF2B5EF4-FFF2-40B4-BE49-F238E27FC236}">
                <a16:creationId xmlns:a16="http://schemas.microsoft.com/office/drawing/2014/main" id="{E510C643-F3B9-4223-BB7C-B659A8171D1A}"/>
              </a:ext>
            </a:extLst>
          </p:cNvPr>
          <p:cNvSpPr/>
          <p:nvPr/>
        </p:nvSpPr>
        <p:spPr>
          <a:xfrm>
            <a:off x="3773156" y="5636753"/>
            <a:ext cx="2355681" cy="369332"/>
          </a:xfrm>
          <a:prstGeom prst="rect">
            <a:avLst/>
          </a:prstGeom>
          <a:solidFill>
            <a:schemeClr val="tx1"/>
          </a:solidFill>
        </p:spPr>
        <p:txBody>
          <a:bodyPr wrap="square">
            <a:spAutoFit/>
          </a:bodyPr>
          <a:lstStyle/>
          <a:p>
            <a:r>
              <a:rPr lang="en-US" altLang="ko-KR" dirty="0">
                <a:solidFill>
                  <a:srgbClr val="9CDCFE"/>
                </a:solidFill>
                <a:latin typeface="Consolas" panose="020B0609020204030204" pitchFamily="49" charset="0"/>
              </a:rPr>
              <a:t>series</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'C'</a:t>
            </a:r>
            <a:r>
              <a:rPr lang="en-US" altLang="ko-KR" dirty="0">
                <a:solidFill>
                  <a:srgbClr val="D4D4D4"/>
                </a:solidFill>
                <a:latin typeface="Consolas" panose="020B0609020204030204" pitchFamily="49" charset="0"/>
              </a:rPr>
              <a:t>] = </a:t>
            </a:r>
            <a:r>
              <a:rPr lang="en-US" altLang="ko-KR" dirty="0">
                <a:solidFill>
                  <a:srgbClr val="CE9178"/>
                </a:solidFill>
                <a:latin typeface="Consolas" panose="020B0609020204030204" pitchFamily="49" charset="0"/>
              </a:rPr>
              <a:t>'</a:t>
            </a:r>
            <a:r>
              <a:rPr lang="el-GR" altLang="ko-KR" dirty="0">
                <a:solidFill>
                  <a:srgbClr val="CE9178"/>
                </a:solidFill>
                <a:latin typeface="Consolas" panose="020B0609020204030204" pitchFamily="49" charset="0"/>
              </a:rPr>
              <a:t>Γ'</a:t>
            </a:r>
            <a:endParaRPr lang="el-GR" altLang="ko-KR" dirty="0">
              <a:solidFill>
                <a:srgbClr val="D4D4D4"/>
              </a:solidFill>
              <a:latin typeface="Consolas" panose="020B0609020204030204" pitchFamily="49" charset="0"/>
            </a:endParaRPr>
          </a:p>
        </p:txBody>
      </p:sp>
      <p:grpSp>
        <p:nvGrpSpPr>
          <p:cNvPr id="64" name="그룹 63">
            <a:extLst>
              <a:ext uri="{FF2B5EF4-FFF2-40B4-BE49-F238E27FC236}">
                <a16:creationId xmlns:a16="http://schemas.microsoft.com/office/drawing/2014/main" id="{B052D617-2ECE-4B95-BB00-339419E30C1B}"/>
              </a:ext>
            </a:extLst>
          </p:cNvPr>
          <p:cNvGrpSpPr/>
          <p:nvPr/>
        </p:nvGrpSpPr>
        <p:grpSpPr>
          <a:xfrm>
            <a:off x="6817334" y="2988439"/>
            <a:ext cx="1624952" cy="2413657"/>
            <a:chOff x="6470366" y="3329798"/>
            <a:chExt cx="1624952" cy="2413657"/>
          </a:xfrm>
        </p:grpSpPr>
        <p:grpSp>
          <p:nvGrpSpPr>
            <p:cNvPr id="78" name="그룹 77">
              <a:extLst>
                <a:ext uri="{FF2B5EF4-FFF2-40B4-BE49-F238E27FC236}">
                  <a16:creationId xmlns:a16="http://schemas.microsoft.com/office/drawing/2014/main" id="{D0CC9563-5897-42DC-B3DB-5E32BA9CA45F}"/>
                </a:ext>
              </a:extLst>
            </p:cNvPr>
            <p:cNvGrpSpPr/>
            <p:nvPr/>
          </p:nvGrpSpPr>
          <p:grpSpPr>
            <a:xfrm>
              <a:off x="6969224" y="3329798"/>
              <a:ext cx="1126094" cy="2096789"/>
              <a:chOff x="870779" y="2925312"/>
              <a:chExt cx="1126094" cy="2096789"/>
            </a:xfrm>
          </p:grpSpPr>
          <p:grpSp>
            <p:nvGrpSpPr>
              <p:cNvPr id="83" name="그룹 82">
                <a:extLst>
                  <a:ext uri="{FF2B5EF4-FFF2-40B4-BE49-F238E27FC236}">
                    <a16:creationId xmlns:a16="http://schemas.microsoft.com/office/drawing/2014/main" id="{548481E1-DD3D-46A5-AA6A-0ACB2A810FF1}"/>
                  </a:ext>
                </a:extLst>
              </p:cNvPr>
              <p:cNvGrpSpPr/>
              <p:nvPr/>
            </p:nvGrpSpPr>
            <p:grpSpPr>
              <a:xfrm>
                <a:off x="870779" y="2925313"/>
                <a:ext cx="643558" cy="2096787"/>
                <a:chOff x="5601082" y="2940283"/>
                <a:chExt cx="589093" cy="1919330"/>
              </a:xfrm>
            </p:grpSpPr>
            <p:sp>
              <p:nvSpPr>
                <p:cNvPr id="89" name="정육면체 88">
                  <a:extLst>
                    <a:ext uri="{FF2B5EF4-FFF2-40B4-BE49-F238E27FC236}">
                      <a16:creationId xmlns:a16="http://schemas.microsoft.com/office/drawing/2014/main" id="{36515B75-7FD6-4838-B622-2B4BDCC53C34}"/>
                    </a:ext>
                  </a:extLst>
                </p:cNvPr>
                <p:cNvSpPr/>
                <p:nvPr/>
              </p:nvSpPr>
              <p:spPr>
                <a:xfrm>
                  <a:off x="5601086" y="427052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D</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0" name="정육면체 89">
                  <a:extLst>
                    <a:ext uri="{FF2B5EF4-FFF2-40B4-BE49-F238E27FC236}">
                      <a16:creationId xmlns:a16="http://schemas.microsoft.com/office/drawing/2014/main" id="{6B79006D-9DAF-46FE-84A8-07D70A8D8823}"/>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1" name="정육면체 90">
                  <a:extLst>
                    <a:ext uri="{FF2B5EF4-FFF2-40B4-BE49-F238E27FC236}">
                      <a16:creationId xmlns:a16="http://schemas.microsoft.com/office/drawing/2014/main" id="{C1F43EAF-5CF0-462D-8AF9-3F405D767FC2}"/>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B</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92" name="정육면체 91">
                  <a:extLst>
                    <a:ext uri="{FF2B5EF4-FFF2-40B4-BE49-F238E27FC236}">
                      <a16:creationId xmlns:a16="http://schemas.microsoft.com/office/drawing/2014/main" id="{15465940-824C-4B4C-BB49-A00444786663}"/>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A</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84" name="그룹 83">
                <a:extLst>
                  <a:ext uri="{FF2B5EF4-FFF2-40B4-BE49-F238E27FC236}">
                    <a16:creationId xmlns:a16="http://schemas.microsoft.com/office/drawing/2014/main" id="{F6F323E8-2CB7-44B6-B0E8-57DEF66B37D2}"/>
                  </a:ext>
                </a:extLst>
              </p:cNvPr>
              <p:cNvGrpSpPr/>
              <p:nvPr/>
            </p:nvGrpSpPr>
            <p:grpSpPr>
              <a:xfrm>
                <a:off x="1353318" y="2925312"/>
                <a:ext cx="643555" cy="2096789"/>
                <a:chOff x="5601072" y="2940277"/>
                <a:chExt cx="589088" cy="1919329"/>
              </a:xfrm>
            </p:grpSpPr>
            <p:sp>
              <p:nvSpPr>
                <p:cNvPr id="85" name="정육면체 84">
                  <a:extLst>
                    <a:ext uri="{FF2B5EF4-FFF2-40B4-BE49-F238E27FC236}">
                      <a16:creationId xmlns:a16="http://schemas.microsoft.com/office/drawing/2014/main" id="{EBD1ECB2-B454-443F-87F1-C788968C2380}"/>
                    </a:ext>
                  </a:extLst>
                </p:cNvPr>
                <p:cNvSpPr/>
                <p:nvPr/>
              </p:nvSpPr>
              <p:spPr>
                <a:xfrm>
                  <a:off x="5601072" y="4270518"/>
                  <a:ext cx="589088" cy="589088"/>
                </a:xfrm>
                <a:prstGeom prst="cub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altLang="ko-KR" dirty="0"/>
                    <a:t>Δ</a:t>
                  </a:r>
                  <a:endParaRPr lang="el-GR" altLang="ko-KR" dirty="0"/>
                </a:p>
              </p:txBody>
            </p:sp>
            <p:sp>
              <p:nvSpPr>
                <p:cNvPr id="86" name="정육면체 85">
                  <a:extLst>
                    <a:ext uri="{FF2B5EF4-FFF2-40B4-BE49-F238E27FC236}">
                      <a16:creationId xmlns:a16="http://schemas.microsoft.com/office/drawing/2014/main" id="{4ECEA106-EF9E-447B-BB72-5FA53607CD09}"/>
                    </a:ext>
                  </a:extLst>
                </p:cNvPr>
                <p:cNvSpPr/>
                <p:nvPr/>
              </p:nvSpPr>
              <p:spPr>
                <a:xfrm>
                  <a:off x="5601072" y="3826129"/>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n-US" altLang="ko-KR" dirty="0"/>
                    <a:t>Γ</a:t>
                  </a:r>
                  <a:endParaRPr lang="el-GR" altLang="ko-KR" dirty="0"/>
                </a:p>
              </p:txBody>
            </p:sp>
            <p:sp>
              <p:nvSpPr>
                <p:cNvPr id="87" name="정육면체 86">
                  <a:extLst>
                    <a:ext uri="{FF2B5EF4-FFF2-40B4-BE49-F238E27FC236}">
                      <a16:creationId xmlns:a16="http://schemas.microsoft.com/office/drawing/2014/main" id="{42E42EEA-581D-4464-9487-419FF57B8AF4}"/>
                    </a:ext>
                  </a:extLst>
                </p:cNvPr>
                <p:cNvSpPr/>
                <p:nvPr/>
              </p:nvSpPr>
              <p:spPr>
                <a:xfrm>
                  <a:off x="5601072" y="3380731"/>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β</a:t>
                  </a:r>
                </a:p>
              </p:txBody>
            </p:sp>
            <p:sp>
              <p:nvSpPr>
                <p:cNvPr id="88" name="정육면체 87">
                  <a:extLst>
                    <a:ext uri="{FF2B5EF4-FFF2-40B4-BE49-F238E27FC236}">
                      <a16:creationId xmlns:a16="http://schemas.microsoft.com/office/drawing/2014/main" id="{C916826E-9AEE-49A4-9B18-8C1D00BF4F34}"/>
                    </a:ext>
                  </a:extLst>
                </p:cNvPr>
                <p:cNvSpPr/>
                <p:nvPr/>
              </p:nvSpPr>
              <p:spPr>
                <a:xfrm>
                  <a:off x="5601072" y="2940277"/>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α</a:t>
                  </a:r>
                </a:p>
              </p:txBody>
            </p:sp>
          </p:grpSp>
        </p:grpSp>
        <p:sp>
          <p:nvSpPr>
            <p:cNvPr id="81" name="직사각형 80">
              <a:extLst>
                <a:ext uri="{FF2B5EF4-FFF2-40B4-BE49-F238E27FC236}">
                  <a16:creationId xmlns:a16="http://schemas.microsoft.com/office/drawing/2014/main" id="{E313A705-024B-479C-AD63-711AECC3C4DB}"/>
                </a:ext>
              </a:extLst>
            </p:cNvPr>
            <p:cNvSpPr/>
            <p:nvPr/>
          </p:nvSpPr>
          <p:spPr>
            <a:xfrm>
              <a:off x="6470366" y="3494758"/>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sp>
          <p:nvSpPr>
            <p:cNvPr id="112" name="직사각형 111">
              <a:extLst>
                <a:ext uri="{FF2B5EF4-FFF2-40B4-BE49-F238E27FC236}">
                  <a16:creationId xmlns:a16="http://schemas.microsoft.com/office/drawing/2014/main" id="{B574C025-FD4E-4999-8F47-3E2A3B2EE987}"/>
                </a:ext>
              </a:extLst>
            </p:cNvPr>
            <p:cNvSpPr/>
            <p:nvPr/>
          </p:nvSpPr>
          <p:spPr>
            <a:xfrm>
              <a:off x="7198327" y="5435678"/>
              <a:ext cx="506870"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greek</a:t>
              </a:r>
              <a:endParaRPr lang="ko-KR" altLang="en-US" sz="1400" dirty="0"/>
            </a:p>
          </p:txBody>
        </p:sp>
      </p:grpSp>
      <p:grpSp>
        <p:nvGrpSpPr>
          <p:cNvPr id="93" name="그룹 92">
            <a:extLst>
              <a:ext uri="{FF2B5EF4-FFF2-40B4-BE49-F238E27FC236}">
                <a16:creationId xmlns:a16="http://schemas.microsoft.com/office/drawing/2014/main" id="{AD739061-84CB-4C8B-83AB-F639C63E01F8}"/>
              </a:ext>
            </a:extLst>
          </p:cNvPr>
          <p:cNvGrpSpPr/>
          <p:nvPr/>
        </p:nvGrpSpPr>
        <p:grpSpPr>
          <a:xfrm>
            <a:off x="1109091" y="2988439"/>
            <a:ext cx="1624952" cy="2410688"/>
            <a:chOff x="6470366" y="3329798"/>
            <a:chExt cx="1624952" cy="2410688"/>
          </a:xfrm>
        </p:grpSpPr>
        <p:grpSp>
          <p:nvGrpSpPr>
            <p:cNvPr id="94" name="그룹 93">
              <a:extLst>
                <a:ext uri="{FF2B5EF4-FFF2-40B4-BE49-F238E27FC236}">
                  <a16:creationId xmlns:a16="http://schemas.microsoft.com/office/drawing/2014/main" id="{041CC4D3-6FFC-4D03-A474-70C3327D8CC7}"/>
                </a:ext>
              </a:extLst>
            </p:cNvPr>
            <p:cNvGrpSpPr/>
            <p:nvPr/>
          </p:nvGrpSpPr>
          <p:grpSpPr>
            <a:xfrm>
              <a:off x="6969224" y="3329798"/>
              <a:ext cx="1126094" cy="2096789"/>
              <a:chOff x="870779" y="2925312"/>
              <a:chExt cx="1126094" cy="2096789"/>
            </a:xfrm>
          </p:grpSpPr>
          <p:grpSp>
            <p:nvGrpSpPr>
              <p:cNvPr id="97" name="그룹 96">
                <a:extLst>
                  <a:ext uri="{FF2B5EF4-FFF2-40B4-BE49-F238E27FC236}">
                    <a16:creationId xmlns:a16="http://schemas.microsoft.com/office/drawing/2014/main" id="{BC120E9C-B334-4480-8D67-FDB800DA86C1}"/>
                  </a:ext>
                </a:extLst>
              </p:cNvPr>
              <p:cNvGrpSpPr/>
              <p:nvPr/>
            </p:nvGrpSpPr>
            <p:grpSpPr>
              <a:xfrm>
                <a:off x="870779" y="2925313"/>
                <a:ext cx="643558" cy="2096787"/>
                <a:chOff x="5601082" y="2940283"/>
                <a:chExt cx="589093" cy="1919330"/>
              </a:xfrm>
            </p:grpSpPr>
            <p:sp>
              <p:nvSpPr>
                <p:cNvPr id="103" name="정육면체 102">
                  <a:extLst>
                    <a:ext uri="{FF2B5EF4-FFF2-40B4-BE49-F238E27FC236}">
                      <a16:creationId xmlns:a16="http://schemas.microsoft.com/office/drawing/2014/main" id="{D68938E6-200A-458B-BA0F-212FFC203ED5}"/>
                    </a:ext>
                  </a:extLst>
                </p:cNvPr>
                <p:cNvSpPr/>
                <p:nvPr/>
              </p:nvSpPr>
              <p:spPr>
                <a:xfrm>
                  <a:off x="5601086" y="427052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D</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4" name="정육면체 103">
                  <a:extLst>
                    <a:ext uri="{FF2B5EF4-FFF2-40B4-BE49-F238E27FC236}">
                      <a16:creationId xmlns:a16="http://schemas.microsoft.com/office/drawing/2014/main" id="{97BD2743-EE53-4A21-B678-98ED262DB48D}"/>
                    </a:ext>
                  </a:extLst>
                </p:cNvPr>
                <p:cNvSpPr/>
                <p:nvPr/>
              </p:nvSpPr>
              <p:spPr>
                <a:xfrm>
                  <a:off x="5601086" y="3826134"/>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C</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5" name="정육면체 104">
                  <a:extLst>
                    <a:ext uri="{FF2B5EF4-FFF2-40B4-BE49-F238E27FC236}">
                      <a16:creationId xmlns:a16="http://schemas.microsoft.com/office/drawing/2014/main" id="{1AD69C60-EA66-4BB7-92CD-3FEAC4C961C4}"/>
                    </a:ext>
                  </a:extLst>
                </p:cNvPr>
                <p:cNvSpPr/>
                <p:nvPr/>
              </p:nvSpPr>
              <p:spPr>
                <a:xfrm>
                  <a:off x="5601083" y="3380737"/>
                  <a:ext cx="589089"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B</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06" name="정육면체 105">
                  <a:extLst>
                    <a:ext uri="{FF2B5EF4-FFF2-40B4-BE49-F238E27FC236}">
                      <a16:creationId xmlns:a16="http://schemas.microsoft.com/office/drawing/2014/main" id="{9F4160DA-0095-48EB-A059-F0E3B8FA0D5F}"/>
                    </a:ext>
                  </a:extLst>
                </p:cNvPr>
                <p:cNvSpPr/>
                <p:nvPr/>
              </p:nvSpPr>
              <p:spPr>
                <a:xfrm>
                  <a:off x="5601082" y="2940283"/>
                  <a:ext cx="589090" cy="589089"/>
                </a:xfrm>
                <a:prstGeom prst="cub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2000" b="1" spc="50" dirty="0">
                      <a:ln w="9525" cmpd="sng">
                        <a:solidFill>
                          <a:schemeClr val="accent1"/>
                        </a:solidFill>
                        <a:prstDash val="solid"/>
                      </a:ln>
                      <a:solidFill>
                        <a:srgbClr val="70AD47">
                          <a:tint val="1000"/>
                        </a:srgbClr>
                      </a:solidFill>
                      <a:effectLst>
                        <a:glow rad="38100">
                          <a:schemeClr val="accent1">
                            <a:alpha val="40000"/>
                          </a:schemeClr>
                        </a:glow>
                      </a:effectLst>
                    </a:rPr>
                    <a:t>A</a:t>
                  </a:r>
                  <a:endParaRPr lang="ko-KR" altLang="en-US" sz="2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grpSp>
            <p:nvGrpSpPr>
              <p:cNvPr id="98" name="그룹 97">
                <a:extLst>
                  <a:ext uri="{FF2B5EF4-FFF2-40B4-BE49-F238E27FC236}">
                    <a16:creationId xmlns:a16="http://schemas.microsoft.com/office/drawing/2014/main" id="{EC6CFC06-BF7B-4CE2-A986-65C7DA56899D}"/>
                  </a:ext>
                </a:extLst>
              </p:cNvPr>
              <p:cNvGrpSpPr/>
              <p:nvPr/>
            </p:nvGrpSpPr>
            <p:grpSpPr>
              <a:xfrm>
                <a:off x="1353318" y="2925312"/>
                <a:ext cx="643555" cy="2096789"/>
                <a:chOff x="5601072" y="2940277"/>
                <a:chExt cx="589088" cy="1919329"/>
              </a:xfrm>
            </p:grpSpPr>
            <p:sp>
              <p:nvSpPr>
                <p:cNvPr id="99" name="정육면체 98">
                  <a:extLst>
                    <a:ext uri="{FF2B5EF4-FFF2-40B4-BE49-F238E27FC236}">
                      <a16:creationId xmlns:a16="http://schemas.microsoft.com/office/drawing/2014/main" id="{FC3BCFD4-90D9-4AC8-B3DC-038E7DCF1FB7}"/>
                    </a:ext>
                  </a:extLst>
                </p:cNvPr>
                <p:cNvSpPr/>
                <p:nvPr/>
              </p:nvSpPr>
              <p:spPr>
                <a:xfrm>
                  <a:off x="5601072" y="4270518"/>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δ</a:t>
                  </a:r>
                </a:p>
              </p:txBody>
            </p:sp>
            <p:sp>
              <p:nvSpPr>
                <p:cNvPr id="100" name="정육면체 99">
                  <a:extLst>
                    <a:ext uri="{FF2B5EF4-FFF2-40B4-BE49-F238E27FC236}">
                      <a16:creationId xmlns:a16="http://schemas.microsoft.com/office/drawing/2014/main" id="{4E351C03-5AC0-4460-BF88-AEE6DF16D50D}"/>
                    </a:ext>
                  </a:extLst>
                </p:cNvPr>
                <p:cNvSpPr/>
                <p:nvPr/>
              </p:nvSpPr>
              <p:spPr>
                <a:xfrm>
                  <a:off x="5601072" y="3826129"/>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γ</a:t>
                  </a:r>
                </a:p>
              </p:txBody>
            </p:sp>
            <p:sp>
              <p:nvSpPr>
                <p:cNvPr id="101" name="정육면체 100">
                  <a:extLst>
                    <a:ext uri="{FF2B5EF4-FFF2-40B4-BE49-F238E27FC236}">
                      <a16:creationId xmlns:a16="http://schemas.microsoft.com/office/drawing/2014/main" id="{DD43EA6C-B3F7-4A15-B377-2A98DFFCFFB5}"/>
                    </a:ext>
                  </a:extLst>
                </p:cNvPr>
                <p:cNvSpPr/>
                <p:nvPr/>
              </p:nvSpPr>
              <p:spPr>
                <a:xfrm>
                  <a:off x="5601072" y="3380731"/>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β</a:t>
                  </a:r>
                </a:p>
              </p:txBody>
            </p:sp>
            <p:sp>
              <p:nvSpPr>
                <p:cNvPr id="102" name="정육면체 101">
                  <a:extLst>
                    <a:ext uri="{FF2B5EF4-FFF2-40B4-BE49-F238E27FC236}">
                      <a16:creationId xmlns:a16="http://schemas.microsoft.com/office/drawing/2014/main" id="{FB2422E4-2771-4964-AF24-8432E12C395D}"/>
                    </a:ext>
                  </a:extLst>
                </p:cNvPr>
                <p:cNvSpPr/>
                <p:nvPr/>
              </p:nvSpPr>
              <p:spPr>
                <a:xfrm>
                  <a:off x="5601072" y="2940277"/>
                  <a:ext cx="589088" cy="589088"/>
                </a:xfrm>
                <a:prstGeom prst="cube">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none" rtlCol="0" anchor="ctr"/>
                <a:lstStyle/>
                <a:p>
                  <a:pPr algn="ctr"/>
                  <a:r>
                    <a:rPr lang="el-GR" altLang="ko-KR" dirty="0"/>
                    <a:t>α</a:t>
                  </a:r>
                </a:p>
              </p:txBody>
            </p:sp>
          </p:grpSp>
        </p:grpSp>
        <p:sp>
          <p:nvSpPr>
            <p:cNvPr id="95" name="직사각형 94">
              <a:extLst>
                <a:ext uri="{FF2B5EF4-FFF2-40B4-BE49-F238E27FC236}">
                  <a16:creationId xmlns:a16="http://schemas.microsoft.com/office/drawing/2014/main" id="{A92E7556-CCD1-4E70-BADC-4F9AEB115E28}"/>
                </a:ext>
              </a:extLst>
            </p:cNvPr>
            <p:cNvSpPr/>
            <p:nvPr/>
          </p:nvSpPr>
          <p:spPr>
            <a:xfrm>
              <a:off x="6470366" y="3494758"/>
              <a:ext cx="498855" cy="307777"/>
            </a:xfrm>
            <a:prstGeom prst="rect">
              <a:avLst/>
            </a:prstGeom>
          </p:spPr>
          <p:txBody>
            <a:bodyPr wrap="none">
              <a:spAutoFit/>
            </a:bodyPr>
            <a:lstStyle/>
            <a:p>
              <a:r>
                <a:rPr lang="en-US" altLang="ko-KR" sz="1400" dirty="0">
                  <a:latin typeface="나눔손글씨 펜" panose="03040600000000000000" pitchFamily="66" charset="-127"/>
                  <a:ea typeface="나눔손글씨 펜" panose="03040600000000000000" pitchFamily="66" charset="-127"/>
                </a:rPr>
                <a:t>index</a:t>
              </a:r>
              <a:endParaRPr lang="ko-KR" altLang="en-US" sz="1400" dirty="0"/>
            </a:p>
          </p:txBody>
        </p:sp>
        <p:sp>
          <p:nvSpPr>
            <p:cNvPr id="110" name="직사각형 109">
              <a:extLst>
                <a:ext uri="{FF2B5EF4-FFF2-40B4-BE49-F238E27FC236}">
                  <a16:creationId xmlns:a16="http://schemas.microsoft.com/office/drawing/2014/main" id="{19FD899F-DD66-4CA4-AB9C-E6F8DACEA32A}"/>
                </a:ext>
              </a:extLst>
            </p:cNvPr>
            <p:cNvSpPr/>
            <p:nvPr/>
          </p:nvSpPr>
          <p:spPr>
            <a:xfrm>
              <a:off x="7198328" y="5432709"/>
              <a:ext cx="506870" cy="307777"/>
            </a:xfrm>
            <a:prstGeom prst="rect">
              <a:avLst/>
            </a:prstGeom>
          </p:spPr>
          <p:txBody>
            <a:bodyPr wrap="none">
              <a:spAutoFit/>
            </a:bodyPr>
            <a:lstStyle/>
            <a:p>
              <a:pPr algn="ctr"/>
              <a:r>
                <a:rPr lang="en-US" altLang="ko-KR" sz="1400" dirty="0" err="1">
                  <a:latin typeface="나눔손글씨 펜" panose="03040600000000000000" pitchFamily="66" charset="-127"/>
                  <a:ea typeface="나눔손글씨 펜" panose="03040600000000000000" pitchFamily="66" charset="-127"/>
                </a:rPr>
                <a:t>greek</a:t>
              </a:r>
              <a:endParaRPr lang="ko-KR" altLang="en-US" sz="1400" dirty="0"/>
            </a:p>
          </p:txBody>
        </p:sp>
      </p:grpSp>
      <p:sp>
        <p:nvSpPr>
          <p:cNvPr id="107" name="직사각형 106">
            <a:extLst>
              <a:ext uri="{FF2B5EF4-FFF2-40B4-BE49-F238E27FC236}">
                <a16:creationId xmlns:a16="http://schemas.microsoft.com/office/drawing/2014/main" id="{4D31D96D-C928-4439-B4B8-BFF8C5258D58}"/>
              </a:ext>
            </a:extLst>
          </p:cNvPr>
          <p:cNvSpPr/>
          <p:nvPr/>
        </p:nvSpPr>
        <p:spPr>
          <a:xfrm>
            <a:off x="6620890" y="5636753"/>
            <a:ext cx="2355681" cy="369332"/>
          </a:xfrm>
          <a:prstGeom prst="rect">
            <a:avLst/>
          </a:prstGeom>
          <a:solidFill>
            <a:schemeClr val="tx1"/>
          </a:solidFill>
        </p:spPr>
        <p:txBody>
          <a:bodyPr wrap="square">
            <a:spAutoFit/>
          </a:bodyPr>
          <a:lstStyle/>
          <a:p>
            <a:r>
              <a:rPr lang="en-US" altLang="ko-KR" dirty="0">
                <a:solidFill>
                  <a:srgbClr val="9CDCFE"/>
                </a:solidFill>
                <a:latin typeface="Consolas" panose="020B0609020204030204" pitchFamily="49" charset="0"/>
              </a:rPr>
              <a:t>series</a:t>
            </a:r>
            <a:r>
              <a:rPr lang="en-US" altLang="ko-KR" dirty="0">
                <a:solidFill>
                  <a:srgbClr val="D4D4D4"/>
                </a:solidFill>
                <a:latin typeface="Consolas" panose="020B0609020204030204" pitchFamily="49" charset="0"/>
              </a:rPr>
              <a:t>[</a:t>
            </a:r>
            <a:r>
              <a:rPr lang="en-US" altLang="ko-KR" dirty="0">
                <a:solidFill>
                  <a:srgbClr val="CE9178"/>
                </a:solidFill>
                <a:latin typeface="Consolas" panose="020B0609020204030204" pitchFamily="49" charset="0"/>
              </a:rPr>
              <a:t>'D'</a:t>
            </a:r>
            <a:r>
              <a:rPr lang="en-US" altLang="ko-KR" dirty="0">
                <a:solidFill>
                  <a:srgbClr val="D4D4D4"/>
                </a:solidFill>
                <a:latin typeface="Consolas" panose="020B0609020204030204" pitchFamily="49" charset="0"/>
              </a:rPr>
              <a:t>] = </a:t>
            </a:r>
            <a:r>
              <a:rPr lang="en-US" altLang="ko-KR" dirty="0">
                <a:solidFill>
                  <a:srgbClr val="CE9178"/>
                </a:solidFill>
                <a:latin typeface="Consolas" panose="020B0609020204030204" pitchFamily="49" charset="0"/>
              </a:rPr>
              <a:t>'</a:t>
            </a:r>
            <a:r>
              <a:rPr lang="el-GR" altLang="ko-KR" dirty="0">
                <a:solidFill>
                  <a:srgbClr val="CE9178"/>
                </a:solidFill>
                <a:latin typeface="Consolas" panose="020B0609020204030204" pitchFamily="49" charset="0"/>
              </a:rPr>
              <a:t>Δ'</a:t>
            </a:r>
            <a:endParaRPr lang="el-GR" altLang="ko-KR" dirty="0">
              <a:solidFill>
                <a:srgbClr val="D4D4D4"/>
              </a:solidFill>
              <a:latin typeface="Consolas" panose="020B0609020204030204" pitchFamily="49" charset="0"/>
            </a:endParaRPr>
          </a:p>
        </p:txBody>
      </p:sp>
      <p:pic>
        <p:nvPicPr>
          <p:cNvPr id="108" name="Picture 10" descr="https://cdn-icons-png.flaticon.com/512/64/64819.png">
            <a:extLst>
              <a:ext uri="{FF2B5EF4-FFF2-40B4-BE49-F238E27FC236}">
                <a16:creationId xmlns:a16="http://schemas.microsoft.com/office/drawing/2014/main" id="{CE549026-B874-4114-B505-313AD9DC7C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6663" y="3866080"/>
            <a:ext cx="494184" cy="49418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 descr="https://cdn-icons-png.flaticon.com/512/64/64819.png">
            <a:extLst>
              <a:ext uri="{FF2B5EF4-FFF2-40B4-BE49-F238E27FC236}">
                <a16:creationId xmlns:a16="http://schemas.microsoft.com/office/drawing/2014/main" id="{B857C3D6-E685-42D5-A9C5-E4AB4193BF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0784" y="3866080"/>
            <a:ext cx="494184" cy="494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89109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16528</TotalTime>
  <Words>21969</Words>
  <Application>Microsoft Office PowerPoint</Application>
  <PresentationFormat>A4 용지(210x297mm)</PresentationFormat>
  <Paragraphs>4164</Paragraphs>
  <Slides>176</Slides>
  <Notes>176</Notes>
  <HiddenSlides>0</HiddenSlides>
  <MMClips>3</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176</vt:i4>
      </vt:variant>
    </vt:vector>
  </HeadingPairs>
  <TitlesOfParts>
    <vt:vector size="186" baseType="lpstr">
      <vt:lpstr>Cambria Math</vt:lpstr>
      <vt:lpstr>Arial</vt:lpstr>
      <vt:lpstr>맑은 고딕</vt:lpstr>
      <vt:lpstr>나눔손글씨 펜</vt:lpstr>
      <vt:lpstr>나눔고딕</vt:lpstr>
      <vt:lpstr>Consolas</vt:lpstr>
      <vt:lpstr>Helvetica</vt:lpstr>
      <vt:lpstr>Wingdings</vt:lpstr>
      <vt:lpstr>HY각헤드라인M</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IBM-정민교</dc:creator>
  <cp:lastModifiedBy>김민기</cp:lastModifiedBy>
  <cp:revision>414</cp:revision>
  <cp:lastPrinted>2022-07-18T01:47:56Z</cp:lastPrinted>
  <dcterms:created xsi:type="dcterms:W3CDTF">2018-10-17T02:23:32Z</dcterms:created>
  <dcterms:modified xsi:type="dcterms:W3CDTF">2022-07-18T01:48:33Z</dcterms:modified>
</cp:coreProperties>
</file>